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1"/>
  </p:notesMasterIdLst>
  <p:sldIdLst>
    <p:sldId id="256" r:id="rId2"/>
    <p:sldId id="294" r:id="rId3"/>
    <p:sldId id="296" r:id="rId4"/>
    <p:sldId id="268" r:id="rId5"/>
    <p:sldId id="299" r:id="rId6"/>
    <p:sldId id="297" r:id="rId7"/>
    <p:sldId id="298" r:id="rId8"/>
    <p:sldId id="301" r:id="rId9"/>
    <p:sldId id="302" r:id="rId10"/>
    <p:sldId id="303" r:id="rId11"/>
    <p:sldId id="304" r:id="rId12"/>
    <p:sldId id="309" r:id="rId13"/>
    <p:sldId id="290" r:id="rId14"/>
    <p:sldId id="316" r:id="rId15"/>
    <p:sldId id="315" r:id="rId16"/>
    <p:sldId id="317" r:id="rId17"/>
    <p:sldId id="283" r:id="rId18"/>
    <p:sldId id="291" r:id="rId19"/>
    <p:sldId id="295" r:id="rId20"/>
    <p:sldId id="293" r:id="rId21"/>
    <p:sldId id="292" r:id="rId22"/>
    <p:sldId id="307" r:id="rId23"/>
    <p:sldId id="271" r:id="rId24"/>
    <p:sldId id="320" r:id="rId25"/>
    <p:sldId id="259" r:id="rId26"/>
    <p:sldId id="260" r:id="rId27"/>
    <p:sldId id="261" r:id="rId28"/>
    <p:sldId id="262" r:id="rId29"/>
    <p:sldId id="263" r:id="rId30"/>
    <p:sldId id="318" r:id="rId31"/>
    <p:sldId id="310" r:id="rId32"/>
    <p:sldId id="311" r:id="rId33"/>
    <p:sldId id="313" r:id="rId34"/>
    <p:sldId id="314" r:id="rId35"/>
    <p:sldId id="281" r:id="rId36"/>
    <p:sldId id="266" r:id="rId37"/>
    <p:sldId id="267" r:id="rId38"/>
    <p:sldId id="265" r:id="rId39"/>
    <p:sldId id="257" r:id="rId40"/>
    <p:sldId id="323" r:id="rId41"/>
    <p:sldId id="322" r:id="rId42"/>
    <p:sldId id="312" r:id="rId43"/>
    <p:sldId id="321" r:id="rId44"/>
    <p:sldId id="285" r:id="rId45"/>
    <p:sldId id="280" r:id="rId46"/>
    <p:sldId id="306" r:id="rId47"/>
    <p:sldId id="270" r:id="rId48"/>
    <p:sldId id="289" r:id="rId49"/>
    <p:sldId id="287" r:id="rId50"/>
    <p:sldId id="284" r:id="rId51"/>
    <p:sldId id="282" r:id="rId52"/>
    <p:sldId id="258" r:id="rId53"/>
    <p:sldId id="272" r:id="rId54"/>
    <p:sldId id="273" r:id="rId55"/>
    <p:sldId id="274" r:id="rId56"/>
    <p:sldId id="269" r:id="rId57"/>
    <p:sldId id="275" r:id="rId58"/>
    <p:sldId id="278" r:id="rId59"/>
    <p:sldId id="277" r:id="rId60"/>
    <p:sldId id="276" r:id="rId61"/>
    <p:sldId id="305" r:id="rId62"/>
    <p:sldId id="326" r:id="rId63"/>
    <p:sldId id="325" r:id="rId64"/>
    <p:sldId id="327" r:id="rId65"/>
    <p:sldId id="329" r:id="rId66"/>
    <p:sldId id="328" r:id="rId67"/>
    <p:sldId id="279" r:id="rId68"/>
    <p:sldId id="264" r:id="rId69"/>
    <p:sldId id="324" r:id="rId7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907" autoAdjust="0"/>
  </p:normalViewPr>
  <p:slideViewPr>
    <p:cSldViewPr snapToGrid="0" showGuides="1">
      <p:cViewPr>
        <p:scale>
          <a:sx n="63" d="100"/>
          <a:sy n="63" d="100"/>
        </p:scale>
        <p:origin x="-437" y="355"/>
      </p:cViewPr>
      <p:guideLst>
        <p:guide orient="horz" pos="2171"/>
        <p:guide pos="2880"/>
      </p:guideLst>
    </p:cSldViewPr>
  </p:slideViewPr>
  <p:notesTextViewPr>
    <p:cViewPr>
      <p:scale>
        <a:sx n="100" d="100"/>
        <a:sy n="100" d="100"/>
      </p:scale>
      <p:origin x="0" y="0"/>
    </p:cViewPr>
  </p:notesTextViewPr>
  <p:sorterViewPr>
    <p:cViewPr>
      <p:scale>
        <a:sx n="40" d="100"/>
        <a:sy n="40" d="100"/>
      </p:scale>
      <p:origin x="0" y="129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BF022E5-A460-42B2-906E-0EF56FF7DCFE}" type="datetimeFigureOut">
              <a:rPr lang="en-US" smtClean="0"/>
              <a:pPr/>
              <a:t>8/25/2011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D1F1800-0388-4ACA-99C8-2DA6449D436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307C71-82EA-4EBF-B5AA-098BA9761BC9}" type="slidenum">
              <a:rPr lang="en-US"/>
              <a:pPr/>
              <a:t>6</a:t>
            </a:fld>
            <a:endParaRPr lang="en-US"/>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9EF3513C-C21A-47B5-B5C0-3999BA90195A}" type="slidenum">
              <a:rPr lang="en-US"/>
              <a:pPr/>
              <a:t>9</a:t>
            </a:fld>
            <a:endParaRPr 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91C86D31-6671-4C46-8431-363C71AD11FE}" type="slidenum">
              <a:rPr lang="en-US"/>
              <a:pPr/>
              <a:t>19</a:t>
            </a:fld>
            <a:endParaRPr 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61907B-175D-4D42-A12E-E015DAB932B2}" type="slidenum">
              <a:rPr lang="en-US"/>
              <a:pPr/>
              <a:t>20</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2931E7-6254-487E-A61A-4C8037A64BBE}" type="slidenum">
              <a:rPr lang="en-US"/>
              <a:pPr/>
              <a:t>33</a:t>
            </a:fld>
            <a:endParaRPr lang="en-US"/>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65B109-4AF5-4286-9653-DB4ED6FBA9BB}" type="slidenum">
              <a:rPr lang="en-US"/>
              <a:pPr/>
              <a:t>34</a:t>
            </a:fld>
            <a:endParaRPr lang="en-US"/>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66423ABF-378B-4441-9B6B-9B4231C62FD7}" type="datetimeFigureOut">
              <a:rPr lang="en-US" smtClean="0"/>
              <a:pPr/>
              <a:t>8/25/2011</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96E58E9-151B-4248-880E-D268E5D1A2D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6423ABF-378B-4441-9B6B-9B4231C62FD7}" type="datetimeFigureOut">
              <a:rPr lang="en-US" smtClean="0"/>
              <a:pPr/>
              <a:t>8/25/2011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6E58E9-151B-4248-880E-D268E5D1A2D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6423ABF-378B-4441-9B6B-9B4231C62FD7}" type="datetimeFigureOut">
              <a:rPr lang="en-US" smtClean="0"/>
              <a:pPr/>
              <a:t>8/25/2011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6E58E9-151B-4248-880E-D268E5D1A2D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6423ABF-378B-4441-9B6B-9B4231C62FD7}" type="datetimeFigureOut">
              <a:rPr lang="en-US" smtClean="0"/>
              <a:pPr/>
              <a:t>8/25/2011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6E58E9-151B-4248-880E-D268E5D1A2D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6423ABF-378B-4441-9B6B-9B4231C62FD7}" type="datetimeFigureOut">
              <a:rPr lang="en-US" smtClean="0"/>
              <a:pPr/>
              <a:t>8/25/2011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96E58E9-151B-4248-880E-D268E5D1A2D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6423ABF-378B-4441-9B6B-9B4231C62FD7}" type="datetimeFigureOut">
              <a:rPr lang="en-US" smtClean="0"/>
              <a:pPr/>
              <a:t>8/25/2011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96E58E9-151B-4248-880E-D268E5D1A2D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423ABF-378B-4441-9B6B-9B4231C62FD7}" type="datetimeFigureOut">
              <a:rPr lang="en-US" smtClean="0"/>
              <a:pPr/>
              <a:t>8/25/2011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96E58E9-151B-4248-880E-D268E5D1A2D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6423ABF-378B-4441-9B6B-9B4231C62FD7}" type="datetimeFigureOut">
              <a:rPr lang="en-US" smtClean="0"/>
              <a:pPr/>
              <a:t>8/25/2011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6E58E9-151B-4248-880E-D268E5D1A2D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6423ABF-378B-4441-9B6B-9B4231C62FD7}" type="datetimeFigureOut">
              <a:rPr lang="en-US" smtClean="0"/>
              <a:pPr/>
              <a:t>8/25/2011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896E58E9-151B-4248-880E-D268E5D1A2D6}"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6423ABF-378B-4441-9B6B-9B4231C62FD7}" type="datetimeFigureOut">
              <a:rPr lang="en-US" smtClean="0"/>
              <a:pPr/>
              <a:t>8/25/2011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6E58E9-151B-4248-880E-D268E5D1A2D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6423ABF-378B-4441-9B6B-9B4231C62FD7}" type="datetimeFigureOut">
              <a:rPr lang="en-US" smtClean="0"/>
              <a:pPr/>
              <a:t>8/25/2011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6E58E9-151B-4248-880E-D268E5D1A2D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6423ABF-378B-4441-9B6B-9B4231C62FD7}" type="datetimeFigureOut">
              <a:rPr lang="en-US" smtClean="0"/>
              <a:pPr/>
              <a:t>8/25/2011</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96E58E9-151B-4248-880E-D268E5D1A2D6}"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60.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36.wmf"/><Relationship Id="rId4" Type="http://schemas.openxmlformats.org/officeDocument/2006/relationships/image" Target="../media/image35.wm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8" Type="http://schemas.openxmlformats.org/officeDocument/2006/relationships/image" Target="../media/image41.wmf"/><Relationship Id="rId3" Type="http://schemas.openxmlformats.org/officeDocument/2006/relationships/image" Target="../media/image34.wmf"/><Relationship Id="rId7" Type="http://schemas.openxmlformats.org/officeDocument/2006/relationships/image" Target="../media/image40.jpe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39.wmf"/><Relationship Id="rId5" Type="http://schemas.openxmlformats.org/officeDocument/2006/relationships/image" Target="../media/image38.png"/><Relationship Id="rId4" Type="http://schemas.openxmlformats.org/officeDocument/2006/relationships/image" Target="../media/image37.jpeg"/><Relationship Id="rId9" Type="http://schemas.openxmlformats.org/officeDocument/2006/relationships/image" Target="../media/image42.wmf"/></Relationships>
</file>

<file path=ppt/slides/_rels/slide6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ouseofPrayer.jp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ctrTitle"/>
          </p:nvPr>
        </p:nvSpPr>
        <p:spPr>
          <a:xfrm>
            <a:off x="228600" y="228600"/>
            <a:ext cx="8763000" cy="1828800"/>
          </a:xfrm>
          <a:gradFill>
            <a:gsLst>
              <a:gs pos="0">
                <a:srgbClr val="000000"/>
              </a:gs>
              <a:gs pos="39999">
                <a:srgbClr val="0A128C"/>
              </a:gs>
              <a:gs pos="70000">
                <a:srgbClr val="181CC7"/>
              </a:gs>
              <a:gs pos="88000">
                <a:srgbClr val="7005D4"/>
              </a:gs>
              <a:gs pos="100000">
                <a:srgbClr val="8C3D91"/>
              </a:gs>
            </a:gsLst>
            <a:lin ang="5400000" scaled="0"/>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cene3d>
              <a:camera prst="orthographicFront"/>
              <a:lightRig rig="freezing" dir="t">
                <a:rot lat="0" lon="0" rev="5640000"/>
              </a:lightRig>
            </a:scene3d>
            <a:sp3d prstMaterial="flat">
              <a:bevelT w="38100" h="38100"/>
              <a:contourClr>
                <a:schemeClr val="tx2"/>
              </a:contourClr>
            </a:sp3d>
          </a:bodyPr>
          <a:lstStyle/>
          <a:p>
            <a:pPr algn="ctr"/>
            <a:r>
              <a:rPr lang="en-US" dirty="0">
                <a:solidFill>
                  <a:srgbClr val="FFC000"/>
                </a:solidFill>
              </a:rPr>
              <a:t>Class 4 – “The Priesthood, God’s Glory and </a:t>
            </a:r>
            <a:r>
              <a:rPr lang="en-US" dirty="0" smtClean="0">
                <a:solidFill>
                  <a:srgbClr val="FFC000"/>
                </a:solidFill>
              </a:rPr>
              <a:t>the Altar</a:t>
            </a:r>
            <a:r>
              <a:rPr lang="en-US" dirty="0">
                <a:solidFill>
                  <a:srgbClr val="FFC000"/>
                </a:solidFill>
              </a:rPr>
              <a:t>” </a:t>
            </a:r>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99488"/>
            <a:ext cx="8229600" cy="1143000"/>
          </a:xfrm>
        </p:spPr>
        <p:txBody>
          <a:bodyPr/>
          <a:lstStyle/>
          <a:p>
            <a:endParaRPr lang="en-US" dirty="0"/>
          </a:p>
        </p:txBody>
      </p:sp>
      <p:sp>
        <p:nvSpPr>
          <p:cNvPr id="3" name="Content Placeholder 2"/>
          <p:cNvSpPr>
            <a:spLocks noGrp="1"/>
          </p:cNvSpPr>
          <p:nvPr>
            <p:ph idx="1"/>
          </p:nvPr>
        </p:nvSpPr>
        <p:spPr/>
        <p:txBody>
          <a:bodyPr/>
          <a:lstStyle/>
          <a:p>
            <a:endParaRPr lang="en-US" dirty="0"/>
          </a:p>
        </p:txBody>
      </p:sp>
      <p:sp>
        <p:nvSpPr>
          <p:cNvPr id="4" name="Rectangle 3"/>
          <p:cNvSpPr/>
          <p:nvPr/>
        </p:nvSpPr>
        <p:spPr>
          <a:xfrm>
            <a:off x="3048000" y="3200400"/>
            <a:ext cx="1981200" cy="914400"/>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rPr>
              <a:t>TABERNACLE</a:t>
            </a:r>
            <a:endParaRPr lang="en-US" sz="2000" b="1" dirty="0">
              <a:solidFill>
                <a:schemeClr val="tx1"/>
              </a:solidFill>
            </a:endParaRPr>
          </a:p>
        </p:txBody>
      </p:sp>
      <p:sp>
        <p:nvSpPr>
          <p:cNvPr id="5" name="Rectangle 4"/>
          <p:cNvSpPr/>
          <p:nvPr/>
        </p:nvSpPr>
        <p:spPr>
          <a:xfrm>
            <a:off x="2590800" y="2514600"/>
            <a:ext cx="4191000" cy="22860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rot="16200000">
            <a:off x="847755" y="3419445"/>
            <a:ext cx="2667000" cy="400110"/>
          </a:xfrm>
          <a:prstGeom prst="rect">
            <a:avLst/>
          </a:prstGeom>
          <a:noFill/>
        </p:spPr>
        <p:txBody>
          <a:bodyPr wrap="square" rtlCol="0">
            <a:spAutoFit/>
          </a:bodyPr>
          <a:lstStyle/>
          <a:p>
            <a:pPr algn="ctr"/>
            <a:r>
              <a:rPr lang="en-US" sz="2000" b="1" dirty="0" smtClean="0">
                <a:solidFill>
                  <a:schemeClr val="bg1"/>
                </a:solidFill>
              </a:rPr>
              <a:t>GERSHONITES</a:t>
            </a:r>
            <a:endParaRPr lang="en-US" sz="2000" b="1" dirty="0">
              <a:solidFill>
                <a:schemeClr val="bg1"/>
              </a:solidFill>
            </a:endParaRPr>
          </a:p>
        </p:txBody>
      </p:sp>
      <p:sp>
        <p:nvSpPr>
          <p:cNvPr id="7" name="TextBox 6"/>
          <p:cNvSpPr txBox="1"/>
          <p:nvPr/>
        </p:nvSpPr>
        <p:spPr>
          <a:xfrm>
            <a:off x="2514600" y="5334000"/>
            <a:ext cx="3886200" cy="400110"/>
          </a:xfrm>
          <a:prstGeom prst="rect">
            <a:avLst/>
          </a:prstGeom>
          <a:noFill/>
        </p:spPr>
        <p:txBody>
          <a:bodyPr wrap="square" rtlCol="0">
            <a:spAutoFit/>
          </a:bodyPr>
          <a:lstStyle/>
          <a:p>
            <a:pPr algn="ctr"/>
            <a:r>
              <a:rPr lang="en-US" sz="2000" b="1" dirty="0" smtClean="0">
                <a:solidFill>
                  <a:schemeClr val="bg1"/>
                </a:solidFill>
              </a:rPr>
              <a:t>KOHATHITES</a:t>
            </a:r>
            <a:endParaRPr lang="en-US" sz="2000" b="1" dirty="0">
              <a:solidFill>
                <a:schemeClr val="bg1"/>
              </a:solidFill>
            </a:endParaRPr>
          </a:p>
        </p:txBody>
      </p:sp>
      <p:sp>
        <p:nvSpPr>
          <p:cNvPr id="8" name="TextBox 7"/>
          <p:cNvSpPr txBox="1"/>
          <p:nvPr/>
        </p:nvSpPr>
        <p:spPr>
          <a:xfrm>
            <a:off x="2971800" y="1600200"/>
            <a:ext cx="3124200" cy="400110"/>
          </a:xfrm>
          <a:prstGeom prst="rect">
            <a:avLst/>
          </a:prstGeom>
          <a:noFill/>
        </p:spPr>
        <p:txBody>
          <a:bodyPr wrap="square" rtlCol="0">
            <a:spAutoFit/>
          </a:bodyPr>
          <a:lstStyle/>
          <a:p>
            <a:pPr algn="ctr"/>
            <a:r>
              <a:rPr lang="en-US" sz="2000" b="1" dirty="0" smtClean="0">
                <a:solidFill>
                  <a:schemeClr val="bg1"/>
                </a:solidFill>
              </a:rPr>
              <a:t>MERARITES</a:t>
            </a:r>
            <a:endParaRPr lang="en-US" sz="2000" b="1" dirty="0">
              <a:solidFill>
                <a:schemeClr val="bg1"/>
              </a:solidFill>
            </a:endParaRPr>
          </a:p>
        </p:txBody>
      </p:sp>
      <p:sp>
        <p:nvSpPr>
          <p:cNvPr id="9" name="TextBox 8"/>
          <p:cNvSpPr txBox="1"/>
          <p:nvPr/>
        </p:nvSpPr>
        <p:spPr>
          <a:xfrm rot="5400000">
            <a:off x="5992743" y="3227457"/>
            <a:ext cx="2590800" cy="707886"/>
          </a:xfrm>
          <a:prstGeom prst="rect">
            <a:avLst/>
          </a:prstGeom>
          <a:noFill/>
        </p:spPr>
        <p:txBody>
          <a:bodyPr wrap="square" rtlCol="0">
            <a:spAutoFit/>
          </a:bodyPr>
          <a:lstStyle/>
          <a:p>
            <a:pPr algn="ctr"/>
            <a:r>
              <a:rPr lang="en-US" sz="2000" b="1" dirty="0" smtClean="0">
                <a:solidFill>
                  <a:schemeClr val="bg1"/>
                </a:solidFill>
              </a:rPr>
              <a:t>MOSES, AARON &amp; SONS</a:t>
            </a:r>
            <a:endParaRPr lang="en-US" sz="2000" b="1" dirty="0">
              <a:solidFill>
                <a:schemeClr val="bg1"/>
              </a:solidFill>
            </a:endParaRPr>
          </a:p>
        </p:txBody>
      </p:sp>
      <p:sp>
        <p:nvSpPr>
          <p:cNvPr id="14" name="Oval 13"/>
          <p:cNvSpPr/>
          <p:nvPr/>
        </p:nvSpPr>
        <p:spPr>
          <a:xfrm>
            <a:off x="5257800" y="35052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6019800" y="3352800"/>
            <a:ext cx="381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p:nvSpPr>
        <p:spPr>
          <a:xfrm>
            <a:off x="4572000" y="1219200"/>
            <a:ext cx="381000" cy="3048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p:nvSpPr>
        <p:spPr>
          <a:xfrm>
            <a:off x="5334000" y="1219200"/>
            <a:ext cx="381000" cy="3048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p:nvSpPr>
        <p:spPr>
          <a:xfrm>
            <a:off x="5486400" y="1676400"/>
            <a:ext cx="381000" cy="3048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Isosceles Triangle 18"/>
          <p:cNvSpPr/>
          <p:nvPr/>
        </p:nvSpPr>
        <p:spPr>
          <a:xfrm>
            <a:off x="4572000" y="1905000"/>
            <a:ext cx="381000" cy="3048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p:cNvSpPr/>
          <p:nvPr/>
        </p:nvSpPr>
        <p:spPr>
          <a:xfrm>
            <a:off x="3048000" y="1371600"/>
            <a:ext cx="381000" cy="3048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p:cNvSpPr/>
          <p:nvPr/>
        </p:nvSpPr>
        <p:spPr>
          <a:xfrm>
            <a:off x="3733800" y="1219200"/>
            <a:ext cx="381000" cy="3048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p:cNvSpPr/>
          <p:nvPr/>
        </p:nvSpPr>
        <p:spPr>
          <a:xfrm>
            <a:off x="3048000" y="1905000"/>
            <a:ext cx="381000" cy="3048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Isosceles Triangle 22"/>
          <p:cNvSpPr/>
          <p:nvPr/>
        </p:nvSpPr>
        <p:spPr>
          <a:xfrm>
            <a:off x="3886200" y="1905000"/>
            <a:ext cx="381000" cy="3048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Isosceles Triangle 23"/>
          <p:cNvSpPr/>
          <p:nvPr/>
        </p:nvSpPr>
        <p:spPr>
          <a:xfrm>
            <a:off x="1219200" y="2971800"/>
            <a:ext cx="381000" cy="3048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Isosceles Triangle 24"/>
          <p:cNvSpPr/>
          <p:nvPr/>
        </p:nvSpPr>
        <p:spPr>
          <a:xfrm>
            <a:off x="1219200" y="3429000"/>
            <a:ext cx="381000" cy="3048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p:cNvSpPr/>
          <p:nvPr/>
        </p:nvSpPr>
        <p:spPr>
          <a:xfrm>
            <a:off x="1295400" y="2514600"/>
            <a:ext cx="381000" cy="3048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Isosceles Triangle 26"/>
          <p:cNvSpPr/>
          <p:nvPr/>
        </p:nvSpPr>
        <p:spPr>
          <a:xfrm>
            <a:off x="1219200" y="3886200"/>
            <a:ext cx="381000" cy="3048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Isosceles Triangle 27"/>
          <p:cNvSpPr/>
          <p:nvPr/>
        </p:nvSpPr>
        <p:spPr>
          <a:xfrm>
            <a:off x="4381500" y="4953000"/>
            <a:ext cx="381000" cy="3048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Isosceles Triangle 28"/>
          <p:cNvSpPr/>
          <p:nvPr/>
        </p:nvSpPr>
        <p:spPr>
          <a:xfrm>
            <a:off x="5143500" y="4953000"/>
            <a:ext cx="381000" cy="3048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Isosceles Triangle 29"/>
          <p:cNvSpPr/>
          <p:nvPr/>
        </p:nvSpPr>
        <p:spPr>
          <a:xfrm>
            <a:off x="5295900" y="5410200"/>
            <a:ext cx="381000" cy="3048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p:nvSpPr>
        <p:spPr>
          <a:xfrm>
            <a:off x="4381500" y="5638800"/>
            <a:ext cx="381000" cy="3048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Isosceles Triangle 31"/>
          <p:cNvSpPr/>
          <p:nvPr/>
        </p:nvSpPr>
        <p:spPr>
          <a:xfrm>
            <a:off x="2857500" y="5105400"/>
            <a:ext cx="381000" cy="3048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Isosceles Triangle 32"/>
          <p:cNvSpPr/>
          <p:nvPr/>
        </p:nvSpPr>
        <p:spPr>
          <a:xfrm>
            <a:off x="3543300" y="4953000"/>
            <a:ext cx="381000" cy="3048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Isosceles Triangle 33"/>
          <p:cNvSpPr/>
          <p:nvPr/>
        </p:nvSpPr>
        <p:spPr>
          <a:xfrm>
            <a:off x="2857500" y="5638800"/>
            <a:ext cx="381000" cy="3048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Isosceles Triangle 34"/>
          <p:cNvSpPr/>
          <p:nvPr/>
        </p:nvSpPr>
        <p:spPr>
          <a:xfrm>
            <a:off x="3695700" y="5638800"/>
            <a:ext cx="381000" cy="3048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381000" y="381000"/>
            <a:ext cx="830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TRIBES OF ISRAEL ENCAMPED ON THE NORTH</a:t>
            </a:r>
            <a:endParaRPr lang="en-US" sz="2400" dirty="0"/>
          </a:p>
        </p:txBody>
      </p:sp>
      <p:sp>
        <p:nvSpPr>
          <p:cNvPr id="38" name="Rectangle 37"/>
          <p:cNvSpPr/>
          <p:nvPr/>
        </p:nvSpPr>
        <p:spPr>
          <a:xfrm>
            <a:off x="381000" y="6019800"/>
            <a:ext cx="830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TRIBES OF ISRAEL ENCAMPED ON THE SOUTH</a:t>
            </a:r>
            <a:endParaRPr lang="en-US" dirty="0"/>
          </a:p>
        </p:txBody>
      </p:sp>
      <p:sp>
        <p:nvSpPr>
          <p:cNvPr id="40" name="TextBox 39"/>
          <p:cNvSpPr txBox="1"/>
          <p:nvPr/>
        </p:nvSpPr>
        <p:spPr>
          <a:xfrm rot="16200000">
            <a:off x="-1987034" y="3282434"/>
            <a:ext cx="5105400" cy="369332"/>
          </a:xfrm>
          <a:prstGeom prst="rect">
            <a:avLst/>
          </a:prstGeom>
          <a:solidFill>
            <a:srgbClr val="0070C0"/>
          </a:solidFill>
        </p:spPr>
        <p:txBody>
          <a:bodyPr wrap="square" rtlCol="0">
            <a:spAutoFit/>
          </a:bodyPr>
          <a:lstStyle/>
          <a:p>
            <a:pPr algn="ctr"/>
            <a:r>
              <a:rPr lang="en-US" dirty="0" smtClean="0">
                <a:solidFill>
                  <a:schemeClr val="bg1"/>
                </a:solidFill>
              </a:rPr>
              <a:t>TRIBES OF ISRAEL ON THE WEST</a:t>
            </a:r>
            <a:endParaRPr lang="en-US" dirty="0">
              <a:solidFill>
                <a:schemeClr val="bg1"/>
              </a:solidFill>
            </a:endParaRPr>
          </a:p>
        </p:txBody>
      </p:sp>
      <p:sp>
        <p:nvSpPr>
          <p:cNvPr id="41" name="TextBox 40"/>
          <p:cNvSpPr txBox="1"/>
          <p:nvPr/>
        </p:nvSpPr>
        <p:spPr>
          <a:xfrm rot="5400000">
            <a:off x="5949434" y="3282434"/>
            <a:ext cx="5105400" cy="369332"/>
          </a:xfrm>
          <a:prstGeom prst="rect">
            <a:avLst/>
          </a:prstGeom>
          <a:solidFill>
            <a:srgbClr val="0070C0"/>
          </a:solidFill>
        </p:spPr>
        <p:txBody>
          <a:bodyPr wrap="square" rtlCol="0">
            <a:spAutoFit/>
          </a:bodyPr>
          <a:lstStyle/>
          <a:p>
            <a:pPr algn="ctr"/>
            <a:r>
              <a:rPr lang="en-US" dirty="0" smtClean="0">
                <a:solidFill>
                  <a:schemeClr val="bg1"/>
                </a:solidFill>
              </a:rPr>
              <a:t>TRIBES OF ISRAEL ON THE EAST</a:t>
            </a:r>
            <a:endParaRPr lang="en-US" dirty="0">
              <a:solidFill>
                <a:schemeClr val="bg1"/>
              </a:solidFill>
            </a:endParaRPr>
          </a:p>
        </p:txBody>
      </p:sp>
      <p:sp>
        <p:nvSpPr>
          <p:cNvPr id="13" name="Right Arrow 12"/>
          <p:cNvSpPr/>
          <p:nvPr/>
        </p:nvSpPr>
        <p:spPr>
          <a:xfrm rot="16200000">
            <a:off x="8077200" y="533400"/>
            <a:ext cx="1371600" cy="7620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NORTH</a:t>
            </a:r>
            <a:endParaRPr lang="en-US" dirty="0"/>
          </a:p>
        </p:txBody>
      </p:sp>
      <p:sp>
        <p:nvSpPr>
          <p:cNvPr id="42" name="Isosceles Triangle 41"/>
          <p:cNvSpPr/>
          <p:nvPr/>
        </p:nvSpPr>
        <p:spPr>
          <a:xfrm>
            <a:off x="7620000" y="3124200"/>
            <a:ext cx="381000" cy="3048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Isosceles Triangle 42"/>
          <p:cNvSpPr/>
          <p:nvPr/>
        </p:nvSpPr>
        <p:spPr>
          <a:xfrm>
            <a:off x="7620000" y="3581400"/>
            <a:ext cx="381000" cy="3048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Isosceles Triangle 43"/>
          <p:cNvSpPr/>
          <p:nvPr/>
        </p:nvSpPr>
        <p:spPr>
          <a:xfrm>
            <a:off x="7620000" y="2667000"/>
            <a:ext cx="381000" cy="3048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Isosceles Triangle 44"/>
          <p:cNvSpPr/>
          <p:nvPr/>
        </p:nvSpPr>
        <p:spPr>
          <a:xfrm>
            <a:off x="7620000" y="4038600"/>
            <a:ext cx="381000" cy="3048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54213"/>
            <a:ext cx="8229600" cy="393192"/>
          </a:xfrm>
        </p:spPr>
        <p:txBody>
          <a:bodyPr>
            <a:noAutofit/>
          </a:bodyPr>
          <a:lstStyle/>
          <a:p>
            <a:r>
              <a:rPr lang="en-US" sz="3600" b="1" dirty="0" smtClean="0">
                <a:solidFill>
                  <a:schemeClr val="bg1"/>
                </a:solidFill>
              </a:rPr>
              <a:t>THE CHAMBERS OF THE SINGERS.</a:t>
            </a:r>
            <a:br>
              <a:rPr lang="en-US" sz="3600" b="1" dirty="0" smtClean="0">
                <a:solidFill>
                  <a:schemeClr val="bg1"/>
                </a:solidFill>
              </a:rPr>
            </a:br>
            <a:r>
              <a:rPr lang="en-US" sz="2000" b="1" i="1" dirty="0" smtClean="0">
                <a:solidFill>
                  <a:schemeClr val="bg1"/>
                </a:solidFill>
              </a:rPr>
              <a:t>Ezekiel 40:44</a:t>
            </a:r>
            <a:endParaRPr lang="en-US" sz="3600" i="1" dirty="0">
              <a:solidFill>
                <a:schemeClr val="bg1"/>
              </a:solidFill>
            </a:endParaRPr>
          </a:p>
        </p:txBody>
      </p:sp>
      <p:sp>
        <p:nvSpPr>
          <p:cNvPr id="3" name="Content Placeholder 2"/>
          <p:cNvSpPr>
            <a:spLocks noGrp="1"/>
          </p:cNvSpPr>
          <p:nvPr>
            <p:ph idx="1"/>
          </p:nvPr>
        </p:nvSpPr>
        <p:spPr>
          <a:xfrm>
            <a:off x="0" y="1084263"/>
            <a:ext cx="8991600" cy="4724400"/>
          </a:xfrm>
        </p:spPr>
        <p:txBody>
          <a:bodyPr>
            <a:noAutofit/>
          </a:bodyPr>
          <a:lstStyle/>
          <a:p>
            <a:pPr>
              <a:buNone/>
            </a:pPr>
            <a:r>
              <a:rPr lang="en-US" sz="2400" b="1" dirty="0" smtClean="0">
                <a:solidFill>
                  <a:schemeClr val="bg1"/>
                </a:solidFill>
              </a:rPr>
              <a:t>The buildings forming the inner circle in the inner court are said to be the </a:t>
            </a:r>
            <a:r>
              <a:rPr lang="en-US" sz="2400" b="1" i="1" dirty="0" err="1" smtClean="0">
                <a:solidFill>
                  <a:schemeClr val="bg1"/>
                </a:solidFill>
              </a:rPr>
              <a:t>cellae</a:t>
            </a:r>
            <a:r>
              <a:rPr lang="en-US" sz="2400" b="1" i="1" dirty="0" smtClean="0">
                <a:solidFill>
                  <a:schemeClr val="bg1"/>
                </a:solidFill>
              </a:rPr>
              <a:t> of the "singers."</a:t>
            </a:r>
          </a:p>
          <a:p>
            <a:r>
              <a:rPr lang="en-US" sz="2400" b="1" dirty="0" smtClean="0">
                <a:solidFill>
                  <a:schemeClr val="bg1"/>
                </a:solidFill>
              </a:rPr>
              <a:t>This designation is significant and of deep interest. The term indicates a renewal of a similar service of song which formed such an important feature in the Tabernacle and Temple of old. </a:t>
            </a:r>
          </a:p>
          <a:p>
            <a:r>
              <a:rPr lang="en-US" sz="2400" b="1" dirty="0" smtClean="0">
                <a:solidFill>
                  <a:srgbClr val="FFFF00"/>
                </a:solidFill>
              </a:rPr>
              <a:t>1Ch 25:1  - “</a:t>
            </a:r>
            <a:r>
              <a:rPr lang="en-US" sz="2400" dirty="0" smtClean="0">
                <a:solidFill>
                  <a:srgbClr val="FFFF00"/>
                </a:solidFill>
              </a:rPr>
              <a:t>Moreover David and the captains of the host separated to the service of the sons of </a:t>
            </a:r>
            <a:r>
              <a:rPr lang="en-US" sz="2400" dirty="0" err="1" smtClean="0">
                <a:solidFill>
                  <a:srgbClr val="FFFF00"/>
                </a:solidFill>
              </a:rPr>
              <a:t>Asaph</a:t>
            </a:r>
            <a:r>
              <a:rPr lang="en-US" sz="2400" dirty="0" smtClean="0">
                <a:solidFill>
                  <a:srgbClr val="FFFF00"/>
                </a:solidFill>
              </a:rPr>
              <a:t>, and of </a:t>
            </a:r>
            <a:r>
              <a:rPr lang="en-US" sz="2400" dirty="0" err="1" smtClean="0">
                <a:solidFill>
                  <a:srgbClr val="FFFF00"/>
                </a:solidFill>
              </a:rPr>
              <a:t>Heman</a:t>
            </a:r>
            <a:r>
              <a:rPr lang="en-US" sz="2400" dirty="0" smtClean="0">
                <a:solidFill>
                  <a:srgbClr val="FFFF00"/>
                </a:solidFill>
              </a:rPr>
              <a:t>, and of </a:t>
            </a:r>
            <a:r>
              <a:rPr lang="en-US" sz="2400" dirty="0" err="1" smtClean="0">
                <a:solidFill>
                  <a:srgbClr val="FFFF00"/>
                </a:solidFill>
              </a:rPr>
              <a:t>Jeduthun</a:t>
            </a:r>
            <a:r>
              <a:rPr lang="en-US" sz="2400" dirty="0" smtClean="0">
                <a:solidFill>
                  <a:srgbClr val="FFFF00"/>
                </a:solidFill>
              </a:rPr>
              <a:t>, who should prophesy with harps, with psalteries, and with cymbals: and the number of the workmen according to their service was: </a:t>
            </a:r>
          </a:p>
          <a:p>
            <a:r>
              <a:rPr lang="en-US" sz="2400" dirty="0" smtClean="0">
                <a:solidFill>
                  <a:srgbClr val="FFFF00"/>
                </a:solidFill>
              </a:rPr>
              <a:t>1Ch 25:2  Of the sons of </a:t>
            </a:r>
            <a:r>
              <a:rPr lang="en-US" sz="2400" dirty="0" err="1" smtClean="0">
                <a:solidFill>
                  <a:srgbClr val="FFFF00"/>
                </a:solidFill>
              </a:rPr>
              <a:t>Asaph</a:t>
            </a:r>
            <a:r>
              <a:rPr lang="en-US" sz="2400" dirty="0" smtClean="0">
                <a:solidFill>
                  <a:srgbClr val="FFFF00"/>
                </a:solidFill>
              </a:rPr>
              <a:t>; </a:t>
            </a:r>
            <a:r>
              <a:rPr lang="en-US" sz="2400" dirty="0" err="1" smtClean="0">
                <a:solidFill>
                  <a:srgbClr val="FFFF00"/>
                </a:solidFill>
              </a:rPr>
              <a:t>Zaccur</a:t>
            </a:r>
            <a:r>
              <a:rPr lang="en-US" sz="2400" dirty="0" smtClean="0">
                <a:solidFill>
                  <a:srgbClr val="FFFF00"/>
                </a:solidFill>
              </a:rPr>
              <a:t>, and Joseph, and </a:t>
            </a:r>
            <a:r>
              <a:rPr lang="en-US" sz="2400" dirty="0" err="1" smtClean="0">
                <a:solidFill>
                  <a:srgbClr val="FFFF00"/>
                </a:solidFill>
              </a:rPr>
              <a:t>Nethaniah</a:t>
            </a:r>
            <a:r>
              <a:rPr lang="en-US" sz="2400" dirty="0" smtClean="0">
                <a:solidFill>
                  <a:srgbClr val="FFFF00"/>
                </a:solidFill>
              </a:rPr>
              <a:t>, and </a:t>
            </a:r>
            <a:r>
              <a:rPr lang="en-US" sz="2400" dirty="0" err="1" smtClean="0">
                <a:solidFill>
                  <a:srgbClr val="FFFF00"/>
                </a:solidFill>
              </a:rPr>
              <a:t>Asarelah</a:t>
            </a:r>
            <a:r>
              <a:rPr lang="en-US" sz="2400" dirty="0" smtClean="0">
                <a:solidFill>
                  <a:srgbClr val="FFFF00"/>
                </a:solidFill>
              </a:rPr>
              <a:t>, the sons of </a:t>
            </a:r>
            <a:r>
              <a:rPr lang="en-US" sz="2400" dirty="0" err="1" smtClean="0">
                <a:solidFill>
                  <a:srgbClr val="FFFF00"/>
                </a:solidFill>
              </a:rPr>
              <a:t>Asaph</a:t>
            </a:r>
            <a:r>
              <a:rPr lang="en-US" sz="2400" dirty="0" smtClean="0">
                <a:solidFill>
                  <a:srgbClr val="FFFF00"/>
                </a:solidFill>
              </a:rPr>
              <a:t> under the hands of </a:t>
            </a:r>
            <a:r>
              <a:rPr lang="en-US" sz="2400" dirty="0" err="1" smtClean="0">
                <a:solidFill>
                  <a:srgbClr val="FFFF00"/>
                </a:solidFill>
              </a:rPr>
              <a:t>Asaph</a:t>
            </a:r>
            <a:r>
              <a:rPr lang="en-US" sz="2400" dirty="0" smtClean="0">
                <a:solidFill>
                  <a:srgbClr val="FFFF00"/>
                </a:solidFill>
              </a:rPr>
              <a:t>, which prophesied according to the order of the king.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67512"/>
          </a:xfrm>
        </p:spPr>
        <p:txBody>
          <a:bodyPr>
            <a:normAutofit fontScale="90000"/>
          </a:bodyPr>
          <a:lstStyle/>
          <a:p>
            <a:r>
              <a:rPr lang="en-US" dirty="0" smtClean="0">
                <a:solidFill>
                  <a:schemeClr val="bg1"/>
                </a:solidFill>
              </a:rPr>
              <a:t>Ezekiel 40:44-46</a:t>
            </a:r>
            <a:endParaRPr lang="en-US" dirty="0">
              <a:solidFill>
                <a:schemeClr val="bg1"/>
              </a:solidFill>
            </a:endParaRPr>
          </a:p>
        </p:txBody>
      </p:sp>
      <p:sp>
        <p:nvSpPr>
          <p:cNvPr id="3" name="Content Placeholder 2"/>
          <p:cNvSpPr>
            <a:spLocks noGrp="1"/>
          </p:cNvSpPr>
          <p:nvPr>
            <p:ph idx="1"/>
          </p:nvPr>
        </p:nvSpPr>
        <p:spPr>
          <a:xfrm>
            <a:off x="457200" y="990600"/>
            <a:ext cx="8229600" cy="4389120"/>
          </a:xfrm>
        </p:spPr>
        <p:txBody>
          <a:bodyPr>
            <a:noAutofit/>
          </a:bodyPr>
          <a:lstStyle/>
          <a:p>
            <a:r>
              <a:rPr lang="en-US" sz="2800" dirty="0" err="1">
                <a:solidFill>
                  <a:schemeClr val="bg1"/>
                </a:solidFill>
                <a:latin typeface="+mj-lt"/>
              </a:rPr>
              <a:t>Eze</a:t>
            </a:r>
            <a:r>
              <a:rPr lang="en-US" sz="2800" dirty="0">
                <a:solidFill>
                  <a:schemeClr val="bg1"/>
                </a:solidFill>
                <a:latin typeface="+mj-lt"/>
              </a:rPr>
              <a:t> 40:44  And without the inner gate were the chambers of the singers in the inner court, which was at the side of the north gate; and their prospect was toward the south: one at the side of the east gate having the prospect toward the north. </a:t>
            </a:r>
          </a:p>
          <a:p>
            <a:r>
              <a:rPr lang="en-US" sz="2800" dirty="0" err="1">
                <a:solidFill>
                  <a:schemeClr val="bg1"/>
                </a:solidFill>
                <a:latin typeface="+mj-lt"/>
              </a:rPr>
              <a:t>Eze</a:t>
            </a:r>
            <a:r>
              <a:rPr lang="en-US" sz="2800" dirty="0">
                <a:solidFill>
                  <a:schemeClr val="bg1"/>
                </a:solidFill>
                <a:latin typeface="+mj-lt"/>
              </a:rPr>
              <a:t> 40:45  And he said unto me, This chamber, whose prospect is toward the south, is for the priests, the keepers of the charge of the house. </a:t>
            </a:r>
          </a:p>
          <a:p>
            <a:r>
              <a:rPr lang="en-US" sz="2800" dirty="0" err="1">
                <a:solidFill>
                  <a:schemeClr val="bg1"/>
                </a:solidFill>
                <a:latin typeface="+mj-lt"/>
              </a:rPr>
              <a:t>Eze</a:t>
            </a:r>
            <a:r>
              <a:rPr lang="en-US" sz="2800" dirty="0">
                <a:solidFill>
                  <a:schemeClr val="bg1"/>
                </a:solidFill>
                <a:latin typeface="+mj-lt"/>
              </a:rPr>
              <a:t> 40:46  And the chamber whose prospect is toward the north is for the priests, the keepers of the charge of the altar: these are the sons of </a:t>
            </a:r>
            <a:r>
              <a:rPr lang="en-US" sz="2800" dirty="0" err="1">
                <a:solidFill>
                  <a:schemeClr val="bg1"/>
                </a:solidFill>
                <a:latin typeface="+mj-lt"/>
              </a:rPr>
              <a:t>Zadok</a:t>
            </a:r>
            <a:r>
              <a:rPr lang="en-US" sz="2800" dirty="0">
                <a:solidFill>
                  <a:schemeClr val="bg1"/>
                </a:solidFill>
                <a:latin typeface="+mj-lt"/>
              </a:rPr>
              <a:t> among the sons of Levi, which come near to the LORD to minister unto him. </a:t>
            </a:r>
          </a:p>
          <a:p>
            <a:endParaRPr lang="en-US" sz="2800" dirty="0">
              <a:solidFill>
                <a:schemeClr val="bg1"/>
              </a:solidFill>
              <a:latin typeface="+mj-l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ouseofPrayer.jpg"/>
          <p:cNvPicPr>
            <a:picLocks noChangeAspect="1"/>
          </p:cNvPicPr>
          <p:nvPr/>
        </p:nvPicPr>
        <p:blipFill>
          <a:blip r:embed="rId2" cstate="print"/>
          <a:srcRect l="16292" t="25274" r="8982"/>
          <a:stretch>
            <a:fillRect/>
          </a:stretch>
        </p:blipFill>
        <p:spPr bwMode="auto">
          <a:xfrm>
            <a:off x="0" y="0"/>
            <a:ext cx="9144000" cy="6858000"/>
          </a:xfrm>
          <a:prstGeom prst="rect">
            <a:avLst/>
          </a:prstGeom>
          <a:ln>
            <a:noFill/>
          </a:ln>
          <a:effectLst>
            <a:softEdge rad="112500"/>
          </a:effectLst>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60612" y="381000"/>
            <a:ext cx="8222776" cy="1642280"/>
          </a:xfrm>
        </p:spPr>
        <p:txBody>
          <a:bodyPr>
            <a:normAutofit/>
          </a:bodyPr>
          <a:lstStyle/>
          <a:p>
            <a:pPr>
              <a:buNone/>
            </a:pPr>
            <a:r>
              <a:rPr lang="en-US" sz="2800" b="1" dirty="0" smtClean="0">
                <a:solidFill>
                  <a:srgbClr val="FFFF00"/>
                </a:solidFill>
                <a:effectLst>
                  <a:outerShdw blurRad="38100" dist="38100" dir="2700000" algn="tl">
                    <a:srgbClr val="000000">
                      <a:alpha val="43137"/>
                    </a:srgbClr>
                  </a:outerShdw>
                </a:effectLst>
              </a:rPr>
              <a:t>The Most Holy, therefore, is shown as an open area inside the Temple, not square in form but like a mountain with buildings "round about."</a:t>
            </a:r>
          </a:p>
        </p:txBody>
      </p:sp>
      <p:sp>
        <p:nvSpPr>
          <p:cNvPr id="18" name="Arc 17"/>
          <p:cNvSpPr/>
          <p:nvPr/>
        </p:nvSpPr>
        <p:spPr>
          <a:xfrm rot="276424">
            <a:off x="914400" y="3657600"/>
            <a:ext cx="5562600" cy="1524000"/>
          </a:xfrm>
          <a:prstGeom prst="arc">
            <a:avLst>
              <a:gd name="adj1" fmla="val 1984144"/>
              <a:gd name="adj2" fmla="val 13474194"/>
            </a:avLst>
          </a:prstGeom>
          <a:ln w="7620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Arc 18"/>
          <p:cNvSpPr/>
          <p:nvPr/>
        </p:nvSpPr>
        <p:spPr>
          <a:xfrm rot="396138">
            <a:off x="1218500" y="3756605"/>
            <a:ext cx="5105400" cy="1424567"/>
          </a:xfrm>
          <a:prstGeom prst="arc">
            <a:avLst>
              <a:gd name="adj1" fmla="val 17045507"/>
              <a:gd name="adj2" fmla="val 1571022"/>
            </a:avLst>
          </a:prstGeom>
          <a:ln w="762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Rounded Rectangular Callout 21"/>
          <p:cNvSpPr/>
          <p:nvPr/>
        </p:nvSpPr>
        <p:spPr>
          <a:xfrm>
            <a:off x="6019800" y="2057400"/>
            <a:ext cx="2819400" cy="1371600"/>
          </a:xfrm>
          <a:prstGeom prst="wedgeRoundRectCallout">
            <a:avLst>
              <a:gd name="adj1" fmla="val -85349"/>
              <a:gd name="adj2" fmla="val 127477"/>
              <a:gd name="adj3" fmla="val 16667"/>
            </a:avLst>
          </a:prstGeom>
          <a:solidFill>
            <a:srgbClr val="00206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The MOST HOLY or Temple  area</a:t>
            </a:r>
            <a:endParaRPr lang="en-US" sz="28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4" name="Picture 6"/>
          <p:cNvPicPr>
            <a:picLocks noChangeAspect="1" noChangeArrowheads="1"/>
          </p:cNvPicPr>
          <p:nvPr/>
        </p:nvPicPr>
        <p:blipFill>
          <a:blip r:embed="rId3" cstate="print"/>
          <a:srcRect/>
          <a:stretch>
            <a:fillRect/>
          </a:stretch>
        </p:blipFill>
        <p:spPr bwMode="auto">
          <a:xfrm>
            <a:off x="3248025" y="820175"/>
            <a:ext cx="5783263" cy="5921375"/>
          </a:xfrm>
          <a:prstGeom prst="rect">
            <a:avLst/>
          </a:prstGeom>
          <a:noFill/>
          <a:ln w="9525">
            <a:noFill/>
            <a:miter lim="800000"/>
            <a:headEnd/>
            <a:tailEnd/>
          </a:ln>
          <a:effectLst/>
        </p:spPr>
      </p:pic>
      <p:sp>
        <p:nvSpPr>
          <p:cNvPr id="43015" name="Rectangle 7"/>
          <p:cNvSpPr>
            <a:spLocks noChangeArrowheads="1"/>
          </p:cNvSpPr>
          <p:nvPr/>
        </p:nvSpPr>
        <p:spPr bwMode="auto">
          <a:xfrm>
            <a:off x="0" y="39688"/>
            <a:ext cx="3414713" cy="5410712"/>
          </a:xfrm>
          <a:prstGeom prst="rect">
            <a:avLst/>
          </a:prstGeom>
          <a:noFill/>
          <a:ln w="9525">
            <a:noFill/>
            <a:miter lim="800000"/>
            <a:headEnd/>
            <a:tailEnd/>
          </a:ln>
          <a:effectLst/>
        </p:spPr>
        <p:txBody>
          <a:bodyPr>
            <a:spAutoFit/>
          </a:bodyPr>
          <a:lstStyle/>
          <a:p>
            <a:pPr algn="l">
              <a:lnSpc>
                <a:spcPct val="90000"/>
              </a:lnSpc>
            </a:pPr>
            <a:r>
              <a:rPr lang="en-US" sz="2400" b="1" u="sng" dirty="0">
                <a:solidFill>
                  <a:srgbClr val="FFFF00"/>
                </a:solidFill>
              </a:rPr>
              <a:t>CHAMBERS OF</a:t>
            </a:r>
            <a:r>
              <a:rPr lang="en-US" sz="2400" b="1" dirty="0">
                <a:solidFill>
                  <a:srgbClr val="FFFF00"/>
                </a:solidFill>
              </a:rPr>
              <a:t> </a:t>
            </a:r>
            <a:r>
              <a:rPr lang="en-US" sz="2400" b="1" u="sng" dirty="0" smtClean="0">
                <a:solidFill>
                  <a:srgbClr val="FFFF00"/>
                </a:solidFill>
              </a:rPr>
              <a:t>LEVITE SINGERS</a:t>
            </a:r>
          </a:p>
          <a:p>
            <a:pPr algn="l">
              <a:lnSpc>
                <a:spcPct val="90000"/>
              </a:lnSpc>
            </a:pPr>
            <a:endParaRPr lang="en-US" sz="2400" b="1" u="sng" dirty="0" smtClean="0">
              <a:solidFill>
                <a:srgbClr val="FFFF00"/>
              </a:solidFill>
            </a:endParaRPr>
          </a:p>
          <a:p>
            <a:pPr algn="l">
              <a:lnSpc>
                <a:spcPct val="90000"/>
              </a:lnSpc>
            </a:pPr>
            <a:r>
              <a:rPr lang="en-US" sz="2400" b="1" i="1" u="sng" dirty="0" smtClean="0">
                <a:solidFill>
                  <a:srgbClr val="FFFF00"/>
                </a:solidFill>
              </a:rPr>
              <a:t>IMMORTALS</a:t>
            </a:r>
            <a:r>
              <a:rPr lang="en-US" sz="2400" b="1" dirty="0">
                <a:solidFill>
                  <a:srgbClr val="FFFF00"/>
                </a:solidFill>
              </a:rPr>
              <a:t/>
            </a:r>
            <a:br>
              <a:rPr lang="en-US" sz="2400" b="1" dirty="0">
                <a:solidFill>
                  <a:srgbClr val="FFFF00"/>
                </a:solidFill>
              </a:rPr>
            </a:br>
            <a:r>
              <a:rPr lang="en-US" sz="2400" b="1" dirty="0">
                <a:solidFill>
                  <a:srgbClr val="FFFF00"/>
                </a:solidFill>
              </a:rPr>
              <a:t>WHOLE CIRCLE CONTAINS THE </a:t>
            </a:r>
            <a:r>
              <a:rPr lang="en-US" sz="2400" b="1" dirty="0">
                <a:solidFill>
                  <a:srgbClr val="FFFF00"/>
                </a:solidFill>
                <a:effectLst>
                  <a:outerShdw blurRad="38100" dist="38100" dir="2700000" algn="tl">
                    <a:srgbClr val="000000">
                      <a:alpha val="43137"/>
                    </a:srgbClr>
                  </a:outerShdw>
                </a:effectLst>
              </a:rPr>
              <a:t>NORTHERN HALF</a:t>
            </a:r>
            <a:r>
              <a:rPr lang="en-US" sz="2400" b="1" dirty="0">
                <a:solidFill>
                  <a:srgbClr val="FFFF00"/>
                </a:solidFill>
              </a:rPr>
              <a:t>, SONS OF </a:t>
            </a:r>
            <a:r>
              <a:rPr lang="en-US" sz="2400" b="1" dirty="0" smtClean="0">
                <a:solidFill>
                  <a:srgbClr val="FFFF00"/>
                </a:solidFill>
              </a:rPr>
              <a:t>ZADOK WHO</a:t>
            </a:r>
            <a:r>
              <a:rPr lang="en-US" sz="2400" b="1" dirty="0">
                <a:solidFill>
                  <a:srgbClr val="FFFF00"/>
                </a:solidFill>
              </a:rPr>
              <a:t/>
            </a:r>
            <a:br>
              <a:rPr lang="en-US" sz="2400" b="1" dirty="0">
                <a:solidFill>
                  <a:srgbClr val="FFFF00"/>
                </a:solidFill>
              </a:rPr>
            </a:br>
            <a:r>
              <a:rPr lang="en-US" sz="2400" b="1" dirty="0">
                <a:solidFill>
                  <a:srgbClr val="FFFF00"/>
                </a:solidFill>
              </a:rPr>
              <a:t>KEEP ALTAR. </a:t>
            </a:r>
            <a:endParaRPr lang="en-US" sz="2400" b="1" dirty="0" smtClean="0">
              <a:solidFill>
                <a:srgbClr val="FFFF00"/>
              </a:solidFill>
            </a:endParaRPr>
          </a:p>
          <a:p>
            <a:pPr algn="l">
              <a:lnSpc>
                <a:spcPct val="90000"/>
              </a:lnSpc>
            </a:pPr>
            <a:endParaRPr lang="en-US" sz="2400" b="1" dirty="0" smtClean="0">
              <a:solidFill>
                <a:srgbClr val="FFFF00"/>
              </a:solidFill>
            </a:endParaRPr>
          </a:p>
          <a:p>
            <a:pPr algn="l">
              <a:lnSpc>
                <a:spcPct val="90000"/>
              </a:lnSpc>
            </a:pPr>
            <a:r>
              <a:rPr lang="en-US" sz="2400" b="1" i="1" u="sng" dirty="0" smtClean="0">
                <a:solidFill>
                  <a:srgbClr val="FFFF00"/>
                </a:solidFill>
              </a:rPr>
              <a:t>MORTALS</a:t>
            </a:r>
          </a:p>
          <a:p>
            <a:pPr algn="l">
              <a:lnSpc>
                <a:spcPct val="90000"/>
              </a:lnSpc>
            </a:pPr>
            <a:r>
              <a:rPr lang="en-US" sz="2400" b="1" dirty="0" smtClean="0">
                <a:solidFill>
                  <a:srgbClr val="FFFF00"/>
                </a:solidFill>
                <a:effectLst>
                  <a:outerShdw blurRad="38100" dist="38100" dir="2700000" algn="tl">
                    <a:srgbClr val="000000">
                      <a:alpha val="43137"/>
                    </a:srgbClr>
                  </a:outerShdw>
                </a:effectLst>
              </a:rPr>
              <a:t>SOUTHERN </a:t>
            </a:r>
            <a:r>
              <a:rPr lang="en-US" sz="2400" b="1" dirty="0">
                <a:solidFill>
                  <a:srgbClr val="FFFF00"/>
                </a:solidFill>
                <a:effectLst>
                  <a:outerShdw blurRad="38100" dist="38100" dir="2700000" algn="tl">
                    <a:srgbClr val="000000">
                      <a:alpha val="43137"/>
                    </a:srgbClr>
                  </a:outerShdw>
                </a:effectLst>
              </a:rPr>
              <a:t>HALF</a:t>
            </a:r>
            <a:r>
              <a:rPr lang="en-US" sz="2400" b="1" dirty="0">
                <a:solidFill>
                  <a:srgbClr val="FFFF00"/>
                </a:solidFill>
              </a:rPr>
              <a:t>,</a:t>
            </a:r>
            <a:br>
              <a:rPr lang="en-US" sz="2400" b="1" dirty="0">
                <a:solidFill>
                  <a:srgbClr val="FFFF00"/>
                </a:solidFill>
              </a:rPr>
            </a:br>
            <a:r>
              <a:rPr lang="en-US" sz="2400" b="1" dirty="0">
                <a:solidFill>
                  <a:srgbClr val="FFFF00"/>
                </a:solidFill>
              </a:rPr>
              <a:t>LEVITES KEEP HOUSE, i.e.</a:t>
            </a:r>
            <a:br>
              <a:rPr lang="en-US" sz="2400" b="1" dirty="0">
                <a:solidFill>
                  <a:srgbClr val="FFFF00"/>
                </a:solidFill>
              </a:rPr>
            </a:br>
            <a:r>
              <a:rPr lang="en-US" sz="2400" b="1" dirty="0">
                <a:solidFill>
                  <a:srgbClr val="FFFF00"/>
                </a:solidFill>
              </a:rPr>
              <a:t>IMMORTAL &amp; MORTAL PRIESTS. </a:t>
            </a:r>
            <a:br>
              <a:rPr lang="en-US" sz="2400" b="1" dirty="0">
                <a:solidFill>
                  <a:srgbClr val="FFFF00"/>
                </a:solidFill>
              </a:rPr>
            </a:br>
            <a:r>
              <a:rPr lang="en-US" sz="2400" b="1" dirty="0">
                <a:solidFill>
                  <a:srgbClr val="FFFF00"/>
                </a:solidFill>
              </a:rPr>
              <a:t> </a:t>
            </a:r>
            <a:r>
              <a:rPr lang="en-US" sz="2400" b="1" dirty="0" err="1">
                <a:solidFill>
                  <a:srgbClr val="FFFF00"/>
                </a:solidFill>
              </a:rPr>
              <a:t>Ezk</a:t>
            </a:r>
            <a:r>
              <a:rPr lang="en-US" sz="2400" b="1" dirty="0">
                <a:solidFill>
                  <a:srgbClr val="FFFF00"/>
                </a:solidFill>
              </a:rPr>
              <a:t>. 40:44</a:t>
            </a:r>
            <a:endParaRPr lang="en-US" sz="2400" b="1" i="1" dirty="0">
              <a:solidFill>
                <a:srgbClr val="FFFF00"/>
              </a:solidFill>
            </a:endParaRPr>
          </a:p>
        </p:txBody>
      </p:sp>
      <p:sp>
        <p:nvSpPr>
          <p:cNvPr id="43016" name="Freeform 8"/>
          <p:cNvSpPr>
            <a:spLocks/>
          </p:cNvSpPr>
          <p:nvPr/>
        </p:nvSpPr>
        <p:spPr bwMode="auto">
          <a:xfrm>
            <a:off x="4246563" y="1826650"/>
            <a:ext cx="3860800" cy="1949450"/>
          </a:xfrm>
          <a:custGeom>
            <a:avLst/>
            <a:gdLst/>
            <a:ahLst/>
            <a:cxnLst>
              <a:cxn ang="0">
                <a:pos x="141" y="1190"/>
              </a:cxn>
              <a:cxn ang="0">
                <a:pos x="154" y="985"/>
              </a:cxn>
              <a:cxn ang="0">
                <a:pos x="231" y="768"/>
              </a:cxn>
              <a:cxn ang="0">
                <a:pos x="346" y="588"/>
              </a:cxn>
              <a:cxn ang="0">
                <a:pos x="487" y="384"/>
              </a:cxn>
              <a:cxn ang="0">
                <a:pos x="679" y="268"/>
              </a:cxn>
              <a:cxn ang="0">
                <a:pos x="883" y="179"/>
              </a:cxn>
              <a:cxn ang="0">
                <a:pos x="1101" y="128"/>
              </a:cxn>
              <a:cxn ang="0">
                <a:pos x="1344" y="140"/>
              </a:cxn>
              <a:cxn ang="0">
                <a:pos x="1562" y="192"/>
              </a:cxn>
              <a:cxn ang="0">
                <a:pos x="1767" y="294"/>
              </a:cxn>
              <a:cxn ang="0">
                <a:pos x="1946" y="422"/>
              </a:cxn>
              <a:cxn ang="0">
                <a:pos x="2099" y="576"/>
              </a:cxn>
              <a:cxn ang="0">
                <a:pos x="2215" y="793"/>
              </a:cxn>
              <a:cxn ang="0">
                <a:pos x="2279" y="998"/>
              </a:cxn>
              <a:cxn ang="0">
                <a:pos x="2304" y="1216"/>
              </a:cxn>
              <a:cxn ang="0">
                <a:pos x="2432" y="1203"/>
              </a:cxn>
              <a:cxn ang="0">
                <a:pos x="2407" y="972"/>
              </a:cxn>
              <a:cxn ang="0">
                <a:pos x="2330" y="742"/>
              </a:cxn>
              <a:cxn ang="0">
                <a:pos x="2202" y="512"/>
              </a:cxn>
              <a:cxn ang="0">
                <a:pos x="2035" y="307"/>
              </a:cxn>
              <a:cxn ang="0">
                <a:pos x="1856" y="179"/>
              </a:cxn>
              <a:cxn ang="0">
                <a:pos x="1613" y="64"/>
              </a:cxn>
              <a:cxn ang="0">
                <a:pos x="1357" y="0"/>
              </a:cxn>
              <a:cxn ang="0">
                <a:pos x="1101" y="0"/>
              </a:cxn>
              <a:cxn ang="0">
                <a:pos x="845" y="51"/>
              </a:cxn>
              <a:cxn ang="0">
                <a:pos x="627" y="166"/>
              </a:cxn>
              <a:cxn ang="0">
                <a:pos x="423" y="307"/>
              </a:cxn>
              <a:cxn ang="0">
                <a:pos x="231" y="512"/>
              </a:cxn>
              <a:cxn ang="0">
                <a:pos x="115" y="716"/>
              </a:cxn>
              <a:cxn ang="0">
                <a:pos x="26" y="960"/>
              </a:cxn>
              <a:cxn ang="0">
                <a:pos x="0" y="1228"/>
              </a:cxn>
              <a:cxn ang="0">
                <a:pos x="141" y="1190"/>
              </a:cxn>
            </a:cxnLst>
            <a:rect l="0" t="0" r="r" b="b"/>
            <a:pathLst>
              <a:path w="2432" h="1228">
                <a:moveTo>
                  <a:pt x="141" y="1190"/>
                </a:moveTo>
                <a:lnTo>
                  <a:pt x="154" y="985"/>
                </a:lnTo>
                <a:lnTo>
                  <a:pt x="231" y="768"/>
                </a:lnTo>
                <a:lnTo>
                  <a:pt x="346" y="588"/>
                </a:lnTo>
                <a:lnTo>
                  <a:pt x="487" y="384"/>
                </a:lnTo>
                <a:lnTo>
                  <a:pt x="679" y="268"/>
                </a:lnTo>
                <a:lnTo>
                  <a:pt x="883" y="179"/>
                </a:lnTo>
                <a:lnTo>
                  <a:pt x="1101" y="128"/>
                </a:lnTo>
                <a:lnTo>
                  <a:pt x="1344" y="140"/>
                </a:lnTo>
                <a:lnTo>
                  <a:pt x="1562" y="192"/>
                </a:lnTo>
                <a:lnTo>
                  <a:pt x="1767" y="294"/>
                </a:lnTo>
                <a:lnTo>
                  <a:pt x="1946" y="422"/>
                </a:lnTo>
                <a:lnTo>
                  <a:pt x="2099" y="576"/>
                </a:lnTo>
                <a:lnTo>
                  <a:pt x="2215" y="793"/>
                </a:lnTo>
                <a:lnTo>
                  <a:pt x="2279" y="998"/>
                </a:lnTo>
                <a:lnTo>
                  <a:pt x="2304" y="1216"/>
                </a:lnTo>
                <a:lnTo>
                  <a:pt x="2432" y="1203"/>
                </a:lnTo>
                <a:lnTo>
                  <a:pt x="2407" y="972"/>
                </a:lnTo>
                <a:lnTo>
                  <a:pt x="2330" y="742"/>
                </a:lnTo>
                <a:lnTo>
                  <a:pt x="2202" y="512"/>
                </a:lnTo>
                <a:lnTo>
                  <a:pt x="2035" y="307"/>
                </a:lnTo>
                <a:lnTo>
                  <a:pt x="1856" y="179"/>
                </a:lnTo>
                <a:lnTo>
                  <a:pt x="1613" y="64"/>
                </a:lnTo>
                <a:lnTo>
                  <a:pt x="1357" y="0"/>
                </a:lnTo>
                <a:lnTo>
                  <a:pt x="1101" y="0"/>
                </a:lnTo>
                <a:lnTo>
                  <a:pt x="845" y="51"/>
                </a:lnTo>
                <a:lnTo>
                  <a:pt x="627" y="166"/>
                </a:lnTo>
                <a:lnTo>
                  <a:pt x="423" y="307"/>
                </a:lnTo>
                <a:lnTo>
                  <a:pt x="231" y="512"/>
                </a:lnTo>
                <a:lnTo>
                  <a:pt x="115" y="716"/>
                </a:lnTo>
                <a:lnTo>
                  <a:pt x="26" y="960"/>
                </a:lnTo>
                <a:lnTo>
                  <a:pt x="0" y="1228"/>
                </a:lnTo>
                <a:lnTo>
                  <a:pt x="141" y="1190"/>
                </a:lnTo>
                <a:close/>
              </a:path>
            </a:pathLst>
          </a:custGeom>
          <a:solidFill>
            <a:srgbClr val="00B050"/>
          </a:solidFill>
          <a:ln w="38100" cap="flat" cmpd="sng">
            <a:solidFill>
              <a:srgbClr val="33CC33"/>
            </a:solidFill>
            <a:prstDash val="solid"/>
            <a:round/>
            <a:headEnd/>
            <a:tailEnd/>
          </a:ln>
          <a:effectLst/>
        </p:spPr>
        <p:txBody>
          <a:bodyPr>
            <a:spAutoFit/>
          </a:bodyPr>
          <a:lstStyle/>
          <a:p>
            <a:endParaRPr lang="en-US"/>
          </a:p>
        </p:txBody>
      </p:sp>
      <p:sp>
        <p:nvSpPr>
          <p:cNvPr id="43017" name="AutoShape 9"/>
          <p:cNvSpPr>
            <a:spLocks noChangeArrowheads="1"/>
          </p:cNvSpPr>
          <p:nvPr/>
        </p:nvSpPr>
        <p:spPr bwMode="auto">
          <a:xfrm rot="2441363">
            <a:off x="4206875" y="1928250"/>
            <a:ext cx="711200" cy="447675"/>
          </a:xfrm>
          <a:prstGeom prst="rightArrow">
            <a:avLst>
              <a:gd name="adj1" fmla="val 50000"/>
              <a:gd name="adj2" fmla="val 39716"/>
            </a:avLst>
          </a:prstGeom>
          <a:solidFill>
            <a:srgbClr val="33CC33"/>
          </a:solidFill>
          <a:ln w="9525">
            <a:solidFill>
              <a:srgbClr val="33CC33"/>
            </a:solidFill>
            <a:miter lim="800000"/>
            <a:headEnd/>
            <a:tailEnd/>
          </a:ln>
          <a:effectLst/>
        </p:spPr>
        <p:txBody>
          <a:bodyPr wrap="none" anchor="ctr">
            <a:spAutoFit/>
          </a:bodyPr>
          <a:lstStyle/>
          <a:p>
            <a:endParaRPr lang="en-US"/>
          </a:p>
        </p:txBody>
      </p:sp>
      <p:sp>
        <p:nvSpPr>
          <p:cNvPr id="43018" name="AutoShape 10"/>
          <p:cNvSpPr>
            <a:spLocks noChangeArrowheads="1"/>
          </p:cNvSpPr>
          <p:nvPr/>
        </p:nvSpPr>
        <p:spPr bwMode="auto">
          <a:xfrm rot="7890470">
            <a:off x="7448551" y="1917137"/>
            <a:ext cx="711200" cy="447675"/>
          </a:xfrm>
          <a:prstGeom prst="rightArrow">
            <a:avLst>
              <a:gd name="adj1" fmla="val 50000"/>
              <a:gd name="adj2" fmla="val 39716"/>
            </a:avLst>
          </a:prstGeom>
          <a:solidFill>
            <a:srgbClr val="33CC33"/>
          </a:solidFill>
          <a:ln w="9525">
            <a:solidFill>
              <a:srgbClr val="33CC33"/>
            </a:solidFill>
            <a:miter lim="800000"/>
            <a:headEnd/>
            <a:tailEnd/>
          </a:ln>
          <a:effectLst/>
        </p:spPr>
        <p:txBody>
          <a:bodyPr wrap="none" anchor="ctr">
            <a:spAutoFit/>
          </a:bodyPr>
          <a:lstStyle/>
          <a:p>
            <a:endParaRPr lang="en-US"/>
          </a:p>
        </p:txBody>
      </p:sp>
      <p:sp>
        <p:nvSpPr>
          <p:cNvPr id="10" name="Freeform 5"/>
          <p:cNvSpPr>
            <a:spLocks/>
          </p:cNvSpPr>
          <p:nvPr/>
        </p:nvSpPr>
        <p:spPr bwMode="auto">
          <a:xfrm flipV="1">
            <a:off x="4268788" y="3725300"/>
            <a:ext cx="3860800" cy="1949450"/>
          </a:xfrm>
          <a:custGeom>
            <a:avLst/>
            <a:gdLst/>
            <a:ahLst/>
            <a:cxnLst>
              <a:cxn ang="0">
                <a:pos x="141" y="1190"/>
              </a:cxn>
              <a:cxn ang="0">
                <a:pos x="154" y="985"/>
              </a:cxn>
              <a:cxn ang="0">
                <a:pos x="231" y="768"/>
              </a:cxn>
              <a:cxn ang="0">
                <a:pos x="346" y="588"/>
              </a:cxn>
              <a:cxn ang="0">
                <a:pos x="487" y="384"/>
              </a:cxn>
              <a:cxn ang="0">
                <a:pos x="679" y="268"/>
              </a:cxn>
              <a:cxn ang="0">
                <a:pos x="883" y="179"/>
              </a:cxn>
              <a:cxn ang="0">
                <a:pos x="1101" y="128"/>
              </a:cxn>
              <a:cxn ang="0">
                <a:pos x="1344" y="140"/>
              </a:cxn>
              <a:cxn ang="0">
                <a:pos x="1562" y="192"/>
              </a:cxn>
              <a:cxn ang="0">
                <a:pos x="1767" y="294"/>
              </a:cxn>
              <a:cxn ang="0">
                <a:pos x="1946" y="422"/>
              </a:cxn>
              <a:cxn ang="0">
                <a:pos x="2099" y="576"/>
              </a:cxn>
              <a:cxn ang="0">
                <a:pos x="2215" y="793"/>
              </a:cxn>
              <a:cxn ang="0">
                <a:pos x="2279" y="998"/>
              </a:cxn>
              <a:cxn ang="0">
                <a:pos x="2304" y="1216"/>
              </a:cxn>
              <a:cxn ang="0">
                <a:pos x="2432" y="1203"/>
              </a:cxn>
              <a:cxn ang="0">
                <a:pos x="2407" y="972"/>
              </a:cxn>
              <a:cxn ang="0">
                <a:pos x="2330" y="742"/>
              </a:cxn>
              <a:cxn ang="0">
                <a:pos x="2202" y="512"/>
              </a:cxn>
              <a:cxn ang="0">
                <a:pos x="2035" y="307"/>
              </a:cxn>
              <a:cxn ang="0">
                <a:pos x="1856" y="179"/>
              </a:cxn>
              <a:cxn ang="0">
                <a:pos x="1613" y="64"/>
              </a:cxn>
              <a:cxn ang="0">
                <a:pos x="1357" y="0"/>
              </a:cxn>
              <a:cxn ang="0">
                <a:pos x="1101" y="0"/>
              </a:cxn>
              <a:cxn ang="0">
                <a:pos x="845" y="51"/>
              </a:cxn>
              <a:cxn ang="0">
                <a:pos x="627" y="166"/>
              </a:cxn>
              <a:cxn ang="0">
                <a:pos x="423" y="307"/>
              </a:cxn>
              <a:cxn ang="0">
                <a:pos x="231" y="512"/>
              </a:cxn>
              <a:cxn ang="0">
                <a:pos x="115" y="716"/>
              </a:cxn>
              <a:cxn ang="0">
                <a:pos x="26" y="960"/>
              </a:cxn>
              <a:cxn ang="0">
                <a:pos x="0" y="1228"/>
              </a:cxn>
              <a:cxn ang="0">
                <a:pos x="141" y="1190"/>
              </a:cxn>
            </a:cxnLst>
            <a:rect l="0" t="0" r="r" b="b"/>
            <a:pathLst>
              <a:path w="2432" h="1228">
                <a:moveTo>
                  <a:pt x="141" y="1190"/>
                </a:moveTo>
                <a:lnTo>
                  <a:pt x="154" y="985"/>
                </a:lnTo>
                <a:lnTo>
                  <a:pt x="231" y="768"/>
                </a:lnTo>
                <a:lnTo>
                  <a:pt x="346" y="588"/>
                </a:lnTo>
                <a:lnTo>
                  <a:pt x="487" y="384"/>
                </a:lnTo>
                <a:lnTo>
                  <a:pt x="679" y="268"/>
                </a:lnTo>
                <a:lnTo>
                  <a:pt x="883" y="179"/>
                </a:lnTo>
                <a:lnTo>
                  <a:pt x="1101" y="128"/>
                </a:lnTo>
                <a:lnTo>
                  <a:pt x="1344" y="140"/>
                </a:lnTo>
                <a:lnTo>
                  <a:pt x="1562" y="192"/>
                </a:lnTo>
                <a:lnTo>
                  <a:pt x="1767" y="294"/>
                </a:lnTo>
                <a:lnTo>
                  <a:pt x="1946" y="422"/>
                </a:lnTo>
                <a:lnTo>
                  <a:pt x="2099" y="576"/>
                </a:lnTo>
                <a:lnTo>
                  <a:pt x="2215" y="793"/>
                </a:lnTo>
                <a:lnTo>
                  <a:pt x="2279" y="998"/>
                </a:lnTo>
                <a:lnTo>
                  <a:pt x="2304" y="1216"/>
                </a:lnTo>
                <a:lnTo>
                  <a:pt x="2432" y="1203"/>
                </a:lnTo>
                <a:lnTo>
                  <a:pt x="2407" y="972"/>
                </a:lnTo>
                <a:lnTo>
                  <a:pt x="2330" y="742"/>
                </a:lnTo>
                <a:lnTo>
                  <a:pt x="2202" y="512"/>
                </a:lnTo>
                <a:lnTo>
                  <a:pt x="2035" y="307"/>
                </a:lnTo>
                <a:lnTo>
                  <a:pt x="1856" y="179"/>
                </a:lnTo>
                <a:lnTo>
                  <a:pt x="1613" y="64"/>
                </a:lnTo>
                <a:lnTo>
                  <a:pt x="1357" y="0"/>
                </a:lnTo>
                <a:lnTo>
                  <a:pt x="1101" y="0"/>
                </a:lnTo>
                <a:lnTo>
                  <a:pt x="845" y="51"/>
                </a:lnTo>
                <a:lnTo>
                  <a:pt x="627" y="166"/>
                </a:lnTo>
                <a:lnTo>
                  <a:pt x="423" y="307"/>
                </a:lnTo>
                <a:lnTo>
                  <a:pt x="231" y="512"/>
                </a:lnTo>
                <a:lnTo>
                  <a:pt x="115" y="716"/>
                </a:lnTo>
                <a:lnTo>
                  <a:pt x="26" y="960"/>
                </a:lnTo>
                <a:lnTo>
                  <a:pt x="0" y="1228"/>
                </a:lnTo>
                <a:lnTo>
                  <a:pt x="141" y="1190"/>
                </a:lnTo>
                <a:close/>
              </a:path>
            </a:pathLst>
          </a:custGeom>
          <a:solidFill>
            <a:srgbClr val="FF0000"/>
          </a:solidFill>
          <a:ln w="38100" cap="flat" cmpd="sng">
            <a:solidFill>
              <a:srgbClr val="33CC33"/>
            </a:solidFill>
            <a:prstDash val="solid"/>
            <a:round/>
            <a:headEnd/>
            <a:tailEnd/>
          </a:ln>
          <a:effectLst/>
        </p:spPr>
        <p:txBody>
          <a:bodyPr>
            <a:spAutoFit/>
          </a:bodyPr>
          <a:lstStyle/>
          <a:p>
            <a:endParaRPr lang="en-US"/>
          </a:p>
        </p:txBody>
      </p:sp>
      <p:sp>
        <p:nvSpPr>
          <p:cNvPr id="11" name="AutoShape 6"/>
          <p:cNvSpPr>
            <a:spLocks noChangeArrowheads="1"/>
          </p:cNvSpPr>
          <p:nvPr/>
        </p:nvSpPr>
        <p:spPr bwMode="auto">
          <a:xfrm rot="19348447">
            <a:off x="4114800" y="4961963"/>
            <a:ext cx="711200" cy="447675"/>
          </a:xfrm>
          <a:prstGeom prst="rightArrow">
            <a:avLst>
              <a:gd name="adj1" fmla="val 50000"/>
              <a:gd name="adj2" fmla="val 39716"/>
            </a:avLst>
          </a:prstGeom>
          <a:solidFill>
            <a:srgbClr val="FF0000"/>
          </a:solidFill>
          <a:ln w="9525">
            <a:solidFill>
              <a:srgbClr val="33CC33"/>
            </a:solidFill>
            <a:miter lim="800000"/>
            <a:headEnd/>
            <a:tailEnd/>
          </a:ln>
          <a:effectLst/>
        </p:spPr>
        <p:txBody>
          <a:bodyPr wrap="none" anchor="ctr">
            <a:spAutoFit/>
          </a:bodyPr>
          <a:lstStyle/>
          <a:p>
            <a:endParaRPr lang="en-US"/>
          </a:p>
        </p:txBody>
      </p:sp>
      <p:sp>
        <p:nvSpPr>
          <p:cNvPr id="12" name="AutoShape 7"/>
          <p:cNvSpPr>
            <a:spLocks noChangeArrowheads="1"/>
          </p:cNvSpPr>
          <p:nvPr/>
        </p:nvSpPr>
        <p:spPr bwMode="auto">
          <a:xfrm rot="13608777">
            <a:off x="7448551" y="5181037"/>
            <a:ext cx="711200" cy="447675"/>
          </a:xfrm>
          <a:prstGeom prst="rightArrow">
            <a:avLst>
              <a:gd name="adj1" fmla="val 50000"/>
              <a:gd name="adj2" fmla="val 39716"/>
            </a:avLst>
          </a:prstGeom>
          <a:solidFill>
            <a:srgbClr val="FF0000"/>
          </a:solidFill>
          <a:ln w="9525">
            <a:solidFill>
              <a:srgbClr val="33CC33"/>
            </a:solidFill>
            <a:miter lim="800000"/>
            <a:headEnd/>
            <a:tailEnd/>
          </a:ln>
          <a:effectLst/>
        </p:spPr>
        <p:txBody>
          <a:bodyPr wrap="none" anchor="ctr">
            <a:spAutoFit/>
          </a:bodyPr>
          <a:lstStyle/>
          <a:p>
            <a:endParaRPr lang="en-US"/>
          </a:p>
        </p:txBody>
      </p:sp>
      <p:sp>
        <p:nvSpPr>
          <p:cNvPr id="13" name="Line 8"/>
          <p:cNvSpPr>
            <a:spLocks noChangeShapeType="1"/>
          </p:cNvSpPr>
          <p:nvPr/>
        </p:nvSpPr>
        <p:spPr bwMode="auto">
          <a:xfrm>
            <a:off x="2331720" y="3855720"/>
            <a:ext cx="2124393" cy="352178"/>
          </a:xfrm>
          <a:prstGeom prst="line">
            <a:avLst/>
          </a:prstGeom>
          <a:noFill/>
          <a:ln w="38100">
            <a:solidFill>
              <a:srgbClr val="FF0000"/>
            </a:solidFill>
            <a:round/>
            <a:headEnd/>
            <a:tailEnd type="triangle" w="med" len="med"/>
          </a:ln>
          <a:effectLst/>
        </p:spPr>
        <p:txBody>
          <a:bodyPr wrap="square">
            <a:spAutoFit/>
          </a:bodyPr>
          <a:lstStyle/>
          <a:p>
            <a:endParaRPr lang="en-US"/>
          </a:p>
        </p:txBody>
      </p:sp>
      <p:sp>
        <p:nvSpPr>
          <p:cNvPr id="14" name="Line 8"/>
          <p:cNvSpPr>
            <a:spLocks noChangeShapeType="1"/>
          </p:cNvSpPr>
          <p:nvPr/>
        </p:nvSpPr>
        <p:spPr bwMode="auto">
          <a:xfrm>
            <a:off x="2118360" y="2560321"/>
            <a:ext cx="2255520" cy="698254"/>
          </a:xfrm>
          <a:prstGeom prst="line">
            <a:avLst/>
          </a:prstGeom>
          <a:noFill/>
          <a:ln w="38100">
            <a:solidFill>
              <a:srgbClr val="FF0000"/>
            </a:solidFill>
            <a:round/>
            <a:headEnd/>
            <a:tailEnd type="triangle" w="med" len="med"/>
          </a:ln>
          <a:effectLst/>
        </p:spPr>
        <p:txBody>
          <a:bodyPr wrap="square">
            <a:spAutoFit/>
          </a:bodyPr>
          <a:lstStyle/>
          <a:p>
            <a:endParaRPr lang="en-US"/>
          </a:p>
        </p:txBody>
      </p:sp>
      <p:sp>
        <p:nvSpPr>
          <p:cNvPr id="15" name="Rectangle 14"/>
          <p:cNvSpPr/>
          <p:nvPr/>
        </p:nvSpPr>
        <p:spPr>
          <a:xfrm>
            <a:off x="3124107" y="0"/>
            <a:ext cx="5188408" cy="584775"/>
          </a:xfrm>
          <a:prstGeom prst="rect">
            <a:avLst/>
          </a:prstGeom>
        </p:spPr>
        <p:txBody>
          <a:bodyPr wrap="none">
            <a:spAutoFit/>
          </a:bodyPr>
          <a:lstStyle/>
          <a:p>
            <a:r>
              <a:rPr lang="en-US" sz="3200" b="1" dirty="0" smtClean="0">
                <a:solidFill>
                  <a:srgbClr val="FFFF00"/>
                </a:solidFill>
              </a:rPr>
              <a:t>40:44- 47 – Two Hemispheres</a:t>
            </a:r>
            <a:endParaRPr lang="en-US" sz="3200" b="1" dirty="0">
              <a:solidFill>
                <a:srgbClr val="FFFF00"/>
              </a:solidFill>
            </a:endParaRPr>
          </a:p>
        </p:txBody>
      </p:sp>
      <p:sp>
        <p:nvSpPr>
          <p:cNvPr id="16" name="TextBox 15"/>
          <p:cNvSpPr txBox="1"/>
          <p:nvPr/>
        </p:nvSpPr>
        <p:spPr>
          <a:xfrm>
            <a:off x="5149650" y="2474893"/>
            <a:ext cx="2265219" cy="954107"/>
          </a:xfrm>
          <a:prstGeom prst="rect">
            <a:avLst/>
          </a:prstGeom>
          <a:noFill/>
        </p:spPr>
        <p:txBody>
          <a:bodyPr wrap="square" rtlCol="0">
            <a:spAutoFit/>
          </a:bodyPr>
          <a:lstStyle/>
          <a:p>
            <a:r>
              <a:rPr lang="en-US" sz="2800" b="1" dirty="0" smtClean="0"/>
              <a:t>200’ distance in the corners</a:t>
            </a:r>
            <a:endParaRPr lang="en-US" sz="28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srcRect r="9250"/>
          <a:stretch>
            <a:fillRect/>
          </a:stretch>
        </p:blipFill>
        <p:spPr bwMode="auto">
          <a:xfrm rot="5400000">
            <a:off x="3095498" y="809498"/>
            <a:ext cx="6858000" cy="5239003"/>
          </a:xfrm>
          <a:prstGeom prst="rect">
            <a:avLst/>
          </a:prstGeom>
          <a:noFill/>
          <a:ln w="9525">
            <a:noFill/>
            <a:miter lim="800000"/>
            <a:headEnd/>
            <a:tailEnd/>
          </a:ln>
        </p:spPr>
      </p:pic>
      <p:sp>
        <p:nvSpPr>
          <p:cNvPr id="13315" name="Rectangle 2"/>
          <p:cNvSpPr>
            <a:spLocks noChangeArrowheads="1"/>
          </p:cNvSpPr>
          <p:nvPr/>
        </p:nvSpPr>
        <p:spPr bwMode="auto">
          <a:xfrm>
            <a:off x="3917013" y="0"/>
            <a:ext cx="4572000" cy="338138"/>
          </a:xfrm>
          <a:prstGeom prst="rect">
            <a:avLst/>
          </a:prstGeom>
          <a:noFill/>
          <a:ln w="9525">
            <a:noFill/>
            <a:miter lim="800000"/>
            <a:headEnd/>
            <a:tailEnd/>
          </a:ln>
        </p:spPr>
        <p:txBody>
          <a:bodyPr>
            <a:spAutoFit/>
          </a:bodyPr>
          <a:lstStyle/>
          <a:p>
            <a:pPr algn="ctr"/>
            <a:r>
              <a:rPr lang="en-US" sz="1600"/>
              <a:t>Plate 11 - Exterior View of the Inner Temple </a:t>
            </a:r>
          </a:p>
        </p:txBody>
      </p:sp>
      <p:sp>
        <p:nvSpPr>
          <p:cNvPr id="13316" name="Slide Number Placeholder 3"/>
          <p:cNvSpPr>
            <a:spLocks noGrp="1"/>
          </p:cNvSpPr>
          <p:nvPr>
            <p:ph type="sldNum" sz="quarter" idx="12"/>
          </p:nvPr>
        </p:nvSpPr>
        <p:spPr>
          <a:xfrm>
            <a:off x="7239000" y="6400800"/>
            <a:ext cx="1905000" cy="457200"/>
          </a:xfrm>
          <a:noFill/>
        </p:spPr>
        <p:txBody>
          <a:bodyPr/>
          <a:lstStyle/>
          <a:p>
            <a:fld id="{7F9990AF-4B98-42D4-9DFD-545EDD49E732}" type="slidenum">
              <a:rPr lang="en-US" smtClean="0"/>
              <a:pPr/>
              <a:t>7</a:t>
            </a:fld>
            <a:endParaRPr lang="en-US" smtClean="0"/>
          </a:p>
        </p:txBody>
      </p:sp>
      <p:sp>
        <p:nvSpPr>
          <p:cNvPr id="5" name="TextBox 4"/>
          <p:cNvSpPr txBox="1"/>
          <p:nvPr/>
        </p:nvSpPr>
        <p:spPr>
          <a:xfrm>
            <a:off x="145473" y="152400"/>
            <a:ext cx="3816927" cy="5632311"/>
          </a:xfrm>
          <a:prstGeom prst="rect">
            <a:avLst/>
          </a:prstGeom>
          <a:noFill/>
        </p:spPr>
        <p:txBody>
          <a:bodyPr wrap="square" rtlCol="0">
            <a:spAutoFit/>
          </a:bodyPr>
          <a:lstStyle/>
          <a:p>
            <a:r>
              <a:rPr lang="en-US" sz="2000" dirty="0" smtClean="0">
                <a:solidFill>
                  <a:srgbClr val="FFFF00"/>
                </a:solidFill>
              </a:rPr>
              <a:t>a circular range of 30 buildings, each about 400 hundred and 50 feet in length, 200 hundred and 60 feet in width, 200 hundred feet in height; separated the one from the other by a covered-way 40 feet wide. Thus a continuous range of porticoes is presented to his view, each 34 feet wide on the outside, and 32 feet wide on the inside with steps leading up to a corridor, or porch, 30 feet wide, running the full length of each building, both on the outer and inner sides. Thus the building proper is two hundred feet wide. (260 less 60 — 2 X 30).</a:t>
            </a:r>
          </a:p>
          <a:p>
            <a:endParaRPr lang="en-US" sz="2000"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srcRect t="1830" b="4346"/>
          <a:stretch>
            <a:fillRect/>
          </a:stretch>
        </p:blipFill>
        <p:spPr bwMode="auto">
          <a:xfrm>
            <a:off x="123825" y="373063"/>
            <a:ext cx="8834438" cy="6213475"/>
          </a:xfrm>
          <a:prstGeom prst="rect">
            <a:avLst/>
          </a:prstGeom>
          <a:noFill/>
          <a:ln w="9525">
            <a:noFill/>
            <a:miter lim="800000"/>
            <a:headEnd/>
            <a:tailEnd/>
          </a:ln>
        </p:spPr>
      </p:pic>
      <p:sp>
        <p:nvSpPr>
          <p:cNvPr id="12291" name="Rectangle 2"/>
          <p:cNvSpPr>
            <a:spLocks noChangeArrowheads="1"/>
          </p:cNvSpPr>
          <p:nvPr/>
        </p:nvSpPr>
        <p:spPr bwMode="auto">
          <a:xfrm>
            <a:off x="2286000" y="0"/>
            <a:ext cx="4572000" cy="338138"/>
          </a:xfrm>
          <a:prstGeom prst="rect">
            <a:avLst/>
          </a:prstGeom>
          <a:noFill/>
          <a:ln w="9525">
            <a:noFill/>
            <a:miter lim="800000"/>
            <a:headEnd/>
            <a:tailEnd/>
          </a:ln>
        </p:spPr>
        <p:txBody>
          <a:bodyPr>
            <a:spAutoFit/>
          </a:bodyPr>
          <a:lstStyle/>
          <a:p>
            <a:pPr algn="ctr"/>
            <a:r>
              <a:rPr lang="en-US" sz="1600"/>
              <a:t>Plate 10 - Transverse Section of Inner Temple </a:t>
            </a:r>
          </a:p>
        </p:txBody>
      </p:sp>
      <p:sp>
        <p:nvSpPr>
          <p:cNvPr id="12292" name="Slide Number Placeholder 3"/>
          <p:cNvSpPr>
            <a:spLocks noGrp="1"/>
          </p:cNvSpPr>
          <p:nvPr>
            <p:ph type="sldNum" sz="quarter" idx="12"/>
          </p:nvPr>
        </p:nvSpPr>
        <p:spPr>
          <a:xfrm>
            <a:off x="7239000" y="6400800"/>
            <a:ext cx="1905000" cy="457200"/>
          </a:xfrm>
          <a:noFill/>
        </p:spPr>
        <p:txBody>
          <a:bodyPr/>
          <a:lstStyle/>
          <a:p>
            <a:fld id="{E7550CD9-C3D3-49A5-B54B-56C73DF98F7E}" type="slidenum">
              <a:rPr lang="en-US" smtClean="0"/>
              <a:pPr/>
              <a:t>8</a:t>
            </a:fld>
            <a:endParaRPr lang="en-US" smtClean="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endParaRPr lang="en-US" smtClean="0"/>
          </a:p>
        </p:txBody>
      </p:sp>
      <p:grpSp>
        <p:nvGrpSpPr>
          <p:cNvPr id="2" name="Group 7"/>
          <p:cNvGrpSpPr/>
          <p:nvPr/>
        </p:nvGrpSpPr>
        <p:grpSpPr>
          <a:xfrm>
            <a:off x="-358313" y="-1"/>
            <a:ext cx="9818836" cy="7069015"/>
            <a:chOff x="-598289" y="-13648"/>
            <a:chExt cx="9578513" cy="6858000"/>
          </a:xfrm>
        </p:grpSpPr>
        <p:pic>
          <p:nvPicPr>
            <p:cNvPr id="6" name="Picture 5"/>
            <p:cNvPicPr>
              <a:picLocks noChangeAspect="1" noChangeArrowheads="1"/>
            </p:cNvPicPr>
            <p:nvPr/>
          </p:nvPicPr>
          <p:blipFill>
            <a:blip r:embed="rId3" cstate="print"/>
            <a:srcRect r="57521"/>
            <a:stretch>
              <a:fillRect/>
            </a:stretch>
          </p:blipFill>
          <p:spPr bwMode="auto">
            <a:xfrm>
              <a:off x="-598289" y="878072"/>
              <a:ext cx="1908476" cy="5884392"/>
            </a:xfrm>
            <a:prstGeom prst="rect">
              <a:avLst/>
            </a:prstGeom>
            <a:noFill/>
            <a:ln w="9525">
              <a:noFill/>
              <a:miter lim="800000"/>
              <a:headEnd/>
              <a:tailEnd/>
            </a:ln>
          </p:spPr>
        </p:pic>
        <p:pic>
          <p:nvPicPr>
            <p:cNvPr id="22532" name="Picture 4"/>
            <p:cNvPicPr>
              <a:picLocks noChangeAspect="1" noChangeArrowheads="1"/>
            </p:cNvPicPr>
            <p:nvPr/>
          </p:nvPicPr>
          <p:blipFill>
            <a:blip r:embed="rId4" cstate="print"/>
            <a:srcRect l="12674"/>
            <a:stretch>
              <a:fillRect/>
            </a:stretch>
          </p:blipFill>
          <p:spPr bwMode="auto">
            <a:xfrm>
              <a:off x="4408224" y="-13648"/>
              <a:ext cx="4572000" cy="6858000"/>
            </a:xfrm>
            <a:prstGeom prst="rect">
              <a:avLst/>
            </a:prstGeom>
            <a:noFill/>
            <a:ln w="9525">
              <a:noFill/>
              <a:miter lim="800000"/>
              <a:headEnd/>
              <a:tailEnd/>
            </a:ln>
          </p:spPr>
        </p:pic>
        <p:pic>
          <p:nvPicPr>
            <p:cNvPr id="22533" name="Picture 5"/>
            <p:cNvPicPr>
              <a:picLocks noChangeAspect="1" noChangeArrowheads="1"/>
            </p:cNvPicPr>
            <p:nvPr/>
          </p:nvPicPr>
          <p:blipFill>
            <a:blip r:embed="rId3" cstate="print"/>
            <a:srcRect l="3261" r="28056"/>
            <a:stretch>
              <a:fillRect/>
            </a:stretch>
          </p:blipFill>
          <p:spPr bwMode="auto">
            <a:xfrm>
              <a:off x="1143000" y="533400"/>
              <a:ext cx="3276600" cy="6248400"/>
            </a:xfrm>
            <a:prstGeom prst="rect">
              <a:avLst/>
            </a:prstGeom>
            <a:noFill/>
            <a:ln w="9525">
              <a:noFill/>
              <a:miter lim="800000"/>
              <a:headEnd/>
              <a:tailEnd/>
            </a:ln>
          </p:spPr>
        </p:pic>
        <p:sp>
          <p:nvSpPr>
            <p:cNvPr id="7" name="Freeform 6"/>
            <p:cNvSpPr/>
            <p:nvPr/>
          </p:nvSpPr>
          <p:spPr>
            <a:xfrm>
              <a:off x="-504967" y="-13648"/>
              <a:ext cx="9321421" cy="1787857"/>
            </a:xfrm>
            <a:custGeom>
              <a:avLst/>
              <a:gdLst>
                <a:gd name="connsiteX0" fmla="*/ 0 w 9321421"/>
                <a:gd name="connsiteY0" fmla="*/ 1787857 h 1787857"/>
                <a:gd name="connsiteX1" fmla="*/ 272955 w 9321421"/>
                <a:gd name="connsiteY1" fmla="*/ 1733266 h 1787857"/>
                <a:gd name="connsiteX2" fmla="*/ 313898 w 9321421"/>
                <a:gd name="connsiteY2" fmla="*/ 1692323 h 1787857"/>
                <a:gd name="connsiteX3" fmla="*/ 409433 w 9321421"/>
                <a:gd name="connsiteY3" fmla="*/ 1678675 h 1787857"/>
                <a:gd name="connsiteX4" fmla="*/ 518615 w 9321421"/>
                <a:gd name="connsiteY4" fmla="*/ 1719618 h 1787857"/>
                <a:gd name="connsiteX5" fmla="*/ 832513 w 9321421"/>
                <a:gd name="connsiteY5" fmla="*/ 1637732 h 1787857"/>
                <a:gd name="connsiteX6" fmla="*/ 941695 w 9321421"/>
                <a:gd name="connsiteY6" fmla="*/ 1624084 h 1787857"/>
                <a:gd name="connsiteX7" fmla="*/ 1050877 w 9321421"/>
                <a:gd name="connsiteY7" fmla="*/ 1569493 h 1787857"/>
                <a:gd name="connsiteX8" fmla="*/ 1173707 w 9321421"/>
                <a:gd name="connsiteY8" fmla="*/ 1569493 h 1787857"/>
                <a:gd name="connsiteX9" fmla="*/ 1228298 w 9321421"/>
                <a:gd name="connsiteY9" fmla="*/ 1569493 h 1787857"/>
                <a:gd name="connsiteX10" fmla="*/ 1501254 w 9321421"/>
                <a:gd name="connsiteY10" fmla="*/ 1514902 h 1787857"/>
                <a:gd name="connsiteX11" fmla="*/ 1583140 w 9321421"/>
                <a:gd name="connsiteY11" fmla="*/ 1487606 h 1787857"/>
                <a:gd name="connsiteX12" fmla="*/ 1692322 w 9321421"/>
                <a:gd name="connsiteY12" fmla="*/ 1487606 h 1787857"/>
                <a:gd name="connsiteX13" fmla="*/ 1787857 w 9321421"/>
                <a:gd name="connsiteY13" fmla="*/ 1460311 h 1787857"/>
                <a:gd name="connsiteX14" fmla="*/ 1856095 w 9321421"/>
                <a:gd name="connsiteY14" fmla="*/ 1460311 h 1787857"/>
                <a:gd name="connsiteX15" fmla="*/ 1965277 w 9321421"/>
                <a:gd name="connsiteY15" fmla="*/ 1392072 h 1787857"/>
                <a:gd name="connsiteX16" fmla="*/ 2060812 w 9321421"/>
                <a:gd name="connsiteY16" fmla="*/ 1405720 h 1787857"/>
                <a:gd name="connsiteX17" fmla="*/ 2279176 w 9321421"/>
                <a:gd name="connsiteY17" fmla="*/ 1405720 h 1787857"/>
                <a:gd name="connsiteX18" fmla="*/ 2402006 w 9321421"/>
                <a:gd name="connsiteY18" fmla="*/ 1351129 h 1787857"/>
                <a:gd name="connsiteX19" fmla="*/ 2483892 w 9321421"/>
                <a:gd name="connsiteY19" fmla="*/ 1337481 h 1787857"/>
                <a:gd name="connsiteX20" fmla="*/ 2593074 w 9321421"/>
                <a:gd name="connsiteY20" fmla="*/ 1337481 h 1787857"/>
                <a:gd name="connsiteX21" fmla="*/ 2647666 w 9321421"/>
                <a:gd name="connsiteY21" fmla="*/ 1282890 h 1787857"/>
                <a:gd name="connsiteX22" fmla="*/ 2797791 w 9321421"/>
                <a:gd name="connsiteY22" fmla="*/ 1269242 h 1787857"/>
                <a:gd name="connsiteX23" fmla="*/ 2866030 w 9321421"/>
                <a:gd name="connsiteY23" fmla="*/ 1269242 h 1787857"/>
                <a:gd name="connsiteX24" fmla="*/ 3261815 w 9321421"/>
                <a:gd name="connsiteY24" fmla="*/ 1214651 h 1787857"/>
                <a:gd name="connsiteX25" fmla="*/ 3616657 w 9321421"/>
                <a:gd name="connsiteY25" fmla="*/ 1146412 h 1787857"/>
                <a:gd name="connsiteX26" fmla="*/ 3739486 w 9321421"/>
                <a:gd name="connsiteY26" fmla="*/ 1132764 h 1787857"/>
                <a:gd name="connsiteX27" fmla="*/ 3875964 w 9321421"/>
                <a:gd name="connsiteY27" fmla="*/ 1119117 h 1787857"/>
                <a:gd name="connsiteX28" fmla="*/ 4039737 w 9321421"/>
                <a:gd name="connsiteY28" fmla="*/ 1119117 h 1787857"/>
                <a:gd name="connsiteX29" fmla="*/ 4339988 w 9321421"/>
                <a:gd name="connsiteY29" fmla="*/ 1064526 h 1787857"/>
                <a:gd name="connsiteX30" fmla="*/ 4449170 w 9321421"/>
                <a:gd name="connsiteY30" fmla="*/ 1009935 h 1787857"/>
                <a:gd name="connsiteX31" fmla="*/ 4558352 w 9321421"/>
                <a:gd name="connsiteY31" fmla="*/ 982639 h 1787857"/>
                <a:gd name="connsiteX32" fmla="*/ 4667534 w 9321421"/>
                <a:gd name="connsiteY32" fmla="*/ 982639 h 1787857"/>
                <a:gd name="connsiteX33" fmla="*/ 4749421 w 9321421"/>
                <a:gd name="connsiteY33" fmla="*/ 982639 h 1787857"/>
                <a:gd name="connsiteX34" fmla="*/ 4858603 w 9321421"/>
                <a:gd name="connsiteY34" fmla="*/ 968991 h 1787857"/>
                <a:gd name="connsiteX35" fmla="*/ 4995080 w 9321421"/>
                <a:gd name="connsiteY35" fmla="*/ 941696 h 1787857"/>
                <a:gd name="connsiteX36" fmla="*/ 4995080 w 9321421"/>
                <a:gd name="connsiteY36" fmla="*/ 941696 h 1787857"/>
                <a:gd name="connsiteX37" fmla="*/ 5117910 w 9321421"/>
                <a:gd name="connsiteY37" fmla="*/ 900752 h 1787857"/>
                <a:gd name="connsiteX38" fmla="*/ 5172501 w 9321421"/>
                <a:gd name="connsiteY38" fmla="*/ 873457 h 1787857"/>
                <a:gd name="connsiteX39" fmla="*/ 5240740 w 9321421"/>
                <a:gd name="connsiteY39" fmla="*/ 887105 h 1787857"/>
                <a:gd name="connsiteX40" fmla="*/ 5445457 w 9321421"/>
                <a:gd name="connsiteY40" fmla="*/ 873457 h 1787857"/>
                <a:gd name="connsiteX41" fmla="*/ 5581934 w 9321421"/>
                <a:gd name="connsiteY41" fmla="*/ 805218 h 1787857"/>
                <a:gd name="connsiteX42" fmla="*/ 5677468 w 9321421"/>
                <a:gd name="connsiteY42" fmla="*/ 791570 h 1787857"/>
                <a:gd name="connsiteX43" fmla="*/ 5773003 w 9321421"/>
                <a:gd name="connsiteY43" fmla="*/ 777923 h 1787857"/>
                <a:gd name="connsiteX44" fmla="*/ 5854889 w 9321421"/>
                <a:gd name="connsiteY44" fmla="*/ 805218 h 1787857"/>
                <a:gd name="connsiteX45" fmla="*/ 6100549 w 9321421"/>
                <a:gd name="connsiteY45" fmla="*/ 750627 h 1787857"/>
                <a:gd name="connsiteX46" fmla="*/ 6196083 w 9321421"/>
                <a:gd name="connsiteY46" fmla="*/ 723332 h 1787857"/>
                <a:gd name="connsiteX47" fmla="*/ 6277970 w 9321421"/>
                <a:gd name="connsiteY47" fmla="*/ 723332 h 1787857"/>
                <a:gd name="connsiteX48" fmla="*/ 6387152 w 9321421"/>
                <a:gd name="connsiteY48" fmla="*/ 709684 h 1787857"/>
                <a:gd name="connsiteX49" fmla="*/ 6523630 w 9321421"/>
                <a:gd name="connsiteY49" fmla="*/ 641445 h 1787857"/>
                <a:gd name="connsiteX50" fmla="*/ 6564573 w 9321421"/>
                <a:gd name="connsiteY50" fmla="*/ 641445 h 1787857"/>
                <a:gd name="connsiteX51" fmla="*/ 6673755 w 9321421"/>
                <a:gd name="connsiteY51" fmla="*/ 614149 h 1787857"/>
                <a:gd name="connsiteX52" fmla="*/ 6769289 w 9321421"/>
                <a:gd name="connsiteY52" fmla="*/ 614149 h 1787857"/>
                <a:gd name="connsiteX53" fmla="*/ 6919415 w 9321421"/>
                <a:gd name="connsiteY53" fmla="*/ 600502 h 1787857"/>
                <a:gd name="connsiteX54" fmla="*/ 7028597 w 9321421"/>
                <a:gd name="connsiteY54" fmla="*/ 614149 h 1787857"/>
                <a:gd name="connsiteX55" fmla="*/ 7110483 w 9321421"/>
                <a:gd name="connsiteY55" fmla="*/ 600502 h 1787857"/>
                <a:gd name="connsiteX56" fmla="*/ 7315200 w 9321421"/>
                <a:gd name="connsiteY56" fmla="*/ 573206 h 1787857"/>
                <a:gd name="connsiteX57" fmla="*/ 7397086 w 9321421"/>
                <a:gd name="connsiteY57" fmla="*/ 545911 h 1787857"/>
                <a:gd name="connsiteX58" fmla="*/ 7492621 w 9321421"/>
                <a:gd name="connsiteY58" fmla="*/ 532263 h 1787857"/>
                <a:gd name="connsiteX59" fmla="*/ 7588155 w 9321421"/>
                <a:gd name="connsiteY59" fmla="*/ 491320 h 1787857"/>
                <a:gd name="connsiteX60" fmla="*/ 7642746 w 9321421"/>
                <a:gd name="connsiteY60" fmla="*/ 477672 h 1787857"/>
                <a:gd name="connsiteX61" fmla="*/ 7806519 w 9321421"/>
                <a:gd name="connsiteY61" fmla="*/ 477672 h 1787857"/>
                <a:gd name="connsiteX62" fmla="*/ 7888406 w 9321421"/>
                <a:gd name="connsiteY62" fmla="*/ 464024 h 1787857"/>
                <a:gd name="connsiteX63" fmla="*/ 7942997 w 9321421"/>
                <a:gd name="connsiteY63" fmla="*/ 450376 h 1787857"/>
                <a:gd name="connsiteX64" fmla="*/ 7997588 w 9321421"/>
                <a:gd name="connsiteY64" fmla="*/ 423081 h 1787857"/>
                <a:gd name="connsiteX65" fmla="*/ 8079474 w 9321421"/>
                <a:gd name="connsiteY65" fmla="*/ 409433 h 1787857"/>
                <a:gd name="connsiteX66" fmla="*/ 8147713 w 9321421"/>
                <a:gd name="connsiteY66" fmla="*/ 423081 h 1787857"/>
                <a:gd name="connsiteX67" fmla="*/ 8229600 w 9321421"/>
                <a:gd name="connsiteY67" fmla="*/ 423081 h 1787857"/>
                <a:gd name="connsiteX68" fmla="*/ 8256895 w 9321421"/>
                <a:gd name="connsiteY68" fmla="*/ 409433 h 1787857"/>
                <a:gd name="connsiteX69" fmla="*/ 8338782 w 9321421"/>
                <a:gd name="connsiteY69" fmla="*/ 409433 h 1787857"/>
                <a:gd name="connsiteX70" fmla="*/ 8420668 w 9321421"/>
                <a:gd name="connsiteY70" fmla="*/ 395785 h 1787857"/>
                <a:gd name="connsiteX71" fmla="*/ 8516203 w 9321421"/>
                <a:gd name="connsiteY71" fmla="*/ 368490 h 1787857"/>
                <a:gd name="connsiteX72" fmla="*/ 8516203 w 9321421"/>
                <a:gd name="connsiteY72" fmla="*/ 368490 h 1787857"/>
                <a:gd name="connsiteX73" fmla="*/ 8611737 w 9321421"/>
                <a:gd name="connsiteY73" fmla="*/ 354842 h 1787857"/>
                <a:gd name="connsiteX74" fmla="*/ 8775510 w 9321421"/>
                <a:gd name="connsiteY74" fmla="*/ 368490 h 1787857"/>
                <a:gd name="connsiteX75" fmla="*/ 8830101 w 9321421"/>
                <a:gd name="connsiteY75" fmla="*/ 300251 h 1787857"/>
                <a:gd name="connsiteX76" fmla="*/ 9144000 w 9321421"/>
                <a:gd name="connsiteY76" fmla="*/ 136478 h 1787857"/>
                <a:gd name="connsiteX77" fmla="*/ 9307773 w 9321421"/>
                <a:gd name="connsiteY77" fmla="*/ 95535 h 1787857"/>
                <a:gd name="connsiteX78" fmla="*/ 9321421 w 9321421"/>
                <a:gd name="connsiteY78" fmla="*/ 0 h 1787857"/>
                <a:gd name="connsiteX79" fmla="*/ 450376 w 9321421"/>
                <a:gd name="connsiteY79" fmla="*/ 27296 h 1787857"/>
                <a:gd name="connsiteX80" fmla="*/ 54591 w 9321421"/>
                <a:gd name="connsiteY80" fmla="*/ 1787857 h 1787857"/>
                <a:gd name="connsiteX81" fmla="*/ 0 w 9321421"/>
                <a:gd name="connsiteY81" fmla="*/ 1787857 h 1787857"/>
                <a:gd name="connsiteX0" fmla="*/ 0 w 9321421"/>
                <a:gd name="connsiteY0" fmla="*/ 1787857 h 1787857"/>
                <a:gd name="connsiteX1" fmla="*/ 272955 w 9321421"/>
                <a:gd name="connsiteY1" fmla="*/ 1733266 h 1787857"/>
                <a:gd name="connsiteX2" fmla="*/ 313898 w 9321421"/>
                <a:gd name="connsiteY2" fmla="*/ 1692323 h 1787857"/>
                <a:gd name="connsiteX3" fmla="*/ 409433 w 9321421"/>
                <a:gd name="connsiteY3" fmla="*/ 1678675 h 1787857"/>
                <a:gd name="connsiteX4" fmla="*/ 518615 w 9321421"/>
                <a:gd name="connsiteY4" fmla="*/ 1719618 h 1787857"/>
                <a:gd name="connsiteX5" fmla="*/ 832513 w 9321421"/>
                <a:gd name="connsiteY5" fmla="*/ 1637732 h 1787857"/>
                <a:gd name="connsiteX6" fmla="*/ 941695 w 9321421"/>
                <a:gd name="connsiteY6" fmla="*/ 1624084 h 1787857"/>
                <a:gd name="connsiteX7" fmla="*/ 1050877 w 9321421"/>
                <a:gd name="connsiteY7" fmla="*/ 1569493 h 1787857"/>
                <a:gd name="connsiteX8" fmla="*/ 1173707 w 9321421"/>
                <a:gd name="connsiteY8" fmla="*/ 1569493 h 1787857"/>
                <a:gd name="connsiteX9" fmla="*/ 1228298 w 9321421"/>
                <a:gd name="connsiteY9" fmla="*/ 1569493 h 1787857"/>
                <a:gd name="connsiteX10" fmla="*/ 1501254 w 9321421"/>
                <a:gd name="connsiteY10" fmla="*/ 1514902 h 1787857"/>
                <a:gd name="connsiteX11" fmla="*/ 1583140 w 9321421"/>
                <a:gd name="connsiteY11" fmla="*/ 1487606 h 1787857"/>
                <a:gd name="connsiteX12" fmla="*/ 1692322 w 9321421"/>
                <a:gd name="connsiteY12" fmla="*/ 1487606 h 1787857"/>
                <a:gd name="connsiteX13" fmla="*/ 1787857 w 9321421"/>
                <a:gd name="connsiteY13" fmla="*/ 1460311 h 1787857"/>
                <a:gd name="connsiteX14" fmla="*/ 1856095 w 9321421"/>
                <a:gd name="connsiteY14" fmla="*/ 1460311 h 1787857"/>
                <a:gd name="connsiteX15" fmla="*/ 1965277 w 9321421"/>
                <a:gd name="connsiteY15" fmla="*/ 1392072 h 1787857"/>
                <a:gd name="connsiteX16" fmla="*/ 2060812 w 9321421"/>
                <a:gd name="connsiteY16" fmla="*/ 1405720 h 1787857"/>
                <a:gd name="connsiteX17" fmla="*/ 2279176 w 9321421"/>
                <a:gd name="connsiteY17" fmla="*/ 1405720 h 1787857"/>
                <a:gd name="connsiteX18" fmla="*/ 2402006 w 9321421"/>
                <a:gd name="connsiteY18" fmla="*/ 1351129 h 1787857"/>
                <a:gd name="connsiteX19" fmla="*/ 2483892 w 9321421"/>
                <a:gd name="connsiteY19" fmla="*/ 1337481 h 1787857"/>
                <a:gd name="connsiteX20" fmla="*/ 2593074 w 9321421"/>
                <a:gd name="connsiteY20" fmla="*/ 1337481 h 1787857"/>
                <a:gd name="connsiteX21" fmla="*/ 2647666 w 9321421"/>
                <a:gd name="connsiteY21" fmla="*/ 1282890 h 1787857"/>
                <a:gd name="connsiteX22" fmla="*/ 2797791 w 9321421"/>
                <a:gd name="connsiteY22" fmla="*/ 1269242 h 1787857"/>
                <a:gd name="connsiteX23" fmla="*/ 2866030 w 9321421"/>
                <a:gd name="connsiteY23" fmla="*/ 1269242 h 1787857"/>
                <a:gd name="connsiteX24" fmla="*/ 3261815 w 9321421"/>
                <a:gd name="connsiteY24" fmla="*/ 1214651 h 1787857"/>
                <a:gd name="connsiteX25" fmla="*/ 3616657 w 9321421"/>
                <a:gd name="connsiteY25" fmla="*/ 1146412 h 1787857"/>
                <a:gd name="connsiteX26" fmla="*/ 3739486 w 9321421"/>
                <a:gd name="connsiteY26" fmla="*/ 1132764 h 1787857"/>
                <a:gd name="connsiteX27" fmla="*/ 3875964 w 9321421"/>
                <a:gd name="connsiteY27" fmla="*/ 1119117 h 1787857"/>
                <a:gd name="connsiteX28" fmla="*/ 4039737 w 9321421"/>
                <a:gd name="connsiteY28" fmla="*/ 1119117 h 1787857"/>
                <a:gd name="connsiteX29" fmla="*/ 4339988 w 9321421"/>
                <a:gd name="connsiteY29" fmla="*/ 1064526 h 1787857"/>
                <a:gd name="connsiteX30" fmla="*/ 4449170 w 9321421"/>
                <a:gd name="connsiteY30" fmla="*/ 1009935 h 1787857"/>
                <a:gd name="connsiteX31" fmla="*/ 4558352 w 9321421"/>
                <a:gd name="connsiteY31" fmla="*/ 982639 h 1787857"/>
                <a:gd name="connsiteX32" fmla="*/ 4667534 w 9321421"/>
                <a:gd name="connsiteY32" fmla="*/ 982639 h 1787857"/>
                <a:gd name="connsiteX33" fmla="*/ 4749421 w 9321421"/>
                <a:gd name="connsiteY33" fmla="*/ 982639 h 1787857"/>
                <a:gd name="connsiteX34" fmla="*/ 4858603 w 9321421"/>
                <a:gd name="connsiteY34" fmla="*/ 968991 h 1787857"/>
                <a:gd name="connsiteX35" fmla="*/ 4995080 w 9321421"/>
                <a:gd name="connsiteY35" fmla="*/ 941696 h 1787857"/>
                <a:gd name="connsiteX36" fmla="*/ 4995080 w 9321421"/>
                <a:gd name="connsiteY36" fmla="*/ 941696 h 1787857"/>
                <a:gd name="connsiteX37" fmla="*/ 5117910 w 9321421"/>
                <a:gd name="connsiteY37" fmla="*/ 900752 h 1787857"/>
                <a:gd name="connsiteX38" fmla="*/ 5172501 w 9321421"/>
                <a:gd name="connsiteY38" fmla="*/ 873457 h 1787857"/>
                <a:gd name="connsiteX39" fmla="*/ 5240740 w 9321421"/>
                <a:gd name="connsiteY39" fmla="*/ 887105 h 1787857"/>
                <a:gd name="connsiteX40" fmla="*/ 5445457 w 9321421"/>
                <a:gd name="connsiteY40" fmla="*/ 873457 h 1787857"/>
                <a:gd name="connsiteX41" fmla="*/ 5581934 w 9321421"/>
                <a:gd name="connsiteY41" fmla="*/ 805218 h 1787857"/>
                <a:gd name="connsiteX42" fmla="*/ 5677468 w 9321421"/>
                <a:gd name="connsiteY42" fmla="*/ 791570 h 1787857"/>
                <a:gd name="connsiteX43" fmla="*/ 5773003 w 9321421"/>
                <a:gd name="connsiteY43" fmla="*/ 777923 h 1787857"/>
                <a:gd name="connsiteX44" fmla="*/ 5854889 w 9321421"/>
                <a:gd name="connsiteY44" fmla="*/ 805218 h 1787857"/>
                <a:gd name="connsiteX45" fmla="*/ 6100549 w 9321421"/>
                <a:gd name="connsiteY45" fmla="*/ 750627 h 1787857"/>
                <a:gd name="connsiteX46" fmla="*/ 6196083 w 9321421"/>
                <a:gd name="connsiteY46" fmla="*/ 723332 h 1787857"/>
                <a:gd name="connsiteX47" fmla="*/ 6277970 w 9321421"/>
                <a:gd name="connsiteY47" fmla="*/ 723332 h 1787857"/>
                <a:gd name="connsiteX48" fmla="*/ 6387152 w 9321421"/>
                <a:gd name="connsiteY48" fmla="*/ 709684 h 1787857"/>
                <a:gd name="connsiteX49" fmla="*/ 6523630 w 9321421"/>
                <a:gd name="connsiteY49" fmla="*/ 641445 h 1787857"/>
                <a:gd name="connsiteX50" fmla="*/ 6564573 w 9321421"/>
                <a:gd name="connsiteY50" fmla="*/ 641445 h 1787857"/>
                <a:gd name="connsiteX51" fmla="*/ 6673755 w 9321421"/>
                <a:gd name="connsiteY51" fmla="*/ 614149 h 1787857"/>
                <a:gd name="connsiteX52" fmla="*/ 6769289 w 9321421"/>
                <a:gd name="connsiteY52" fmla="*/ 614149 h 1787857"/>
                <a:gd name="connsiteX53" fmla="*/ 6919415 w 9321421"/>
                <a:gd name="connsiteY53" fmla="*/ 600502 h 1787857"/>
                <a:gd name="connsiteX54" fmla="*/ 7028597 w 9321421"/>
                <a:gd name="connsiteY54" fmla="*/ 614149 h 1787857"/>
                <a:gd name="connsiteX55" fmla="*/ 7110483 w 9321421"/>
                <a:gd name="connsiteY55" fmla="*/ 600502 h 1787857"/>
                <a:gd name="connsiteX56" fmla="*/ 7315200 w 9321421"/>
                <a:gd name="connsiteY56" fmla="*/ 573206 h 1787857"/>
                <a:gd name="connsiteX57" fmla="*/ 7397086 w 9321421"/>
                <a:gd name="connsiteY57" fmla="*/ 545911 h 1787857"/>
                <a:gd name="connsiteX58" fmla="*/ 7492621 w 9321421"/>
                <a:gd name="connsiteY58" fmla="*/ 532263 h 1787857"/>
                <a:gd name="connsiteX59" fmla="*/ 7588155 w 9321421"/>
                <a:gd name="connsiteY59" fmla="*/ 491320 h 1787857"/>
                <a:gd name="connsiteX60" fmla="*/ 7642746 w 9321421"/>
                <a:gd name="connsiteY60" fmla="*/ 477672 h 1787857"/>
                <a:gd name="connsiteX61" fmla="*/ 7806519 w 9321421"/>
                <a:gd name="connsiteY61" fmla="*/ 477672 h 1787857"/>
                <a:gd name="connsiteX62" fmla="*/ 7888406 w 9321421"/>
                <a:gd name="connsiteY62" fmla="*/ 464024 h 1787857"/>
                <a:gd name="connsiteX63" fmla="*/ 7942997 w 9321421"/>
                <a:gd name="connsiteY63" fmla="*/ 450376 h 1787857"/>
                <a:gd name="connsiteX64" fmla="*/ 7997588 w 9321421"/>
                <a:gd name="connsiteY64" fmla="*/ 423081 h 1787857"/>
                <a:gd name="connsiteX65" fmla="*/ 8079474 w 9321421"/>
                <a:gd name="connsiteY65" fmla="*/ 409433 h 1787857"/>
                <a:gd name="connsiteX66" fmla="*/ 8147713 w 9321421"/>
                <a:gd name="connsiteY66" fmla="*/ 423081 h 1787857"/>
                <a:gd name="connsiteX67" fmla="*/ 8229600 w 9321421"/>
                <a:gd name="connsiteY67" fmla="*/ 423081 h 1787857"/>
                <a:gd name="connsiteX68" fmla="*/ 8256895 w 9321421"/>
                <a:gd name="connsiteY68" fmla="*/ 409433 h 1787857"/>
                <a:gd name="connsiteX69" fmla="*/ 8338782 w 9321421"/>
                <a:gd name="connsiteY69" fmla="*/ 409433 h 1787857"/>
                <a:gd name="connsiteX70" fmla="*/ 8420668 w 9321421"/>
                <a:gd name="connsiteY70" fmla="*/ 395785 h 1787857"/>
                <a:gd name="connsiteX71" fmla="*/ 8516203 w 9321421"/>
                <a:gd name="connsiteY71" fmla="*/ 368490 h 1787857"/>
                <a:gd name="connsiteX72" fmla="*/ 8516203 w 9321421"/>
                <a:gd name="connsiteY72" fmla="*/ 368490 h 1787857"/>
                <a:gd name="connsiteX73" fmla="*/ 8611737 w 9321421"/>
                <a:gd name="connsiteY73" fmla="*/ 354842 h 1787857"/>
                <a:gd name="connsiteX74" fmla="*/ 8775510 w 9321421"/>
                <a:gd name="connsiteY74" fmla="*/ 368490 h 1787857"/>
                <a:gd name="connsiteX75" fmla="*/ 8830101 w 9321421"/>
                <a:gd name="connsiteY75" fmla="*/ 300251 h 1787857"/>
                <a:gd name="connsiteX76" fmla="*/ 9144000 w 9321421"/>
                <a:gd name="connsiteY76" fmla="*/ 136478 h 1787857"/>
                <a:gd name="connsiteX77" fmla="*/ 9307773 w 9321421"/>
                <a:gd name="connsiteY77" fmla="*/ 95535 h 1787857"/>
                <a:gd name="connsiteX78" fmla="*/ 9321421 w 9321421"/>
                <a:gd name="connsiteY78" fmla="*/ 0 h 1787857"/>
                <a:gd name="connsiteX79" fmla="*/ 123967 w 9321421"/>
                <a:gd name="connsiteY79" fmla="*/ 13648 h 1787857"/>
                <a:gd name="connsiteX80" fmla="*/ 54591 w 9321421"/>
                <a:gd name="connsiteY80" fmla="*/ 1787857 h 1787857"/>
                <a:gd name="connsiteX81" fmla="*/ 0 w 9321421"/>
                <a:gd name="connsiteY81" fmla="*/ 1787857 h 178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9321421" h="1787857">
                  <a:moveTo>
                    <a:pt x="0" y="1787857"/>
                  </a:moveTo>
                  <a:lnTo>
                    <a:pt x="272955" y="1733266"/>
                  </a:lnTo>
                  <a:lnTo>
                    <a:pt x="313898" y="1692323"/>
                  </a:lnTo>
                  <a:lnTo>
                    <a:pt x="409433" y="1678675"/>
                  </a:lnTo>
                  <a:lnTo>
                    <a:pt x="518615" y="1719618"/>
                  </a:lnTo>
                  <a:lnTo>
                    <a:pt x="832513" y="1637732"/>
                  </a:lnTo>
                  <a:lnTo>
                    <a:pt x="941695" y="1624084"/>
                  </a:lnTo>
                  <a:lnTo>
                    <a:pt x="1050877" y="1569493"/>
                  </a:lnTo>
                  <a:lnTo>
                    <a:pt x="1173707" y="1569493"/>
                  </a:lnTo>
                  <a:lnTo>
                    <a:pt x="1228298" y="1569493"/>
                  </a:lnTo>
                  <a:lnTo>
                    <a:pt x="1501254" y="1514902"/>
                  </a:lnTo>
                  <a:lnTo>
                    <a:pt x="1583140" y="1487606"/>
                  </a:lnTo>
                  <a:lnTo>
                    <a:pt x="1692322" y="1487606"/>
                  </a:lnTo>
                  <a:lnTo>
                    <a:pt x="1787857" y="1460311"/>
                  </a:lnTo>
                  <a:lnTo>
                    <a:pt x="1856095" y="1460311"/>
                  </a:lnTo>
                  <a:lnTo>
                    <a:pt x="1965277" y="1392072"/>
                  </a:lnTo>
                  <a:lnTo>
                    <a:pt x="2060812" y="1405720"/>
                  </a:lnTo>
                  <a:lnTo>
                    <a:pt x="2279176" y="1405720"/>
                  </a:lnTo>
                  <a:lnTo>
                    <a:pt x="2402006" y="1351129"/>
                  </a:lnTo>
                  <a:lnTo>
                    <a:pt x="2483892" y="1337481"/>
                  </a:lnTo>
                  <a:lnTo>
                    <a:pt x="2593074" y="1337481"/>
                  </a:lnTo>
                  <a:lnTo>
                    <a:pt x="2647666" y="1282890"/>
                  </a:lnTo>
                  <a:lnTo>
                    <a:pt x="2797791" y="1269242"/>
                  </a:lnTo>
                  <a:lnTo>
                    <a:pt x="2866030" y="1269242"/>
                  </a:lnTo>
                  <a:lnTo>
                    <a:pt x="3261815" y="1214651"/>
                  </a:lnTo>
                  <a:lnTo>
                    <a:pt x="3616657" y="1146412"/>
                  </a:lnTo>
                  <a:lnTo>
                    <a:pt x="3739486" y="1132764"/>
                  </a:lnTo>
                  <a:lnTo>
                    <a:pt x="3875964" y="1119117"/>
                  </a:lnTo>
                  <a:lnTo>
                    <a:pt x="4039737" y="1119117"/>
                  </a:lnTo>
                  <a:lnTo>
                    <a:pt x="4339988" y="1064526"/>
                  </a:lnTo>
                  <a:lnTo>
                    <a:pt x="4449170" y="1009935"/>
                  </a:lnTo>
                  <a:lnTo>
                    <a:pt x="4558352" y="982639"/>
                  </a:lnTo>
                  <a:lnTo>
                    <a:pt x="4667534" y="982639"/>
                  </a:lnTo>
                  <a:lnTo>
                    <a:pt x="4749421" y="982639"/>
                  </a:lnTo>
                  <a:lnTo>
                    <a:pt x="4858603" y="968991"/>
                  </a:lnTo>
                  <a:lnTo>
                    <a:pt x="4995080" y="941696"/>
                  </a:lnTo>
                  <a:lnTo>
                    <a:pt x="4995080" y="941696"/>
                  </a:lnTo>
                  <a:lnTo>
                    <a:pt x="5117910" y="900752"/>
                  </a:lnTo>
                  <a:lnTo>
                    <a:pt x="5172501" y="873457"/>
                  </a:lnTo>
                  <a:lnTo>
                    <a:pt x="5240740" y="887105"/>
                  </a:lnTo>
                  <a:lnTo>
                    <a:pt x="5445457" y="873457"/>
                  </a:lnTo>
                  <a:lnTo>
                    <a:pt x="5581934" y="805218"/>
                  </a:lnTo>
                  <a:lnTo>
                    <a:pt x="5677468" y="791570"/>
                  </a:lnTo>
                  <a:lnTo>
                    <a:pt x="5773003" y="777923"/>
                  </a:lnTo>
                  <a:lnTo>
                    <a:pt x="5854889" y="805218"/>
                  </a:lnTo>
                  <a:lnTo>
                    <a:pt x="6100549" y="750627"/>
                  </a:lnTo>
                  <a:lnTo>
                    <a:pt x="6196083" y="723332"/>
                  </a:lnTo>
                  <a:lnTo>
                    <a:pt x="6277970" y="723332"/>
                  </a:lnTo>
                  <a:lnTo>
                    <a:pt x="6387152" y="709684"/>
                  </a:lnTo>
                  <a:lnTo>
                    <a:pt x="6523630" y="641445"/>
                  </a:lnTo>
                  <a:lnTo>
                    <a:pt x="6564573" y="641445"/>
                  </a:lnTo>
                  <a:lnTo>
                    <a:pt x="6673755" y="614149"/>
                  </a:lnTo>
                  <a:lnTo>
                    <a:pt x="6769289" y="614149"/>
                  </a:lnTo>
                  <a:lnTo>
                    <a:pt x="6919415" y="600502"/>
                  </a:lnTo>
                  <a:lnTo>
                    <a:pt x="7028597" y="614149"/>
                  </a:lnTo>
                  <a:lnTo>
                    <a:pt x="7110483" y="600502"/>
                  </a:lnTo>
                  <a:lnTo>
                    <a:pt x="7315200" y="573206"/>
                  </a:lnTo>
                  <a:lnTo>
                    <a:pt x="7397086" y="545911"/>
                  </a:lnTo>
                  <a:lnTo>
                    <a:pt x="7492621" y="532263"/>
                  </a:lnTo>
                  <a:lnTo>
                    <a:pt x="7588155" y="491320"/>
                  </a:lnTo>
                  <a:lnTo>
                    <a:pt x="7642746" y="477672"/>
                  </a:lnTo>
                  <a:lnTo>
                    <a:pt x="7806519" y="477672"/>
                  </a:lnTo>
                  <a:lnTo>
                    <a:pt x="7888406" y="464024"/>
                  </a:lnTo>
                  <a:lnTo>
                    <a:pt x="7942997" y="450376"/>
                  </a:lnTo>
                  <a:lnTo>
                    <a:pt x="7997588" y="423081"/>
                  </a:lnTo>
                  <a:lnTo>
                    <a:pt x="8079474" y="409433"/>
                  </a:lnTo>
                  <a:lnTo>
                    <a:pt x="8147713" y="423081"/>
                  </a:lnTo>
                  <a:lnTo>
                    <a:pt x="8229600" y="423081"/>
                  </a:lnTo>
                  <a:lnTo>
                    <a:pt x="8256895" y="409433"/>
                  </a:lnTo>
                  <a:lnTo>
                    <a:pt x="8338782" y="409433"/>
                  </a:lnTo>
                  <a:lnTo>
                    <a:pt x="8420668" y="395785"/>
                  </a:lnTo>
                  <a:lnTo>
                    <a:pt x="8516203" y="368490"/>
                  </a:lnTo>
                  <a:lnTo>
                    <a:pt x="8516203" y="368490"/>
                  </a:lnTo>
                  <a:lnTo>
                    <a:pt x="8611737" y="354842"/>
                  </a:lnTo>
                  <a:lnTo>
                    <a:pt x="8775510" y="368490"/>
                  </a:lnTo>
                  <a:lnTo>
                    <a:pt x="8830101" y="300251"/>
                  </a:lnTo>
                  <a:lnTo>
                    <a:pt x="9144000" y="136478"/>
                  </a:lnTo>
                  <a:lnTo>
                    <a:pt x="9307773" y="95535"/>
                  </a:lnTo>
                  <a:lnTo>
                    <a:pt x="9321421" y="0"/>
                  </a:lnTo>
                  <a:lnTo>
                    <a:pt x="123967" y="13648"/>
                  </a:lnTo>
                  <a:lnTo>
                    <a:pt x="54591" y="1787857"/>
                  </a:lnTo>
                  <a:lnTo>
                    <a:pt x="0" y="1787857"/>
                  </a:lnTo>
                  <a:close/>
                </a:path>
              </a:pathLst>
            </a:custGeom>
            <a:gradFill flip="none" rotWithShape="1">
              <a:gsLst>
                <a:gs pos="0">
                  <a:srgbClr val="CCCCFF"/>
                </a:gs>
                <a:gs pos="17999">
                  <a:srgbClr val="99CCFF"/>
                </a:gs>
                <a:gs pos="36000">
                  <a:srgbClr val="9966FF"/>
                </a:gs>
                <a:gs pos="61000">
                  <a:srgbClr val="CC99FF"/>
                </a:gs>
                <a:gs pos="82001">
                  <a:srgbClr val="99CCFF"/>
                </a:gs>
                <a:gs pos="100000">
                  <a:srgbClr val="CCCCFF"/>
                </a:gs>
              </a:gsLst>
              <a:lin ang="2700000" scaled="0"/>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2286" y="61785"/>
            <a:ext cx="5622324" cy="489108"/>
          </a:xfrm>
        </p:spPr>
        <p:txBody>
          <a:bodyPr>
            <a:normAutofit fontScale="90000"/>
          </a:bodyPr>
          <a:lstStyle/>
          <a:p>
            <a:r>
              <a:rPr lang="en-US" dirty="0" smtClean="0">
                <a:solidFill>
                  <a:srgbClr val="FFFF00"/>
                </a:solidFill>
              </a:rPr>
              <a:t>Gates of the Most Holy</a:t>
            </a:r>
            <a:endParaRPr lang="en-US" dirty="0">
              <a:solidFill>
                <a:srgbClr val="FFFF00"/>
              </a:solidFill>
            </a:endParaRPr>
          </a:p>
        </p:txBody>
      </p:sp>
      <p:sp>
        <p:nvSpPr>
          <p:cNvPr id="4" name="Content Placeholder 3"/>
          <p:cNvSpPr>
            <a:spLocks noGrp="1"/>
          </p:cNvSpPr>
          <p:nvPr>
            <p:ph idx="1"/>
          </p:nvPr>
        </p:nvSpPr>
        <p:spPr>
          <a:xfrm>
            <a:off x="0" y="-5031"/>
            <a:ext cx="3358662" cy="4525963"/>
          </a:xfrm>
        </p:spPr>
        <p:txBody>
          <a:bodyPr>
            <a:noAutofit/>
          </a:bodyPr>
          <a:lstStyle/>
          <a:p>
            <a:pPr>
              <a:buNone/>
            </a:pPr>
            <a:r>
              <a:rPr lang="en-US" sz="2800" b="1" u="sng" dirty="0" smtClean="0">
                <a:solidFill>
                  <a:srgbClr val="FFFF00"/>
                </a:solidFill>
              </a:rPr>
              <a:t>41:2</a:t>
            </a:r>
          </a:p>
          <a:p>
            <a:pPr>
              <a:buNone/>
            </a:pPr>
            <a:r>
              <a:rPr lang="en-US" sz="2400" dirty="0" smtClean="0">
                <a:solidFill>
                  <a:srgbClr val="FFFF00"/>
                </a:solidFill>
              </a:rPr>
              <a:t>VERSE 2</a:t>
            </a:r>
          </a:p>
          <a:p>
            <a:r>
              <a:rPr lang="en-US" sz="2400" b="1" dirty="0" smtClean="0">
                <a:solidFill>
                  <a:srgbClr val="FFFF00"/>
                </a:solidFill>
              </a:rPr>
              <a:t>"The breadth of the door" — </a:t>
            </a:r>
            <a:r>
              <a:rPr lang="en-US" sz="2400" dirty="0" smtClean="0">
                <a:solidFill>
                  <a:srgbClr val="FFFF00"/>
                </a:solidFill>
              </a:rPr>
              <a:t>See mg. "entrance." "Door" is the Heb. </a:t>
            </a:r>
            <a:r>
              <a:rPr lang="en-US" sz="2400" i="1" dirty="0" err="1" smtClean="0">
                <a:solidFill>
                  <a:srgbClr val="FFFF00"/>
                </a:solidFill>
              </a:rPr>
              <a:t>pethach</a:t>
            </a:r>
            <a:r>
              <a:rPr lang="en-US" sz="2400" i="1" dirty="0" smtClean="0">
                <a:solidFill>
                  <a:srgbClr val="FFFF00"/>
                </a:solidFill>
              </a:rPr>
              <a:t>, </a:t>
            </a:r>
            <a:r>
              <a:rPr lang="en-US" sz="2400" dirty="0" smtClean="0">
                <a:solidFill>
                  <a:srgbClr val="FFFF00"/>
                </a:solidFill>
              </a:rPr>
              <a:t>an opening, which is formed between the posts of v 1. This entrance is 10 cu. wide, as deduced from v 3.</a:t>
            </a:r>
          </a:p>
          <a:p>
            <a:pPr>
              <a:buNone/>
            </a:pPr>
            <a:r>
              <a:rPr lang="en-US" sz="2000" b="1" dirty="0" smtClean="0">
                <a:solidFill>
                  <a:srgbClr val="FFFF00"/>
                </a:solidFill>
              </a:rPr>
              <a:t>"Sides of the door" — </a:t>
            </a:r>
            <a:r>
              <a:rPr lang="en-US" sz="2000" dirty="0" smtClean="0">
                <a:solidFill>
                  <a:srgbClr val="FFFF00"/>
                </a:solidFill>
              </a:rPr>
              <a:t>The side of 5 cubits refers to the thickness of the sides of the porches, which are divided into two by the cherubim (plate 9, </a:t>
            </a:r>
            <a:r>
              <a:rPr lang="en-US" sz="2400" dirty="0" smtClean="0">
                <a:solidFill>
                  <a:srgbClr val="FFFF00"/>
                </a:solidFill>
              </a:rPr>
              <a:t>“A”)</a:t>
            </a:r>
            <a:endParaRPr lang="en-US" sz="2400" b="1" dirty="0" smtClean="0">
              <a:solidFill>
                <a:srgbClr val="FFFF00"/>
              </a:solidFill>
            </a:endParaRPr>
          </a:p>
        </p:txBody>
      </p:sp>
      <p:pic>
        <p:nvPicPr>
          <p:cNvPr id="5" name="Picture 2"/>
          <p:cNvPicPr>
            <a:picLocks noChangeAspect="1" noChangeArrowheads="1"/>
          </p:cNvPicPr>
          <p:nvPr/>
        </p:nvPicPr>
        <p:blipFill>
          <a:blip r:embed="rId2" cstate="print"/>
          <a:srcRect l="6904" t="6063" r="2461" b="26760"/>
          <a:stretch>
            <a:fillRect/>
          </a:stretch>
        </p:blipFill>
        <p:spPr bwMode="auto">
          <a:xfrm>
            <a:off x="3182587" y="719537"/>
            <a:ext cx="5818909" cy="5399910"/>
          </a:xfrm>
          <a:prstGeom prst="rect">
            <a:avLst/>
          </a:prstGeom>
          <a:ln>
            <a:noFill/>
          </a:ln>
          <a:effectLst>
            <a:softEdge rad="112500"/>
          </a:effectLst>
        </p:spPr>
      </p:pic>
      <p:cxnSp>
        <p:nvCxnSpPr>
          <p:cNvPr id="30" name="Straight Arrow Connector 29"/>
          <p:cNvCxnSpPr/>
          <p:nvPr/>
        </p:nvCxnSpPr>
        <p:spPr>
          <a:xfrm>
            <a:off x="2920621" y="3821373"/>
            <a:ext cx="1416601" cy="2157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flipH="1" flipV="1">
            <a:off x="2747265" y="5316170"/>
            <a:ext cx="1016831" cy="90009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48714" y="1478280"/>
            <a:ext cx="9046572" cy="5379720"/>
          </a:xfrm>
          <a:prstGeom prst="rect">
            <a:avLst/>
          </a:prstGeom>
          <a:noFill/>
          <a:ln w="9525">
            <a:noFill/>
            <a:miter lim="800000"/>
            <a:headEnd/>
            <a:tailEnd/>
          </a:ln>
        </p:spPr>
      </p:pic>
      <p:sp>
        <p:nvSpPr>
          <p:cNvPr id="5" name="TextBox 4"/>
          <p:cNvSpPr txBox="1"/>
          <p:nvPr/>
        </p:nvSpPr>
        <p:spPr>
          <a:xfrm>
            <a:off x="0" y="-13653"/>
            <a:ext cx="9144000" cy="1477328"/>
          </a:xfrm>
          <a:prstGeom prst="rect">
            <a:avLst/>
          </a:prstGeom>
          <a:noFill/>
        </p:spPr>
        <p:txBody>
          <a:bodyPr wrap="square" rtlCol="0">
            <a:spAutoFit/>
          </a:bodyPr>
          <a:lstStyle/>
          <a:p>
            <a:r>
              <a:rPr lang="en-US" b="1" dirty="0" smtClean="0">
                <a:solidFill>
                  <a:srgbClr val="FFFF00"/>
                </a:solidFill>
              </a:rPr>
              <a:t>"Length 20 cubits, breadth 20 cubits" — </a:t>
            </a:r>
            <a:r>
              <a:rPr lang="en-US" b="1" i="1" dirty="0" smtClean="0">
                <a:solidFill>
                  <a:srgbClr val="00FFFF"/>
                </a:solidFill>
              </a:rPr>
              <a:t>The measurements here relate to the length and height of the circular temple rooms. </a:t>
            </a:r>
            <a:r>
              <a:rPr lang="en-US" i="1" dirty="0" smtClean="0">
                <a:solidFill>
                  <a:srgbClr val="FFFF00"/>
                </a:solidFill>
              </a:rPr>
              <a:t>The length is 20 cubits (plate </a:t>
            </a:r>
            <a:r>
              <a:rPr lang="en-US" dirty="0" smtClean="0">
                <a:solidFill>
                  <a:srgbClr val="FFFF00"/>
                </a:solidFill>
              </a:rPr>
              <a:t>9), and the breadth is 16 cubits, the full entrance width (17 on the outer side, plate 9), hence the other 20-cubit measure of v. 4 must be the height of the rooms. The 16 cubit breadth is obtained thus: doorway 10 (v .2), plus two halves of the 6 cubit posts (v. 1), hence 10+3+3 =16 (see plate 9).</a:t>
            </a:r>
            <a:endParaRPr lang="en-US" dirty="0">
              <a:solidFill>
                <a:srgbClr val="FFFF00"/>
              </a:solidFill>
            </a:endParaRPr>
          </a:p>
        </p:txBody>
      </p:sp>
      <p:cxnSp>
        <p:nvCxnSpPr>
          <p:cNvPr id="7" name="Straight Arrow Connector 6"/>
          <p:cNvCxnSpPr/>
          <p:nvPr/>
        </p:nvCxnSpPr>
        <p:spPr>
          <a:xfrm>
            <a:off x="4572000" y="2047165"/>
            <a:ext cx="1774209" cy="81886"/>
          </a:xfrm>
          <a:prstGeom prst="straightConnector1">
            <a:avLst/>
          </a:prstGeom>
          <a:ln w="38100">
            <a:solidFill>
              <a:srgbClr val="00FFFF"/>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4451446" y="4437798"/>
            <a:ext cx="1774209" cy="81886"/>
          </a:xfrm>
          <a:prstGeom prst="straightConnector1">
            <a:avLst/>
          </a:prstGeom>
          <a:ln w="38100">
            <a:solidFill>
              <a:srgbClr val="00FFFF"/>
            </a:solidFill>
            <a:tailEnd type="arrow"/>
          </a:ln>
        </p:spPr>
        <p:style>
          <a:lnRef idx="1">
            <a:schemeClr val="accent1"/>
          </a:lnRef>
          <a:fillRef idx="0">
            <a:schemeClr val="accent1"/>
          </a:fillRef>
          <a:effectRef idx="0">
            <a:schemeClr val="accent1"/>
          </a:effectRef>
          <a:fontRef idx="minor">
            <a:schemeClr val="tx1"/>
          </a:fontRef>
        </p:style>
      </p:cxnSp>
      <p:sp>
        <p:nvSpPr>
          <p:cNvPr id="9" name="Freeform 8"/>
          <p:cNvSpPr/>
          <p:nvPr/>
        </p:nvSpPr>
        <p:spPr>
          <a:xfrm>
            <a:off x="4544704" y="2047164"/>
            <a:ext cx="914400" cy="464024"/>
          </a:xfrm>
          <a:custGeom>
            <a:avLst/>
            <a:gdLst>
              <a:gd name="connsiteX0" fmla="*/ 40944 w 914400"/>
              <a:gd name="connsiteY0" fmla="*/ 0 h 464024"/>
              <a:gd name="connsiteX1" fmla="*/ 914400 w 914400"/>
              <a:gd name="connsiteY1" fmla="*/ 40943 h 464024"/>
              <a:gd name="connsiteX2" fmla="*/ 887105 w 914400"/>
              <a:gd name="connsiteY2" fmla="*/ 464024 h 464024"/>
              <a:gd name="connsiteX3" fmla="*/ 0 w 914400"/>
              <a:gd name="connsiteY3" fmla="*/ 464024 h 464024"/>
              <a:gd name="connsiteX4" fmla="*/ 40944 w 914400"/>
              <a:gd name="connsiteY4" fmla="*/ 0 h 46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464024">
                <a:moveTo>
                  <a:pt x="40944" y="0"/>
                </a:moveTo>
                <a:lnTo>
                  <a:pt x="914400" y="40943"/>
                </a:lnTo>
                <a:lnTo>
                  <a:pt x="887105" y="464024"/>
                </a:lnTo>
                <a:lnTo>
                  <a:pt x="0" y="464024"/>
                </a:lnTo>
                <a:lnTo>
                  <a:pt x="40944"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4469642" y="3978322"/>
            <a:ext cx="914400" cy="498144"/>
          </a:xfrm>
          <a:custGeom>
            <a:avLst/>
            <a:gdLst>
              <a:gd name="connsiteX0" fmla="*/ 34119 w 914400"/>
              <a:gd name="connsiteY0" fmla="*/ 0 h 498144"/>
              <a:gd name="connsiteX1" fmla="*/ 914400 w 914400"/>
              <a:gd name="connsiteY1" fmla="*/ 47768 h 498144"/>
              <a:gd name="connsiteX2" fmla="*/ 887104 w 914400"/>
              <a:gd name="connsiteY2" fmla="*/ 498144 h 498144"/>
              <a:gd name="connsiteX3" fmla="*/ 0 w 914400"/>
              <a:gd name="connsiteY3" fmla="*/ 457200 h 498144"/>
              <a:gd name="connsiteX4" fmla="*/ 34119 w 914400"/>
              <a:gd name="connsiteY4" fmla="*/ 0 h 49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498144">
                <a:moveTo>
                  <a:pt x="34119" y="0"/>
                </a:moveTo>
                <a:lnTo>
                  <a:pt x="914400" y="47768"/>
                </a:lnTo>
                <a:lnTo>
                  <a:pt x="887104" y="498144"/>
                </a:lnTo>
                <a:lnTo>
                  <a:pt x="0" y="457200"/>
                </a:lnTo>
                <a:lnTo>
                  <a:pt x="34119"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5768941" y="2940910"/>
            <a:ext cx="928417" cy="646331"/>
          </a:xfrm>
          <a:prstGeom prst="rect">
            <a:avLst/>
          </a:prstGeom>
          <a:noFill/>
        </p:spPr>
        <p:txBody>
          <a:bodyPr wrap="square" rtlCol="0">
            <a:spAutoFit/>
          </a:bodyPr>
          <a:lstStyle/>
          <a:p>
            <a:r>
              <a:rPr lang="en-US" sz="3600" b="1" dirty="0" smtClean="0">
                <a:solidFill>
                  <a:srgbClr val="FF0000"/>
                </a:solidFill>
              </a:rPr>
              <a:t>10c </a:t>
            </a:r>
            <a:endParaRPr lang="en-US" sz="3600" b="1" dirty="0">
              <a:solidFill>
                <a:srgbClr val="FF0000"/>
              </a:solidFill>
            </a:endParaRPr>
          </a:p>
        </p:txBody>
      </p:sp>
      <p:sp>
        <p:nvSpPr>
          <p:cNvPr id="13" name="TextBox 12"/>
          <p:cNvSpPr txBox="1"/>
          <p:nvPr/>
        </p:nvSpPr>
        <p:spPr>
          <a:xfrm>
            <a:off x="6106696" y="2042983"/>
            <a:ext cx="928417" cy="646331"/>
          </a:xfrm>
          <a:prstGeom prst="rect">
            <a:avLst/>
          </a:prstGeom>
          <a:noFill/>
        </p:spPr>
        <p:txBody>
          <a:bodyPr wrap="square" rtlCol="0">
            <a:spAutoFit/>
          </a:bodyPr>
          <a:lstStyle/>
          <a:p>
            <a:r>
              <a:rPr lang="en-US" sz="3600" b="1" dirty="0" smtClean="0">
                <a:solidFill>
                  <a:srgbClr val="FF0000"/>
                </a:solidFill>
              </a:rPr>
              <a:t>3c </a:t>
            </a:r>
            <a:endParaRPr lang="en-US" sz="3600" b="1" dirty="0">
              <a:solidFill>
                <a:srgbClr val="FF0000"/>
              </a:solidFill>
            </a:endParaRPr>
          </a:p>
        </p:txBody>
      </p:sp>
      <p:sp>
        <p:nvSpPr>
          <p:cNvPr id="14" name="TextBox 13"/>
          <p:cNvSpPr txBox="1"/>
          <p:nvPr/>
        </p:nvSpPr>
        <p:spPr>
          <a:xfrm>
            <a:off x="6049030" y="3937689"/>
            <a:ext cx="928417" cy="646331"/>
          </a:xfrm>
          <a:prstGeom prst="rect">
            <a:avLst/>
          </a:prstGeom>
          <a:noFill/>
        </p:spPr>
        <p:txBody>
          <a:bodyPr wrap="square" rtlCol="0">
            <a:spAutoFit/>
          </a:bodyPr>
          <a:lstStyle/>
          <a:p>
            <a:r>
              <a:rPr lang="en-US" sz="3600" b="1" dirty="0" smtClean="0">
                <a:solidFill>
                  <a:srgbClr val="FF0000"/>
                </a:solidFill>
              </a:rPr>
              <a:t>3c </a:t>
            </a:r>
            <a:endParaRPr lang="en-US" sz="3600" b="1" dirty="0">
              <a:solidFill>
                <a:srgbClr val="FF0000"/>
              </a:solidFill>
            </a:endParaRPr>
          </a:p>
        </p:txBody>
      </p:sp>
      <p:sp>
        <p:nvSpPr>
          <p:cNvPr id="15" name="Right Brace 14"/>
          <p:cNvSpPr/>
          <p:nvPr/>
        </p:nvSpPr>
        <p:spPr>
          <a:xfrm rot="196288">
            <a:off x="5449330" y="2520778"/>
            <a:ext cx="407773" cy="1495168"/>
          </a:xfrm>
          <a:prstGeom prst="righ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7" name="Straight Arrow Connector 16"/>
          <p:cNvCxnSpPr>
            <a:stCxn id="13" idx="1"/>
          </p:cNvCxnSpPr>
          <p:nvPr/>
        </p:nvCxnSpPr>
        <p:spPr>
          <a:xfrm rot="10800000">
            <a:off x="5474044" y="2310715"/>
            <a:ext cx="632653" cy="5543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14" idx="1"/>
          </p:cNvCxnSpPr>
          <p:nvPr/>
        </p:nvCxnSpPr>
        <p:spPr>
          <a:xfrm rot="10800000" flipV="1">
            <a:off x="5379310" y="4260855"/>
            <a:ext cx="669720" cy="1870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6474940" y="5548184"/>
            <a:ext cx="852617" cy="646331"/>
          </a:xfrm>
          <a:prstGeom prst="rect">
            <a:avLst/>
          </a:prstGeom>
          <a:noFill/>
        </p:spPr>
        <p:txBody>
          <a:bodyPr wrap="square" rtlCol="0">
            <a:spAutoFit/>
          </a:bodyPr>
          <a:lstStyle/>
          <a:p>
            <a:r>
              <a:rPr lang="en-US" sz="3600" b="1" dirty="0" smtClean="0">
                <a:solidFill>
                  <a:srgbClr val="FF0000"/>
                </a:solidFill>
              </a:rPr>
              <a:t>20c</a:t>
            </a:r>
            <a:endParaRPr lang="en-US" sz="3600" b="1" dirty="0">
              <a:solidFill>
                <a:srgbClr val="FF0000"/>
              </a:solidFill>
            </a:endParaRPr>
          </a:p>
        </p:txBody>
      </p:sp>
      <p:cxnSp>
        <p:nvCxnSpPr>
          <p:cNvPr id="22" name="Straight Arrow Connector 21"/>
          <p:cNvCxnSpPr>
            <a:stCxn id="20" idx="3"/>
          </p:cNvCxnSpPr>
          <p:nvPr/>
        </p:nvCxnSpPr>
        <p:spPr>
          <a:xfrm>
            <a:off x="7327557" y="5871350"/>
            <a:ext cx="827902" cy="47536"/>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20" idx="1"/>
          </p:cNvCxnSpPr>
          <p:nvPr/>
        </p:nvCxnSpPr>
        <p:spPr>
          <a:xfrm rot="10800000">
            <a:off x="5276340" y="5782962"/>
            <a:ext cx="1198601" cy="883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r="2287"/>
          <a:stretch>
            <a:fillRect/>
          </a:stretch>
        </p:blipFill>
        <p:spPr bwMode="auto">
          <a:xfrm>
            <a:off x="0" y="390121"/>
            <a:ext cx="6172200" cy="6467879"/>
          </a:xfrm>
          <a:prstGeom prst="rect">
            <a:avLst/>
          </a:prstGeom>
          <a:noFill/>
          <a:ln w="9525">
            <a:noFill/>
            <a:miter lim="800000"/>
            <a:headEnd/>
            <a:tailEnd/>
          </a:ln>
        </p:spPr>
      </p:pic>
      <p:sp>
        <p:nvSpPr>
          <p:cNvPr id="4100" name="TextBox 6"/>
          <p:cNvSpPr txBox="1">
            <a:spLocks noChangeArrowheads="1"/>
          </p:cNvSpPr>
          <p:nvPr/>
        </p:nvSpPr>
        <p:spPr bwMode="auto">
          <a:xfrm>
            <a:off x="1490663" y="0"/>
            <a:ext cx="3995737" cy="338554"/>
          </a:xfrm>
          <a:prstGeom prst="rect">
            <a:avLst/>
          </a:prstGeom>
          <a:noFill/>
          <a:ln w="9525">
            <a:noFill/>
            <a:miter lim="800000"/>
            <a:headEnd/>
            <a:tailEnd/>
          </a:ln>
        </p:spPr>
        <p:txBody>
          <a:bodyPr>
            <a:spAutoFit/>
          </a:bodyPr>
          <a:lstStyle/>
          <a:p>
            <a:r>
              <a:rPr lang="en-US" sz="1600" b="1" dirty="0">
                <a:solidFill>
                  <a:schemeClr val="bg1"/>
                </a:solidFill>
                <a:latin typeface="+mj-lt"/>
              </a:rPr>
              <a:t>Plate 2 – Block Plan of the </a:t>
            </a:r>
            <a:r>
              <a:rPr lang="en-US" sz="1600" b="1" dirty="0" smtClean="0">
                <a:solidFill>
                  <a:schemeClr val="bg1"/>
                </a:solidFill>
                <a:latin typeface="+mj-lt"/>
              </a:rPr>
              <a:t>Sanctuary (Pg 3)</a:t>
            </a:r>
            <a:endParaRPr lang="en-US" sz="1600" b="1" dirty="0">
              <a:solidFill>
                <a:schemeClr val="bg1"/>
              </a:solidFill>
              <a:latin typeface="+mj-lt"/>
            </a:endParaRPr>
          </a:p>
        </p:txBody>
      </p:sp>
      <p:sp>
        <p:nvSpPr>
          <p:cNvPr id="4101" name="Slide Number Placeholder 7"/>
          <p:cNvSpPr>
            <a:spLocks noGrp="1"/>
          </p:cNvSpPr>
          <p:nvPr>
            <p:ph type="sldNum" sz="quarter" idx="12"/>
          </p:nvPr>
        </p:nvSpPr>
        <p:spPr>
          <a:xfrm>
            <a:off x="7239000" y="6400800"/>
            <a:ext cx="1905000" cy="457200"/>
          </a:xfrm>
          <a:noFill/>
        </p:spPr>
        <p:txBody>
          <a:bodyPr/>
          <a:lstStyle/>
          <a:p>
            <a:fld id="{195EAB51-3E91-4CAF-8B0D-9D499108AB2C}" type="slidenum">
              <a:rPr lang="en-US" smtClean="0"/>
              <a:pPr/>
              <a:t>12</a:t>
            </a:fld>
            <a:endParaRPr lang="en-US" smtClean="0"/>
          </a:p>
        </p:txBody>
      </p:sp>
      <p:sp>
        <p:nvSpPr>
          <p:cNvPr id="7" name="TextBox 6"/>
          <p:cNvSpPr txBox="1"/>
          <p:nvPr/>
        </p:nvSpPr>
        <p:spPr>
          <a:xfrm>
            <a:off x="4572000" y="1371600"/>
            <a:ext cx="1828800" cy="646331"/>
          </a:xfrm>
          <a:prstGeom prst="rect">
            <a:avLst/>
          </a:prstGeom>
          <a:noFill/>
        </p:spPr>
        <p:txBody>
          <a:bodyPr wrap="square" rtlCol="0">
            <a:spAutoFit/>
          </a:bodyPr>
          <a:lstStyle/>
          <a:p>
            <a:r>
              <a:rPr lang="en-US" sz="3600" b="1" dirty="0" smtClean="0">
                <a:solidFill>
                  <a:srgbClr val="002060"/>
                </a:solidFill>
                <a:latin typeface="+mj-lt"/>
              </a:rPr>
              <a:t>M-M-M</a:t>
            </a:r>
            <a:endParaRPr lang="en-US" sz="3600" b="1" dirty="0">
              <a:solidFill>
                <a:srgbClr val="002060"/>
              </a:solidFill>
              <a:latin typeface="+mj-lt"/>
            </a:endParaRPr>
          </a:p>
        </p:txBody>
      </p:sp>
      <p:cxnSp>
        <p:nvCxnSpPr>
          <p:cNvPr id="9" name="Straight Arrow Connector 8"/>
          <p:cNvCxnSpPr>
            <a:stCxn id="7" idx="1"/>
          </p:cNvCxnSpPr>
          <p:nvPr/>
        </p:nvCxnSpPr>
        <p:spPr>
          <a:xfrm rot="10800000">
            <a:off x="3276600" y="1600200"/>
            <a:ext cx="1295400" cy="94566"/>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343400" y="5105400"/>
            <a:ext cx="1905000" cy="707886"/>
          </a:xfrm>
          <a:prstGeom prst="rect">
            <a:avLst/>
          </a:prstGeom>
          <a:noFill/>
        </p:spPr>
        <p:txBody>
          <a:bodyPr wrap="square" rtlCol="0">
            <a:spAutoFit/>
          </a:bodyPr>
          <a:lstStyle/>
          <a:p>
            <a:pPr algn="ctr"/>
            <a:r>
              <a:rPr lang="en-US" sz="4000" b="1" dirty="0" smtClean="0">
                <a:solidFill>
                  <a:srgbClr val="002060"/>
                </a:solidFill>
                <a:latin typeface="+mj-lt"/>
              </a:rPr>
              <a:t>N-N-N</a:t>
            </a:r>
            <a:endParaRPr lang="en-US" sz="4000" b="1" dirty="0">
              <a:solidFill>
                <a:srgbClr val="002060"/>
              </a:solidFill>
              <a:latin typeface="+mj-lt"/>
            </a:endParaRPr>
          </a:p>
        </p:txBody>
      </p:sp>
      <p:cxnSp>
        <p:nvCxnSpPr>
          <p:cNvPr id="11" name="Straight Arrow Connector 10"/>
          <p:cNvCxnSpPr/>
          <p:nvPr/>
        </p:nvCxnSpPr>
        <p:spPr>
          <a:xfrm rot="10800000">
            <a:off x="2057400" y="5181600"/>
            <a:ext cx="2514600" cy="304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4098" idx="1"/>
            <a:endCxn id="4098" idx="3"/>
          </p:cNvCxnSpPr>
          <p:nvPr/>
        </p:nvCxnSpPr>
        <p:spPr>
          <a:xfrm rot="10800000" flipH="1">
            <a:off x="0" y="3624061"/>
            <a:ext cx="61722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324600" y="0"/>
            <a:ext cx="2819400" cy="6832640"/>
          </a:xfrm>
          <a:prstGeom prst="rect">
            <a:avLst/>
          </a:prstGeom>
          <a:noFill/>
        </p:spPr>
        <p:txBody>
          <a:bodyPr wrap="square" rtlCol="0">
            <a:spAutoFit/>
          </a:bodyPr>
          <a:lstStyle/>
          <a:p>
            <a:r>
              <a:rPr lang="en-US" sz="2000" b="1" dirty="0" smtClean="0">
                <a:solidFill>
                  <a:schemeClr val="bg1"/>
                </a:solidFill>
                <a:latin typeface="+mj-lt"/>
              </a:rPr>
              <a:t>From these verses we learn that two sets and two orders of priests serve in these buildings—one section of the circular range, having its prospect southward, is said to be for " the use of the priests, the keepers of the charge of the house"(Chapter 40:45), and the other section for " the use of the priests the keepers of the charge of the altar"(Chap. 40:45-46), i.e., one set of mortal and immortal priests are provided for each section.</a:t>
            </a:r>
            <a:endParaRPr lang="en-US" sz="2000" dirty="0" smtClean="0">
              <a:solidFill>
                <a:schemeClr val="bg1"/>
              </a:solidFill>
              <a:latin typeface="+mj-lt"/>
            </a:endParaRPr>
          </a:p>
          <a:p>
            <a:endParaRPr lang="en-US" sz="2000" dirty="0">
              <a:latin typeface="+mj-l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67512"/>
          </a:xfrm>
        </p:spPr>
        <p:txBody>
          <a:bodyPr>
            <a:normAutofit fontScale="90000"/>
          </a:bodyPr>
          <a:lstStyle/>
          <a:p>
            <a:r>
              <a:rPr lang="en-US" b="1" dirty="0" smtClean="0">
                <a:solidFill>
                  <a:schemeClr val="bg1"/>
                </a:solidFill>
              </a:rPr>
              <a:t>"Among the sons of Levi" </a:t>
            </a:r>
            <a:endParaRPr lang="en-US" dirty="0">
              <a:solidFill>
                <a:schemeClr val="bg1"/>
              </a:solidFill>
            </a:endParaRPr>
          </a:p>
        </p:txBody>
      </p:sp>
      <p:sp>
        <p:nvSpPr>
          <p:cNvPr id="3" name="Content Placeholder 2"/>
          <p:cNvSpPr>
            <a:spLocks noGrp="1"/>
          </p:cNvSpPr>
          <p:nvPr>
            <p:ph idx="1"/>
          </p:nvPr>
        </p:nvSpPr>
        <p:spPr>
          <a:xfrm>
            <a:off x="457200" y="1234440"/>
            <a:ext cx="8229600" cy="4389120"/>
          </a:xfrm>
        </p:spPr>
        <p:txBody>
          <a:bodyPr>
            <a:noAutofit/>
          </a:bodyPr>
          <a:lstStyle/>
          <a:p>
            <a:pPr>
              <a:buNone/>
            </a:pPr>
            <a:r>
              <a:rPr lang="en-US" sz="2800" b="1" dirty="0" smtClean="0">
                <a:solidFill>
                  <a:schemeClr val="bg1"/>
                </a:solidFill>
                <a:latin typeface="+mj-lt"/>
              </a:rPr>
              <a:t>— Two classes of priests operate in the circular </a:t>
            </a:r>
            <a:r>
              <a:rPr lang="en-US" sz="2800" dirty="0" smtClean="0">
                <a:solidFill>
                  <a:schemeClr val="bg1"/>
                </a:solidFill>
                <a:latin typeface="+mj-lt"/>
              </a:rPr>
              <a:t>temple</a:t>
            </a:r>
            <a:r>
              <a:rPr lang="en-US" sz="2800" i="1" dirty="0" smtClean="0">
                <a:solidFill>
                  <a:schemeClr val="bg1"/>
                </a:solidFill>
                <a:latin typeface="+mj-lt"/>
              </a:rPr>
              <a:t> One is mortal, and the other immortal, </a:t>
            </a:r>
            <a:r>
              <a:rPr lang="en-US" sz="2800" dirty="0" smtClean="0">
                <a:solidFill>
                  <a:schemeClr val="bg1"/>
                </a:solidFill>
                <a:latin typeface="+mj-lt"/>
              </a:rPr>
              <a:t>each with their respective duties. </a:t>
            </a:r>
          </a:p>
          <a:p>
            <a:pPr>
              <a:buNone/>
            </a:pPr>
            <a:r>
              <a:rPr lang="en-US" sz="2800" dirty="0" smtClean="0">
                <a:solidFill>
                  <a:schemeClr val="bg1"/>
                </a:solidFill>
                <a:latin typeface="+mj-lt"/>
              </a:rPr>
              <a:t>The mortal Levites' duty is to teach the people divine principles (</a:t>
            </a:r>
            <a:r>
              <a:rPr lang="en-US" sz="2800" dirty="0" err="1" smtClean="0">
                <a:solidFill>
                  <a:schemeClr val="bg1"/>
                </a:solidFill>
                <a:latin typeface="+mj-lt"/>
              </a:rPr>
              <a:t>ch</a:t>
            </a:r>
            <a:r>
              <a:rPr lang="en-US" sz="2800" dirty="0" smtClean="0">
                <a:solidFill>
                  <a:schemeClr val="bg1"/>
                </a:solidFill>
                <a:latin typeface="+mj-lt"/>
              </a:rPr>
              <a:t>. 44:23; Mal. 2:4-8), when the Law goes forth from Zion, and to instruct those visiting the great temple as to the various features of its beauty</a:t>
            </a:r>
          </a:p>
          <a:p>
            <a:pPr>
              <a:buNone/>
            </a:pPr>
            <a:r>
              <a:rPr lang="en-US" sz="2800" dirty="0" smtClean="0">
                <a:solidFill>
                  <a:schemeClr val="bg1"/>
                </a:solidFill>
                <a:latin typeface="+mj-lt"/>
              </a:rPr>
              <a:t>(Isa. 2:3). The immortal class, the "sons of </a:t>
            </a:r>
            <a:r>
              <a:rPr lang="en-US" sz="2800" dirty="0" err="1" smtClean="0">
                <a:solidFill>
                  <a:schemeClr val="bg1"/>
                </a:solidFill>
                <a:latin typeface="+mj-lt"/>
              </a:rPr>
              <a:t>Zadok</a:t>
            </a:r>
            <a:r>
              <a:rPr lang="en-US" sz="2800" dirty="0" smtClean="0">
                <a:solidFill>
                  <a:schemeClr val="bg1"/>
                </a:solidFill>
                <a:latin typeface="+mj-lt"/>
              </a:rPr>
              <a:t>“ officiate in preparing the people for worship, and drawing them to appreciate the majesty of the King.</a:t>
            </a:r>
            <a:endParaRPr lang="en-US" sz="2800" dirty="0">
              <a:solidFill>
                <a:schemeClr val="bg1"/>
              </a:solidFill>
              <a:latin typeface="+mj-l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cstate="print">
            <a:duotone>
              <a:prstClr val="black"/>
              <a:schemeClr val="accent1">
                <a:tint val="45000"/>
                <a:satMod val="400000"/>
              </a:schemeClr>
            </a:duotone>
          </a:blip>
          <a:srcRect l="1603" t="2924" r="1654" b="2138"/>
          <a:stretch>
            <a:fillRect/>
          </a:stretch>
        </p:blipFill>
        <p:spPr bwMode="auto">
          <a:xfrm>
            <a:off x="0" y="0"/>
            <a:ext cx="9144000" cy="6934200"/>
          </a:xfrm>
          <a:prstGeom prst="rect">
            <a:avLst/>
          </a:prstGeom>
          <a:noFill/>
          <a:ln>
            <a:noFill/>
          </a:ln>
        </p:spPr>
      </p:pic>
      <p:sp>
        <p:nvSpPr>
          <p:cNvPr id="2" name="Title 1"/>
          <p:cNvSpPr>
            <a:spLocks noGrp="1"/>
          </p:cNvSpPr>
          <p:nvPr>
            <p:ph type="title"/>
          </p:nvPr>
        </p:nvSpPr>
        <p:spPr>
          <a:xfrm>
            <a:off x="457200" y="152400"/>
            <a:ext cx="8229600" cy="381000"/>
          </a:xfrm>
        </p:spPr>
        <p:txBody>
          <a:bodyPr>
            <a:normAutofit fontScale="90000"/>
          </a:bodyPr>
          <a:lstStyle/>
          <a:p>
            <a:r>
              <a:rPr lang="en-US" sz="4000" b="1" dirty="0" smtClean="0">
                <a:solidFill>
                  <a:srgbClr val="FFFF00"/>
                </a:solidFill>
              </a:rPr>
              <a:t>CHAPTER 44:4-9; CHAPTER 44:10-31</a:t>
            </a:r>
            <a:endParaRPr lang="en-US" dirty="0"/>
          </a:p>
        </p:txBody>
      </p:sp>
      <p:sp>
        <p:nvSpPr>
          <p:cNvPr id="3" name="Content Placeholder 2"/>
          <p:cNvSpPr>
            <a:spLocks noGrp="1"/>
          </p:cNvSpPr>
          <p:nvPr>
            <p:ph idx="1"/>
          </p:nvPr>
        </p:nvSpPr>
        <p:spPr>
          <a:xfrm>
            <a:off x="0" y="533400"/>
            <a:ext cx="4343400" cy="4389120"/>
          </a:xfrm>
        </p:spPr>
        <p:txBody>
          <a:bodyPr>
            <a:noAutofit/>
          </a:bodyPr>
          <a:lstStyle/>
          <a:p>
            <a:pPr>
              <a:buNone/>
            </a:pPr>
            <a:r>
              <a:rPr lang="en-US" sz="2800" b="1" dirty="0" smtClean="0">
                <a:solidFill>
                  <a:srgbClr val="FFFF00"/>
                </a:solidFill>
                <a:effectLst>
                  <a:outerShdw blurRad="38100" dist="38100" dir="2700000" algn="tl">
                    <a:srgbClr val="000000">
                      <a:alpha val="43137"/>
                    </a:srgbClr>
                  </a:outerShdw>
                </a:effectLst>
                <a:latin typeface="+mj-lt"/>
              </a:rPr>
              <a:t> Ezekiel is taken to the North Gate (the place of the killing of the sacrificial animals) and there made to understand that never again will Israel be permitted to defile Yahweh's Holy House. </a:t>
            </a:r>
          </a:p>
          <a:p>
            <a:pPr>
              <a:buNone/>
            </a:pPr>
            <a:r>
              <a:rPr lang="en-US" sz="2800" b="1" dirty="0" smtClean="0">
                <a:solidFill>
                  <a:srgbClr val="FFFF00"/>
                </a:solidFill>
                <a:effectLst>
                  <a:outerShdw blurRad="38100" dist="38100" dir="2700000" algn="tl">
                    <a:srgbClr val="000000">
                      <a:alpha val="43137"/>
                    </a:srgbClr>
                  </a:outerShdw>
                </a:effectLst>
                <a:latin typeface="+mj-lt"/>
              </a:rPr>
              <a:t>They had offered to Him polluted "bread, the fat and the blood", literally and in their hearts, both people and priests. </a:t>
            </a:r>
          </a:p>
        </p:txBody>
      </p:sp>
      <p:pic>
        <p:nvPicPr>
          <p:cNvPr id="4" name="Picture 6"/>
          <p:cNvPicPr>
            <a:picLocks noChangeAspect="1" noChangeArrowheads="1"/>
          </p:cNvPicPr>
          <p:nvPr/>
        </p:nvPicPr>
        <p:blipFill>
          <a:blip r:embed="rId3" cstate="print"/>
          <a:srcRect/>
          <a:stretch>
            <a:fillRect/>
          </a:stretch>
        </p:blipFill>
        <p:spPr bwMode="auto">
          <a:xfrm>
            <a:off x="4271414" y="1107050"/>
            <a:ext cx="4872586" cy="4988950"/>
          </a:xfrm>
          <a:prstGeom prst="rect">
            <a:avLst/>
          </a:prstGeom>
          <a:noFill/>
          <a:ln w="9525">
            <a:noFill/>
            <a:miter lim="800000"/>
            <a:headEnd/>
            <a:tailEnd/>
          </a:ln>
          <a:effectLst/>
        </p:spPr>
      </p:pic>
      <p:sp>
        <p:nvSpPr>
          <p:cNvPr id="5" name="Right Arrow 4"/>
          <p:cNvSpPr/>
          <p:nvPr/>
        </p:nvSpPr>
        <p:spPr>
          <a:xfrm>
            <a:off x="3886200" y="934525"/>
            <a:ext cx="1066800" cy="3810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515112"/>
          </a:xfrm>
        </p:spPr>
        <p:txBody>
          <a:bodyPr>
            <a:normAutofit fontScale="90000"/>
          </a:bodyPr>
          <a:lstStyle/>
          <a:p>
            <a:r>
              <a:rPr lang="en-US" sz="4000" b="1" dirty="0" smtClean="0">
                <a:solidFill>
                  <a:srgbClr val="FFFF00"/>
                </a:solidFill>
              </a:rPr>
              <a:t>CHAPTER 44:4-9; CHAPTER 44:10-31</a:t>
            </a:r>
            <a:endParaRPr lang="en-US" dirty="0"/>
          </a:p>
        </p:txBody>
      </p:sp>
      <p:sp>
        <p:nvSpPr>
          <p:cNvPr id="3" name="Content Placeholder 2"/>
          <p:cNvSpPr>
            <a:spLocks noGrp="1"/>
          </p:cNvSpPr>
          <p:nvPr>
            <p:ph idx="1"/>
          </p:nvPr>
        </p:nvSpPr>
        <p:spPr>
          <a:xfrm>
            <a:off x="457200" y="685800"/>
            <a:ext cx="8229600" cy="4389120"/>
          </a:xfrm>
        </p:spPr>
        <p:txBody>
          <a:bodyPr>
            <a:noAutofit/>
          </a:bodyPr>
          <a:lstStyle/>
          <a:p>
            <a:r>
              <a:rPr lang="en-US" sz="2400" b="1" dirty="0" smtClean="0">
                <a:solidFill>
                  <a:srgbClr val="FFFF00"/>
                </a:solidFill>
                <a:latin typeface="+mj-lt"/>
              </a:rPr>
              <a:t>There was, and will be, a distinction between the unfaithful and the faithful priestly orders</a:t>
            </a:r>
          </a:p>
          <a:p>
            <a:r>
              <a:rPr lang="en-US" sz="2400" b="1" dirty="0" smtClean="0">
                <a:solidFill>
                  <a:srgbClr val="FFFF00"/>
                </a:solidFill>
                <a:latin typeface="+mj-lt"/>
              </a:rPr>
              <a:t>This distinction is drawn on the basis of the dual priests of David's time, and their subsequent actions</a:t>
            </a:r>
          </a:p>
          <a:p>
            <a:r>
              <a:rPr lang="en-US" sz="2400" b="1" dirty="0" smtClean="0">
                <a:solidFill>
                  <a:srgbClr val="FFFF00"/>
                </a:solidFill>
                <a:latin typeface="+mj-lt"/>
              </a:rPr>
              <a:t>Under David "</a:t>
            </a:r>
            <a:r>
              <a:rPr lang="en-US" sz="2400" b="1" dirty="0" err="1" smtClean="0">
                <a:solidFill>
                  <a:srgbClr val="FFFF00"/>
                </a:solidFill>
                <a:latin typeface="+mj-lt"/>
              </a:rPr>
              <a:t>Zadok</a:t>
            </a:r>
            <a:r>
              <a:rPr lang="en-US" sz="2400" b="1" dirty="0" smtClean="0">
                <a:solidFill>
                  <a:srgbClr val="FFFF00"/>
                </a:solidFill>
                <a:latin typeface="+mj-lt"/>
              </a:rPr>
              <a:t> and </a:t>
            </a:r>
            <a:r>
              <a:rPr lang="en-US" sz="2400" b="1" dirty="0" err="1" smtClean="0">
                <a:solidFill>
                  <a:srgbClr val="FFFF00"/>
                </a:solidFill>
                <a:latin typeface="+mj-lt"/>
              </a:rPr>
              <a:t>Abiathar</a:t>
            </a:r>
            <a:r>
              <a:rPr lang="en-US" sz="2400" b="1" dirty="0" smtClean="0">
                <a:solidFill>
                  <a:srgbClr val="FFFF00"/>
                </a:solidFill>
                <a:latin typeface="+mj-lt"/>
              </a:rPr>
              <a:t> were the priests" (2 Sam. 20:25). But when </a:t>
            </a:r>
          </a:p>
          <a:p>
            <a:r>
              <a:rPr lang="en-US" sz="2400" b="1" dirty="0" err="1" smtClean="0">
                <a:solidFill>
                  <a:srgbClr val="FFFF00"/>
                </a:solidFill>
                <a:latin typeface="+mj-lt"/>
              </a:rPr>
              <a:t>Adonijah</a:t>
            </a:r>
            <a:r>
              <a:rPr lang="en-US" sz="2400" b="1" dirty="0" smtClean="0">
                <a:solidFill>
                  <a:srgbClr val="FFFF00"/>
                </a:solidFill>
                <a:latin typeface="+mj-lt"/>
              </a:rPr>
              <a:t> made his move to claim the throne, </a:t>
            </a:r>
            <a:r>
              <a:rPr lang="en-US" sz="2400" b="1" dirty="0" err="1" smtClean="0">
                <a:solidFill>
                  <a:srgbClr val="FFFF00"/>
                </a:solidFill>
                <a:latin typeface="+mj-lt"/>
              </a:rPr>
              <a:t>Abiathar</a:t>
            </a:r>
            <a:r>
              <a:rPr lang="en-US" sz="2400" b="1" dirty="0" smtClean="0">
                <a:solidFill>
                  <a:srgbClr val="FFFF00"/>
                </a:solidFill>
                <a:latin typeface="+mj-lt"/>
              </a:rPr>
              <a:t> allied himself to him, while </a:t>
            </a:r>
            <a:r>
              <a:rPr lang="en-US" sz="2400" b="1" dirty="0" err="1" smtClean="0">
                <a:solidFill>
                  <a:srgbClr val="FFFF00"/>
                </a:solidFill>
                <a:latin typeface="+mj-lt"/>
              </a:rPr>
              <a:t>Zadok</a:t>
            </a:r>
            <a:r>
              <a:rPr lang="en-US" sz="2400" b="1" dirty="0" smtClean="0">
                <a:solidFill>
                  <a:srgbClr val="FFFF00"/>
                </a:solidFill>
                <a:latin typeface="+mj-lt"/>
              </a:rPr>
              <a:t> remained faithful to Yahweh's choice (1 Kings 1:7-8)</a:t>
            </a:r>
          </a:p>
          <a:p>
            <a:r>
              <a:rPr lang="en-US" sz="2400" b="1" dirty="0" err="1" smtClean="0">
                <a:solidFill>
                  <a:srgbClr val="FFFF00"/>
                </a:solidFill>
                <a:latin typeface="+mj-lt"/>
              </a:rPr>
              <a:t>Zadok</a:t>
            </a:r>
            <a:r>
              <a:rPr lang="en-US" sz="2400" b="1" dirty="0" smtClean="0">
                <a:solidFill>
                  <a:srgbClr val="FFFF00"/>
                </a:solidFill>
                <a:latin typeface="+mj-lt"/>
              </a:rPr>
              <a:t> subsequently anointing Solomon as king (vv. 37-38). </a:t>
            </a:r>
          </a:p>
          <a:p>
            <a:r>
              <a:rPr lang="en-US" sz="2400" b="1" dirty="0" smtClean="0">
                <a:solidFill>
                  <a:srgbClr val="FFFF00"/>
                </a:solidFill>
                <a:latin typeface="+mj-lt"/>
              </a:rPr>
              <a:t>Solomon later "thrust out </a:t>
            </a:r>
            <a:r>
              <a:rPr lang="en-US" sz="2400" b="1" dirty="0" err="1" smtClean="0">
                <a:solidFill>
                  <a:srgbClr val="FFFF00"/>
                </a:solidFill>
                <a:latin typeface="+mj-lt"/>
              </a:rPr>
              <a:t>Abiathar</a:t>
            </a:r>
            <a:r>
              <a:rPr lang="en-US" sz="2400" b="1" dirty="0" smtClean="0">
                <a:solidFill>
                  <a:srgbClr val="FFFF00"/>
                </a:solidFill>
                <a:latin typeface="+mj-lt"/>
              </a:rPr>
              <a:t> from being priest unto the Lord" (Ch. 2:37), "and </a:t>
            </a:r>
            <a:r>
              <a:rPr lang="en-US" sz="2400" b="1" dirty="0" err="1" smtClean="0">
                <a:solidFill>
                  <a:srgbClr val="FFFF00"/>
                </a:solidFill>
                <a:latin typeface="+mj-lt"/>
              </a:rPr>
              <a:t>Zadok</a:t>
            </a:r>
            <a:r>
              <a:rPr lang="en-US" sz="2400" b="1" dirty="0" smtClean="0">
                <a:solidFill>
                  <a:srgbClr val="FFFF00"/>
                </a:solidFill>
                <a:latin typeface="+mj-lt"/>
              </a:rPr>
              <a:t> the priest did the king put in the room of </a:t>
            </a:r>
            <a:r>
              <a:rPr lang="en-US" sz="2400" b="1" dirty="0" err="1" smtClean="0">
                <a:solidFill>
                  <a:srgbClr val="FFFF00"/>
                </a:solidFill>
                <a:latin typeface="+mj-lt"/>
              </a:rPr>
              <a:t>Abiathar</a:t>
            </a:r>
            <a:r>
              <a:rPr lang="en-US" sz="2400" b="1" dirty="0" smtClean="0">
                <a:solidFill>
                  <a:srgbClr val="FFFF00"/>
                </a:solidFill>
                <a:latin typeface="+mj-lt"/>
              </a:rPr>
              <a:t>" (v. 35). Fittingly, </a:t>
            </a:r>
            <a:r>
              <a:rPr lang="en-US" sz="2400" b="1" dirty="0" err="1" smtClean="0">
                <a:solidFill>
                  <a:srgbClr val="FFFF00"/>
                </a:solidFill>
                <a:latin typeface="+mj-lt"/>
              </a:rPr>
              <a:t>Zadok</a:t>
            </a:r>
            <a:r>
              <a:rPr lang="en-US" sz="2400" b="1" dirty="0" smtClean="0">
                <a:solidFill>
                  <a:srgbClr val="FFFF00"/>
                </a:solidFill>
                <a:latin typeface="+mj-lt"/>
              </a:rPr>
              <a:t> means "righteous, justified, upright".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515112"/>
          </a:xfrm>
        </p:spPr>
        <p:txBody>
          <a:bodyPr>
            <a:normAutofit fontScale="90000"/>
          </a:bodyPr>
          <a:lstStyle/>
          <a:p>
            <a:r>
              <a:rPr lang="en-US" sz="4000" b="1" dirty="0" smtClean="0">
                <a:solidFill>
                  <a:srgbClr val="FFFF00"/>
                </a:solidFill>
              </a:rPr>
              <a:t>CHAPTER 44:4-9; CHAPTER 44:10-31</a:t>
            </a:r>
            <a:endParaRPr lang="en-US" dirty="0"/>
          </a:p>
        </p:txBody>
      </p:sp>
      <p:sp>
        <p:nvSpPr>
          <p:cNvPr id="3" name="Content Placeholder 2"/>
          <p:cNvSpPr>
            <a:spLocks noGrp="1"/>
          </p:cNvSpPr>
          <p:nvPr>
            <p:ph idx="1"/>
          </p:nvPr>
        </p:nvSpPr>
        <p:spPr>
          <a:xfrm>
            <a:off x="457200" y="685800"/>
            <a:ext cx="8229600" cy="4389120"/>
          </a:xfrm>
        </p:spPr>
        <p:txBody>
          <a:bodyPr>
            <a:noAutofit/>
          </a:bodyPr>
          <a:lstStyle/>
          <a:p>
            <a:r>
              <a:rPr lang="en-US" sz="2400" b="1" dirty="0" smtClean="0">
                <a:solidFill>
                  <a:srgbClr val="FFFF00"/>
                </a:solidFill>
                <a:latin typeface="+mj-lt"/>
              </a:rPr>
              <a:t>There was, and will be, a distinction between the unfaithful and the faithful priestly orders</a:t>
            </a:r>
          </a:p>
          <a:p>
            <a:r>
              <a:rPr lang="en-US" sz="2400" b="1" dirty="0" smtClean="0">
                <a:solidFill>
                  <a:srgbClr val="FFFF00"/>
                </a:solidFill>
                <a:latin typeface="+mj-lt"/>
              </a:rPr>
              <a:t>This distinction is drawn on the basis of the dual priests of David's time, and their subsequent actions</a:t>
            </a:r>
          </a:p>
          <a:p>
            <a:r>
              <a:rPr lang="en-US" sz="2400" b="1" dirty="0" smtClean="0">
                <a:solidFill>
                  <a:srgbClr val="FFFF00"/>
                </a:solidFill>
                <a:latin typeface="+mj-lt"/>
              </a:rPr>
              <a:t>Under David "</a:t>
            </a:r>
            <a:r>
              <a:rPr lang="en-US" sz="2400" b="1" dirty="0" err="1" smtClean="0">
                <a:solidFill>
                  <a:srgbClr val="FFFF00"/>
                </a:solidFill>
                <a:latin typeface="+mj-lt"/>
              </a:rPr>
              <a:t>Zadok</a:t>
            </a:r>
            <a:r>
              <a:rPr lang="en-US" sz="2400" b="1" dirty="0" smtClean="0">
                <a:solidFill>
                  <a:srgbClr val="FFFF00"/>
                </a:solidFill>
                <a:latin typeface="+mj-lt"/>
              </a:rPr>
              <a:t> and </a:t>
            </a:r>
            <a:r>
              <a:rPr lang="en-US" sz="2400" b="1" dirty="0" err="1" smtClean="0">
                <a:solidFill>
                  <a:srgbClr val="FFFF00"/>
                </a:solidFill>
                <a:latin typeface="+mj-lt"/>
              </a:rPr>
              <a:t>Abiathar</a:t>
            </a:r>
            <a:r>
              <a:rPr lang="en-US" sz="2400" b="1" dirty="0" smtClean="0">
                <a:solidFill>
                  <a:srgbClr val="FFFF00"/>
                </a:solidFill>
                <a:latin typeface="+mj-lt"/>
              </a:rPr>
              <a:t> were the priests" (2 Sam. 20:25). But when </a:t>
            </a:r>
          </a:p>
          <a:p>
            <a:r>
              <a:rPr lang="en-US" sz="2400" b="1" dirty="0" err="1" smtClean="0">
                <a:solidFill>
                  <a:srgbClr val="FFFF00"/>
                </a:solidFill>
                <a:latin typeface="+mj-lt"/>
              </a:rPr>
              <a:t>Adonijah</a:t>
            </a:r>
            <a:r>
              <a:rPr lang="en-US" sz="2400" b="1" dirty="0" smtClean="0">
                <a:solidFill>
                  <a:srgbClr val="FFFF00"/>
                </a:solidFill>
                <a:latin typeface="+mj-lt"/>
              </a:rPr>
              <a:t> made his move to claim the throne, </a:t>
            </a:r>
            <a:r>
              <a:rPr lang="en-US" sz="2400" b="1" dirty="0" err="1" smtClean="0">
                <a:solidFill>
                  <a:srgbClr val="FFFF00"/>
                </a:solidFill>
                <a:latin typeface="+mj-lt"/>
              </a:rPr>
              <a:t>Abiathar</a:t>
            </a:r>
            <a:r>
              <a:rPr lang="en-US" sz="2400" b="1" dirty="0" smtClean="0">
                <a:solidFill>
                  <a:srgbClr val="FFFF00"/>
                </a:solidFill>
                <a:latin typeface="+mj-lt"/>
              </a:rPr>
              <a:t> allied himself to him, while </a:t>
            </a:r>
            <a:r>
              <a:rPr lang="en-US" sz="2400" b="1" dirty="0" err="1" smtClean="0">
                <a:solidFill>
                  <a:srgbClr val="FFFF00"/>
                </a:solidFill>
                <a:latin typeface="+mj-lt"/>
              </a:rPr>
              <a:t>Zadok</a:t>
            </a:r>
            <a:r>
              <a:rPr lang="en-US" sz="2400" b="1" dirty="0" smtClean="0">
                <a:solidFill>
                  <a:srgbClr val="FFFF00"/>
                </a:solidFill>
                <a:latin typeface="+mj-lt"/>
              </a:rPr>
              <a:t> remained faithful to Yahweh's choice (1 Kings 1:7-8)</a:t>
            </a:r>
          </a:p>
          <a:p>
            <a:r>
              <a:rPr lang="en-US" sz="2400" b="1" dirty="0" err="1" smtClean="0">
                <a:solidFill>
                  <a:srgbClr val="FFFF00"/>
                </a:solidFill>
                <a:latin typeface="+mj-lt"/>
              </a:rPr>
              <a:t>Zadok</a:t>
            </a:r>
            <a:r>
              <a:rPr lang="en-US" sz="2400" b="1" dirty="0" smtClean="0">
                <a:solidFill>
                  <a:srgbClr val="FFFF00"/>
                </a:solidFill>
                <a:latin typeface="+mj-lt"/>
              </a:rPr>
              <a:t> subsequently anointing Solomon as king (vv. 37-38). </a:t>
            </a:r>
          </a:p>
          <a:p>
            <a:r>
              <a:rPr lang="en-US" sz="2400" b="1" dirty="0" smtClean="0">
                <a:solidFill>
                  <a:srgbClr val="FFFF00"/>
                </a:solidFill>
                <a:latin typeface="+mj-lt"/>
              </a:rPr>
              <a:t>Solomon later "thrust out </a:t>
            </a:r>
            <a:r>
              <a:rPr lang="en-US" sz="2400" b="1" dirty="0" err="1" smtClean="0">
                <a:solidFill>
                  <a:srgbClr val="FFFF00"/>
                </a:solidFill>
                <a:latin typeface="+mj-lt"/>
              </a:rPr>
              <a:t>Abiathar</a:t>
            </a:r>
            <a:r>
              <a:rPr lang="en-US" sz="2400" b="1" dirty="0" smtClean="0">
                <a:solidFill>
                  <a:srgbClr val="FFFF00"/>
                </a:solidFill>
                <a:latin typeface="+mj-lt"/>
              </a:rPr>
              <a:t> from being priest unto the Lord" (Ch. 2:37), "and </a:t>
            </a:r>
            <a:r>
              <a:rPr lang="en-US" sz="2400" b="1" dirty="0" err="1" smtClean="0">
                <a:solidFill>
                  <a:srgbClr val="FFFF00"/>
                </a:solidFill>
                <a:latin typeface="+mj-lt"/>
              </a:rPr>
              <a:t>Zadok</a:t>
            </a:r>
            <a:r>
              <a:rPr lang="en-US" sz="2400" b="1" dirty="0" smtClean="0">
                <a:solidFill>
                  <a:srgbClr val="FFFF00"/>
                </a:solidFill>
                <a:latin typeface="+mj-lt"/>
              </a:rPr>
              <a:t> the priest did the king put in the room of </a:t>
            </a:r>
            <a:r>
              <a:rPr lang="en-US" sz="2400" b="1" dirty="0" err="1" smtClean="0">
                <a:solidFill>
                  <a:srgbClr val="FFFF00"/>
                </a:solidFill>
                <a:latin typeface="+mj-lt"/>
              </a:rPr>
              <a:t>Abiathar</a:t>
            </a:r>
            <a:r>
              <a:rPr lang="en-US" sz="2400" b="1" dirty="0" smtClean="0">
                <a:solidFill>
                  <a:srgbClr val="FFFF00"/>
                </a:solidFill>
                <a:latin typeface="+mj-lt"/>
              </a:rPr>
              <a:t>" (v. 35). Fittingly, </a:t>
            </a:r>
            <a:r>
              <a:rPr lang="en-US" sz="2400" b="1" dirty="0" err="1" smtClean="0">
                <a:solidFill>
                  <a:srgbClr val="FFFF00"/>
                </a:solidFill>
                <a:latin typeface="+mj-lt"/>
              </a:rPr>
              <a:t>Zadok</a:t>
            </a:r>
            <a:r>
              <a:rPr lang="en-US" sz="2400" b="1" dirty="0" smtClean="0">
                <a:solidFill>
                  <a:srgbClr val="FFFF00"/>
                </a:solidFill>
                <a:latin typeface="+mj-lt"/>
              </a:rPr>
              <a:t> means "righteous, justified, upright".</a:t>
            </a:r>
          </a:p>
          <a:p>
            <a:r>
              <a:rPr lang="en-US" sz="2400" b="1" dirty="0" smtClean="0">
                <a:solidFill>
                  <a:srgbClr val="FFFF00"/>
                </a:solidFill>
                <a:latin typeface="+mj-lt"/>
              </a:rPr>
              <a:t> </a:t>
            </a:r>
          </a:p>
          <a:p>
            <a:r>
              <a:rPr lang="en-US" sz="2400" b="1" dirty="0" smtClean="0">
                <a:solidFill>
                  <a:srgbClr val="FFFF00"/>
                </a:solidFill>
                <a:latin typeface="+mj-lt"/>
              </a:rPr>
              <a:t>Of the Levites it is said that they will be "the keepers of the charge of the house" (Ch. 40:45); "ministers in My Sanctuary, having charge at the gates of the house, and ministering to the house; they shall slay the burnt offering and the sacrifice for the people, and they shall stand before them to minister unto them" (Ch. 44:11). But "they shall not come near unto Me, to do the office of a priest unto Me, nor to come near to any of My holy things in the Most Holy" (Ch. 44:13).</a:t>
            </a:r>
          </a:p>
          <a:p>
            <a:endParaRPr lang="en-US" sz="2400" b="1" dirty="0">
              <a:solidFill>
                <a:srgbClr val="FFFF00"/>
              </a:solidFill>
              <a:latin typeface="+mj-l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286512"/>
          </a:xfrm>
        </p:spPr>
        <p:txBody>
          <a:bodyPr>
            <a:normAutofit fontScale="90000"/>
          </a:bodyPr>
          <a:lstStyle/>
          <a:p>
            <a:r>
              <a:rPr lang="en-US" b="1" dirty="0" smtClean="0">
                <a:solidFill>
                  <a:schemeClr val="bg1"/>
                </a:solidFill>
              </a:rPr>
              <a:t>THE CHAMBERS OF THE SINGERS.</a:t>
            </a:r>
            <a:br>
              <a:rPr lang="en-US" b="1" dirty="0" smtClean="0">
                <a:solidFill>
                  <a:schemeClr val="bg1"/>
                </a:solidFill>
              </a:rPr>
            </a:br>
            <a:r>
              <a:rPr lang="en-US" sz="3600" b="1" i="1" dirty="0" smtClean="0">
                <a:solidFill>
                  <a:schemeClr val="bg1"/>
                </a:solidFill>
              </a:rPr>
              <a:t>Ezekiel 40:44</a:t>
            </a:r>
            <a:endParaRPr lang="en-US" i="1" dirty="0">
              <a:solidFill>
                <a:schemeClr val="bg1"/>
              </a:solidFill>
            </a:endParaRPr>
          </a:p>
        </p:txBody>
      </p:sp>
      <p:sp>
        <p:nvSpPr>
          <p:cNvPr id="3" name="Content Placeholder 2"/>
          <p:cNvSpPr>
            <a:spLocks noGrp="1"/>
          </p:cNvSpPr>
          <p:nvPr>
            <p:ph idx="1"/>
          </p:nvPr>
        </p:nvSpPr>
        <p:spPr>
          <a:xfrm>
            <a:off x="0" y="1066800"/>
            <a:ext cx="8991600" cy="4724400"/>
          </a:xfrm>
        </p:spPr>
        <p:txBody>
          <a:bodyPr>
            <a:noAutofit/>
          </a:bodyPr>
          <a:lstStyle/>
          <a:p>
            <a:pPr>
              <a:buNone/>
            </a:pPr>
            <a:r>
              <a:rPr lang="en-US" sz="2400" b="1" dirty="0" smtClean="0">
                <a:solidFill>
                  <a:schemeClr val="bg1"/>
                </a:solidFill>
              </a:rPr>
              <a:t>Service of song may be one of the methods by which the people will be taught the judgments of the Lord. What can be more impressive than an innumerable company of messengers chanting divine precepts, or hymning words of praise ? </a:t>
            </a:r>
          </a:p>
          <a:p>
            <a:pPr>
              <a:buNone/>
            </a:pPr>
            <a:r>
              <a:rPr lang="en-US" sz="2400" b="1" dirty="0" smtClean="0">
                <a:solidFill>
                  <a:schemeClr val="bg1"/>
                </a:solidFill>
              </a:rPr>
              <a:t>The angels sang at the birth of Jesus (Luke 11.13,14) in anticipation of " glory to God in the highest, and on earth peace and goodwill towards men “ —a prophecy which yet awaits </a:t>
            </a:r>
            <a:r>
              <a:rPr lang="en-US" sz="2400" b="1" dirty="0" err="1" smtClean="0">
                <a:solidFill>
                  <a:schemeClr val="bg1"/>
                </a:solidFill>
              </a:rPr>
              <a:t>fulfilment</a:t>
            </a:r>
            <a:r>
              <a:rPr lang="en-US" sz="2400" b="1" dirty="0" smtClean="0">
                <a:solidFill>
                  <a:schemeClr val="bg1"/>
                </a:solidFill>
              </a:rPr>
              <a:t>, when the rule of David's son is established for all the earth. (Isa. 9:6-7; Psalm 2:6-8.) </a:t>
            </a:r>
          </a:p>
          <a:p>
            <a:pPr>
              <a:buNone/>
            </a:pPr>
            <a:r>
              <a:rPr lang="en-US" sz="2400" b="1" dirty="0" smtClean="0">
                <a:solidFill>
                  <a:schemeClr val="bg1"/>
                </a:solidFill>
              </a:rPr>
              <a:t>What hymns of praise will ascend from the buildings in the inner court which then become an everlasting monumental memorial of angelic song and are therefore called the " chambers," </a:t>
            </a:r>
            <a:r>
              <a:rPr lang="en-US" sz="2400" b="1" i="1" dirty="0" err="1" smtClean="0">
                <a:solidFill>
                  <a:schemeClr val="bg1"/>
                </a:solidFill>
              </a:rPr>
              <a:t>cellae</a:t>
            </a:r>
            <a:r>
              <a:rPr lang="en-US" sz="2400" b="1" i="1" dirty="0" smtClean="0">
                <a:solidFill>
                  <a:schemeClr val="bg1"/>
                </a:solidFill>
              </a:rPr>
              <a:t>, of the </a:t>
            </a:r>
            <a:r>
              <a:rPr lang="en-US" sz="2400" b="1" dirty="0" smtClean="0">
                <a:solidFill>
                  <a:schemeClr val="bg1"/>
                </a:solidFill>
              </a:rPr>
              <a:t>SINGERS ! (Psa. 27:4-6; 149:5-6.)</a:t>
            </a:r>
            <a:endParaRPr lang="en-US" sz="2400" dirty="0">
              <a:solidFill>
                <a:schemeClr val="bg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bg1"/>
                </a:solidFill>
              </a:rPr>
              <a:t>Ezekiel 40:47</a:t>
            </a:r>
            <a:br>
              <a:rPr lang="en-US" dirty="0" smtClean="0">
                <a:solidFill>
                  <a:schemeClr val="bg1"/>
                </a:solidFill>
              </a:rPr>
            </a:br>
            <a:r>
              <a:rPr lang="en-US" dirty="0" smtClean="0">
                <a:solidFill>
                  <a:schemeClr val="bg1"/>
                </a:solidFill>
              </a:rPr>
              <a:t>"He measured the court" </a:t>
            </a:r>
            <a:endParaRPr lang="en-US" dirty="0">
              <a:solidFill>
                <a:schemeClr val="bg1"/>
              </a:solidFill>
            </a:endParaRPr>
          </a:p>
        </p:txBody>
      </p:sp>
      <p:sp>
        <p:nvSpPr>
          <p:cNvPr id="3" name="Content Placeholder 2"/>
          <p:cNvSpPr>
            <a:spLocks noGrp="1"/>
          </p:cNvSpPr>
          <p:nvPr>
            <p:ph idx="1"/>
          </p:nvPr>
        </p:nvSpPr>
        <p:spPr/>
        <p:txBody>
          <a:bodyPr>
            <a:normAutofit/>
          </a:bodyPr>
          <a:lstStyle/>
          <a:p>
            <a:pPr>
              <a:buNone/>
            </a:pPr>
            <a:r>
              <a:rPr lang="en-US" dirty="0" smtClean="0">
                <a:solidFill>
                  <a:schemeClr val="bg1"/>
                </a:solidFill>
              </a:rPr>
              <a:t>At this point Ezekiel in vision ascends the mountain to the altar in the center of the circle, and measures the altar court, which is 100 cubits square (plate 12, </a:t>
            </a:r>
            <a:r>
              <a:rPr lang="en-US" i="1" dirty="0" smtClean="0">
                <a:solidFill>
                  <a:schemeClr val="bg1"/>
                </a:solidFill>
              </a:rPr>
              <a:t>Temple book). The details of </a:t>
            </a:r>
            <a:r>
              <a:rPr lang="en-US" dirty="0" smtClean="0">
                <a:solidFill>
                  <a:schemeClr val="bg1"/>
                </a:solidFill>
              </a:rPr>
              <a:t>the altar are kept until </a:t>
            </a:r>
            <a:r>
              <a:rPr lang="en-US" dirty="0" err="1" smtClean="0">
                <a:solidFill>
                  <a:schemeClr val="bg1"/>
                </a:solidFill>
              </a:rPr>
              <a:t>ch</a:t>
            </a:r>
            <a:r>
              <a:rPr lang="en-US" dirty="0" smtClean="0">
                <a:solidFill>
                  <a:schemeClr val="bg1"/>
                </a:solidFill>
              </a:rPr>
              <a:t>. 43. </a:t>
            </a:r>
          </a:p>
          <a:p>
            <a:pPr>
              <a:buNone/>
            </a:pPr>
            <a:r>
              <a:rPr lang="en-US" dirty="0" smtClean="0">
                <a:solidFill>
                  <a:schemeClr val="bg1"/>
                </a:solidFill>
              </a:rPr>
              <a:t>"Before the house" — The word "before" is the </a:t>
            </a:r>
            <a:r>
              <a:rPr lang="en-US" i="1" dirty="0" smtClean="0">
                <a:solidFill>
                  <a:schemeClr val="bg1"/>
                </a:solidFill>
              </a:rPr>
              <a:t>Heb. </a:t>
            </a:r>
            <a:r>
              <a:rPr lang="en-US" i="1" dirty="0" err="1" smtClean="0">
                <a:solidFill>
                  <a:schemeClr val="bg1"/>
                </a:solidFill>
              </a:rPr>
              <a:t>paniym</a:t>
            </a:r>
            <a:r>
              <a:rPr lang="en-US" i="1" dirty="0" smtClean="0">
                <a:solidFill>
                  <a:schemeClr val="bg1"/>
                </a:solidFill>
              </a:rPr>
              <a:t>, meaning, </a:t>
            </a:r>
            <a:r>
              <a:rPr lang="en-US" dirty="0" smtClean="0">
                <a:solidFill>
                  <a:schemeClr val="bg1"/>
                </a:solidFill>
              </a:rPr>
              <a:t>"turning the face towards." The altar faces the house in every direction.</a:t>
            </a:r>
            <a:endParaRPr lang="en-US" dirty="0">
              <a:solidFill>
                <a:schemeClr val="bg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eals-Holy-Oblation.jpg"/>
          <p:cNvPicPr>
            <a:picLocks noChangeAspect="1"/>
          </p:cNvPicPr>
          <p:nvPr/>
        </p:nvPicPr>
        <p:blipFill>
          <a:blip r:embed="rId3" cstate="print"/>
          <a:srcRect t="5902"/>
          <a:stretch>
            <a:fillRect/>
          </a:stretch>
        </p:blipFill>
        <p:spPr>
          <a:xfrm>
            <a:off x="1553471" y="-33866"/>
            <a:ext cx="6037058" cy="6958947"/>
          </a:xfrm>
          <a:prstGeom prst="rect">
            <a:avLst/>
          </a:prstGeom>
          <a:ln>
            <a:noFill/>
          </a:ln>
          <a:effectLst>
            <a:softEdge rad="112500"/>
          </a:effectLst>
        </p:spPr>
      </p:pic>
      <p:grpSp>
        <p:nvGrpSpPr>
          <p:cNvPr id="2" name="Group 31"/>
          <p:cNvGrpSpPr/>
          <p:nvPr/>
        </p:nvGrpSpPr>
        <p:grpSpPr>
          <a:xfrm>
            <a:off x="-231968" y="-33866"/>
            <a:ext cx="9370873" cy="7067862"/>
            <a:chOff x="-226873" y="-33866"/>
            <a:chExt cx="9370873" cy="7067862"/>
          </a:xfrm>
        </p:grpSpPr>
        <p:pic>
          <p:nvPicPr>
            <p:cNvPr id="6" name="Picture 5" descr="neals-Holy-Oblation.jpg"/>
            <p:cNvPicPr>
              <a:picLocks noChangeAspect="1"/>
            </p:cNvPicPr>
            <p:nvPr/>
          </p:nvPicPr>
          <p:blipFill>
            <a:blip r:embed="rId4" cstate="print"/>
            <a:srcRect l="4180" t="20611" r="7921" b="25269"/>
            <a:stretch>
              <a:fillRect/>
            </a:stretch>
          </p:blipFill>
          <p:spPr>
            <a:xfrm>
              <a:off x="-226873" y="-33866"/>
              <a:ext cx="9370873" cy="7067862"/>
            </a:xfrm>
            <a:prstGeom prst="rect">
              <a:avLst/>
            </a:prstGeom>
            <a:ln>
              <a:noFill/>
            </a:ln>
            <a:effectLst>
              <a:softEdge rad="112500"/>
            </a:effectLst>
          </p:spPr>
        </p:pic>
        <p:sp>
          <p:nvSpPr>
            <p:cNvPr id="28" name="Rectangle 27"/>
            <p:cNvSpPr/>
            <p:nvPr/>
          </p:nvSpPr>
          <p:spPr>
            <a:xfrm rot="16200000">
              <a:off x="6943984" y="3198553"/>
              <a:ext cx="3065708" cy="461665"/>
            </a:xfrm>
            <a:prstGeom prst="rect">
              <a:avLst/>
            </a:prstGeom>
          </p:spPr>
          <p:txBody>
            <a:bodyPr wrap="square">
              <a:spAutoFit/>
            </a:bodyPr>
            <a:lstStyle/>
            <a:p>
              <a:r>
                <a:rPr lang="en-US" sz="2400" b="1" dirty="0" smtClean="0">
                  <a:solidFill>
                    <a:srgbClr val="FF0000"/>
                  </a:solidFill>
                </a:rPr>
                <a:t>(56.81mi;  91.43km)</a:t>
              </a:r>
              <a:endParaRPr lang="en-US" sz="2400" b="1" dirty="0">
                <a:solidFill>
                  <a:srgbClr val="FF0000"/>
                </a:solidFill>
              </a:endParaRPr>
            </a:p>
          </p:txBody>
        </p:sp>
        <p:sp>
          <p:nvSpPr>
            <p:cNvPr id="29" name="Rectangle 28"/>
            <p:cNvSpPr/>
            <p:nvPr/>
          </p:nvSpPr>
          <p:spPr>
            <a:xfrm>
              <a:off x="3777444" y="319888"/>
              <a:ext cx="3065708" cy="461665"/>
            </a:xfrm>
            <a:prstGeom prst="rect">
              <a:avLst/>
            </a:prstGeom>
          </p:spPr>
          <p:txBody>
            <a:bodyPr wrap="square">
              <a:spAutoFit/>
            </a:bodyPr>
            <a:lstStyle/>
            <a:p>
              <a:r>
                <a:rPr lang="en-US" sz="2400" b="1" dirty="0" smtClean="0">
                  <a:solidFill>
                    <a:srgbClr val="FF0000"/>
                  </a:solidFill>
                </a:rPr>
                <a:t>(56.81mi;  91.43km)</a:t>
              </a:r>
              <a:endParaRPr lang="en-US" sz="2400" b="1" dirty="0">
                <a:solidFill>
                  <a:srgbClr val="FF0000"/>
                </a:solidFill>
              </a:endParaRPr>
            </a:p>
          </p:txBody>
        </p:sp>
      </p:grpSp>
      <p:grpSp>
        <p:nvGrpSpPr>
          <p:cNvPr id="3" name="Group 33"/>
          <p:cNvGrpSpPr/>
          <p:nvPr/>
        </p:nvGrpSpPr>
        <p:grpSpPr>
          <a:xfrm>
            <a:off x="338669" y="2229378"/>
            <a:ext cx="7467598" cy="2444220"/>
            <a:chOff x="338669" y="2229378"/>
            <a:chExt cx="7467598" cy="2444220"/>
          </a:xfrm>
        </p:grpSpPr>
        <p:sp>
          <p:nvSpPr>
            <p:cNvPr id="11" name="Rectangle 10"/>
            <p:cNvSpPr/>
            <p:nvPr/>
          </p:nvSpPr>
          <p:spPr>
            <a:xfrm>
              <a:off x="3098800" y="2912532"/>
              <a:ext cx="4707467" cy="1761066"/>
            </a:xfrm>
            <a:prstGeom prst="rect">
              <a:avLst/>
            </a:prstGeom>
            <a:solidFill>
              <a:srgbClr val="FFFF00">
                <a:alpha val="4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ular Callout 15"/>
            <p:cNvSpPr/>
            <p:nvPr/>
          </p:nvSpPr>
          <p:spPr>
            <a:xfrm>
              <a:off x="338669" y="2229378"/>
              <a:ext cx="2506133" cy="1004887"/>
            </a:xfrm>
            <a:prstGeom prst="wedgeRectCallout">
              <a:avLst>
                <a:gd name="adj1" fmla="val 70383"/>
                <a:gd name="adj2" fmla="val 8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HOLY PORTION OF THE LEVITES</a:t>
              </a:r>
              <a:endParaRPr lang="en-US" b="1" dirty="0">
                <a:solidFill>
                  <a:schemeClr val="tx1"/>
                </a:solidFill>
              </a:endParaRPr>
            </a:p>
          </p:txBody>
        </p:sp>
        <p:sp>
          <p:nvSpPr>
            <p:cNvPr id="25" name="Rectangle 24"/>
            <p:cNvSpPr/>
            <p:nvPr/>
          </p:nvSpPr>
          <p:spPr>
            <a:xfrm rot="16200000">
              <a:off x="2425808" y="3517970"/>
              <a:ext cx="1281120" cy="707886"/>
            </a:xfrm>
            <a:prstGeom prst="rect">
              <a:avLst/>
            </a:prstGeom>
          </p:spPr>
          <p:txBody>
            <a:bodyPr wrap="none">
              <a:spAutoFit/>
            </a:bodyPr>
            <a:lstStyle/>
            <a:p>
              <a:r>
                <a:rPr lang="en-US" sz="2000" b="1" dirty="0" smtClean="0">
                  <a:solidFill>
                    <a:srgbClr val="FF0000"/>
                  </a:solidFill>
                </a:rPr>
                <a:t>(22.7mi; </a:t>
              </a:r>
            </a:p>
            <a:p>
              <a:r>
                <a:rPr lang="en-US" sz="2000" b="1" dirty="0" smtClean="0">
                  <a:solidFill>
                    <a:srgbClr val="FF0000"/>
                  </a:solidFill>
                </a:rPr>
                <a:t>36.53km)</a:t>
              </a:r>
              <a:endParaRPr lang="en-US" sz="2000" b="1" dirty="0">
                <a:solidFill>
                  <a:srgbClr val="FF0000"/>
                </a:solidFill>
              </a:endParaRPr>
            </a:p>
          </p:txBody>
        </p:sp>
      </p:grpSp>
      <p:grpSp>
        <p:nvGrpSpPr>
          <p:cNvPr id="4" name="Group 32"/>
          <p:cNvGrpSpPr/>
          <p:nvPr/>
        </p:nvGrpSpPr>
        <p:grpSpPr>
          <a:xfrm>
            <a:off x="304802" y="592665"/>
            <a:ext cx="8500533" cy="2319866"/>
            <a:chOff x="304802" y="592665"/>
            <a:chExt cx="8500533" cy="2319866"/>
          </a:xfrm>
        </p:grpSpPr>
        <p:sp>
          <p:nvSpPr>
            <p:cNvPr id="10" name="Rectangle 9"/>
            <p:cNvSpPr/>
            <p:nvPr/>
          </p:nvSpPr>
          <p:spPr>
            <a:xfrm>
              <a:off x="3081869" y="999065"/>
              <a:ext cx="4724400" cy="1879600"/>
            </a:xfrm>
            <a:prstGeom prst="rect">
              <a:avLst/>
            </a:prstGeom>
            <a:solidFill>
              <a:srgbClr val="00FFCC">
                <a:alpha val="4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ular Callout 14"/>
            <p:cNvSpPr/>
            <p:nvPr/>
          </p:nvSpPr>
          <p:spPr>
            <a:xfrm>
              <a:off x="304802" y="592665"/>
              <a:ext cx="2506133" cy="1185333"/>
            </a:xfrm>
            <a:prstGeom prst="wedgeRectCallout">
              <a:avLst>
                <a:gd name="adj1" fmla="val 70383"/>
                <a:gd name="adj2" fmla="val 8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HOLY PORTION OF THE SONS OF ZADOK</a:t>
              </a:r>
              <a:endParaRPr lang="en-US" b="1" dirty="0">
                <a:solidFill>
                  <a:schemeClr val="tx1"/>
                </a:solidFill>
              </a:endParaRPr>
            </a:p>
          </p:txBody>
        </p:sp>
        <p:grpSp>
          <p:nvGrpSpPr>
            <p:cNvPr id="7" name="Group 19"/>
            <p:cNvGrpSpPr/>
            <p:nvPr/>
          </p:nvGrpSpPr>
          <p:grpSpPr>
            <a:xfrm>
              <a:off x="5384801" y="1523997"/>
              <a:ext cx="3420534" cy="1388534"/>
              <a:chOff x="5452533" y="1422399"/>
              <a:chExt cx="3420534" cy="1388534"/>
            </a:xfrm>
          </p:grpSpPr>
          <p:sp>
            <p:nvSpPr>
              <p:cNvPr id="13" name="Rectangle 12"/>
              <p:cNvSpPr/>
              <p:nvPr/>
            </p:nvSpPr>
            <p:spPr>
              <a:xfrm>
                <a:off x="5452533" y="2607733"/>
                <a:ext cx="220134" cy="2032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ular Callout 18"/>
              <p:cNvSpPr/>
              <p:nvPr/>
            </p:nvSpPr>
            <p:spPr>
              <a:xfrm>
                <a:off x="6333067" y="1422399"/>
                <a:ext cx="2540000" cy="547687"/>
              </a:xfrm>
              <a:prstGeom prst="wedgeRectCallout">
                <a:avLst>
                  <a:gd name="adj1" fmla="val -78254"/>
                  <a:gd name="adj2" fmla="val 18204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THE SANCTUARY</a:t>
                </a:r>
                <a:endParaRPr lang="en-US" b="1" dirty="0">
                  <a:solidFill>
                    <a:schemeClr val="tx1"/>
                  </a:solidFill>
                </a:endParaRPr>
              </a:p>
            </p:txBody>
          </p:sp>
        </p:grpSp>
        <p:sp>
          <p:nvSpPr>
            <p:cNvPr id="26" name="Rectangle 25"/>
            <p:cNvSpPr/>
            <p:nvPr/>
          </p:nvSpPr>
          <p:spPr>
            <a:xfrm rot="16200000">
              <a:off x="2459677" y="1621439"/>
              <a:ext cx="1281120" cy="707886"/>
            </a:xfrm>
            <a:prstGeom prst="rect">
              <a:avLst/>
            </a:prstGeom>
          </p:spPr>
          <p:txBody>
            <a:bodyPr wrap="none">
              <a:spAutoFit/>
            </a:bodyPr>
            <a:lstStyle/>
            <a:p>
              <a:r>
                <a:rPr lang="en-US" sz="2000" b="1" dirty="0" smtClean="0">
                  <a:solidFill>
                    <a:srgbClr val="FF0000"/>
                  </a:solidFill>
                </a:rPr>
                <a:t>(22.7mi; </a:t>
              </a:r>
            </a:p>
            <a:p>
              <a:r>
                <a:rPr lang="en-US" sz="2000" b="1" dirty="0" smtClean="0">
                  <a:solidFill>
                    <a:srgbClr val="FF0000"/>
                  </a:solidFill>
                </a:rPr>
                <a:t>36.53km)</a:t>
              </a:r>
              <a:endParaRPr lang="en-US" sz="2000" b="1" dirty="0">
                <a:solidFill>
                  <a:srgbClr val="FF0000"/>
                </a:solidFill>
              </a:endParaRPr>
            </a:p>
          </p:txBody>
        </p:sp>
      </p:grpSp>
      <p:grpSp>
        <p:nvGrpSpPr>
          <p:cNvPr id="8" name="Group 34"/>
          <p:cNvGrpSpPr/>
          <p:nvPr/>
        </p:nvGrpSpPr>
        <p:grpSpPr>
          <a:xfrm>
            <a:off x="304802" y="3973504"/>
            <a:ext cx="7484531" cy="1857851"/>
            <a:chOff x="304802" y="3973504"/>
            <a:chExt cx="7484531" cy="1857851"/>
          </a:xfrm>
        </p:grpSpPr>
        <p:sp>
          <p:nvSpPr>
            <p:cNvPr id="12" name="Rectangle 11"/>
            <p:cNvSpPr/>
            <p:nvPr/>
          </p:nvSpPr>
          <p:spPr>
            <a:xfrm>
              <a:off x="3098800" y="4690524"/>
              <a:ext cx="4690533" cy="1049867"/>
            </a:xfrm>
            <a:prstGeom prst="rect">
              <a:avLst/>
            </a:prstGeom>
            <a:solidFill>
              <a:srgbClr val="66FFFF">
                <a:alpha val="3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ular Callout 16"/>
            <p:cNvSpPr/>
            <p:nvPr/>
          </p:nvSpPr>
          <p:spPr>
            <a:xfrm>
              <a:off x="304802" y="3973504"/>
              <a:ext cx="2506133" cy="835554"/>
            </a:xfrm>
            <a:prstGeom prst="wedgeRectCallout">
              <a:avLst>
                <a:gd name="adj1" fmla="val 81194"/>
                <a:gd name="adj2" fmla="val 12196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POSSESSION OF THE CITY</a:t>
              </a:r>
              <a:endParaRPr lang="en-US" b="1" dirty="0">
                <a:solidFill>
                  <a:schemeClr val="tx1"/>
                </a:solidFill>
              </a:endParaRPr>
            </a:p>
          </p:txBody>
        </p:sp>
        <p:sp>
          <p:nvSpPr>
            <p:cNvPr id="27" name="Rectangle 26"/>
            <p:cNvSpPr/>
            <p:nvPr/>
          </p:nvSpPr>
          <p:spPr>
            <a:xfrm rot="16200000">
              <a:off x="2186584" y="4802259"/>
              <a:ext cx="1350306" cy="707886"/>
            </a:xfrm>
            <a:prstGeom prst="rect">
              <a:avLst/>
            </a:prstGeom>
          </p:spPr>
          <p:txBody>
            <a:bodyPr wrap="none">
              <a:spAutoFit/>
            </a:bodyPr>
            <a:lstStyle/>
            <a:p>
              <a:r>
                <a:rPr lang="en-US" sz="2000" b="1" dirty="0" smtClean="0">
                  <a:solidFill>
                    <a:srgbClr val="FF0000"/>
                  </a:solidFill>
                </a:rPr>
                <a:t>(11.36mi; </a:t>
              </a:r>
            </a:p>
            <a:p>
              <a:r>
                <a:rPr lang="en-US" sz="2000" b="1" dirty="0" smtClean="0">
                  <a:solidFill>
                    <a:srgbClr val="FF0000"/>
                  </a:solidFill>
                </a:rPr>
                <a:t>18.28km)</a:t>
              </a:r>
            </a:p>
          </p:txBody>
        </p:sp>
      </p:grpSp>
      <p:grpSp>
        <p:nvGrpSpPr>
          <p:cNvPr id="9" name="Group 23"/>
          <p:cNvGrpSpPr/>
          <p:nvPr/>
        </p:nvGrpSpPr>
        <p:grpSpPr>
          <a:xfrm>
            <a:off x="1117603" y="4707465"/>
            <a:ext cx="4893732" cy="1783820"/>
            <a:chOff x="1185335" y="4605867"/>
            <a:chExt cx="4893732" cy="1783820"/>
          </a:xfrm>
        </p:grpSpPr>
        <p:sp>
          <p:nvSpPr>
            <p:cNvPr id="18" name="Rectangular Callout 17"/>
            <p:cNvSpPr/>
            <p:nvPr/>
          </p:nvSpPr>
          <p:spPr>
            <a:xfrm>
              <a:off x="1185335" y="5554133"/>
              <a:ext cx="2997198" cy="835554"/>
            </a:xfrm>
            <a:prstGeom prst="wedgeRectCallout">
              <a:avLst>
                <a:gd name="adj1" fmla="val 87859"/>
                <a:gd name="adj2" fmla="val -7461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THE CITY OF “YAHWEH SHAMMAH”</a:t>
              </a:r>
              <a:endParaRPr lang="en-US" b="1" dirty="0">
                <a:solidFill>
                  <a:schemeClr val="tx1"/>
                </a:solidFill>
              </a:endParaRPr>
            </a:p>
          </p:txBody>
        </p:sp>
        <p:sp>
          <p:nvSpPr>
            <p:cNvPr id="14" name="Rectangle 13"/>
            <p:cNvSpPr/>
            <p:nvPr/>
          </p:nvSpPr>
          <p:spPr>
            <a:xfrm>
              <a:off x="5080000" y="4605867"/>
              <a:ext cx="999067" cy="999066"/>
            </a:xfrm>
            <a:prstGeom prst="rect">
              <a:avLst/>
            </a:prstGeom>
            <a:solidFill>
              <a:srgbClr val="33CCFF">
                <a:alpha val="36000"/>
              </a:srgbClr>
            </a:solidFill>
            <a:ln w="57150">
              <a:solidFill>
                <a:srgbClr val="FF0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1000" fill="hold"/>
                                        <p:tgtEl>
                                          <p:spTgt spid="3"/>
                                        </p:tgtEl>
                                        <p:attrNameLst>
                                          <p:attrName>ppt_w</p:attrName>
                                        </p:attrNameLst>
                                      </p:cBhvr>
                                      <p:tavLst>
                                        <p:tav tm="0">
                                          <p:val>
                                            <p:fltVal val="0"/>
                                          </p:val>
                                        </p:tav>
                                        <p:tav tm="100000">
                                          <p:val>
                                            <p:strVal val="#ppt_w"/>
                                          </p:val>
                                        </p:tav>
                                      </p:tavLst>
                                    </p:anim>
                                    <p:anim calcmode="lin" valueType="num">
                                      <p:cBhvr>
                                        <p:cTn id="24" dur="1000" fill="hold"/>
                                        <p:tgtEl>
                                          <p:spTgt spid="3"/>
                                        </p:tgtEl>
                                        <p:attrNameLst>
                                          <p:attrName>ppt_h</p:attrName>
                                        </p:attrNameLst>
                                      </p:cBhvr>
                                      <p:tavLst>
                                        <p:tav tm="0">
                                          <p:val>
                                            <p:fltVal val="0"/>
                                          </p:val>
                                        </p:tav>
                                        <p:tav tm="100000">
                                          <p:val>
                                            <p:strVal val="#ppt_h"/>
                                          </p:val>
                                        </p:tav>
                                      </p:tavLst>
                                    </p:anim>
                                    <p:anim calcmode="lin" valueType="num">
                                      <p:cBhvr>
                                        <p:cTn id="25"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15"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1000" fill="hold"/>
                                        <p:tgtEl>
                                          <p:spTgt spid="8"/>
                                        </p:tgtEl>
                                        <p:attrNameLst>
                                          <p:attrName>ppt_w</p:attrName>
                                        </p:attrNameLst>
                                      </p:cBhvr>
                                      <p:tavLst>
                                        <p:tav tm="0">
                                          <p:val>
                                            <p:fltVal val="0"/>
                                          </p:val>
                                        </p:tav>
                                        <p:tav tm="100000">
                                          <p:val>
                                            <p:strVal val="#ppt_w"/>
                                          </p:val>
                                        </p:tav>
                                      </p:tavLst>
                                    </p:anim>
                                    <p:anim calcmode="lin" valueType="num">
                                      <p:cBhvr>
                                        <p:cTn id="32" dur="1000" fill="hold"/>
                                        <p:tgtEl>
                                          <p:spTgt spid="8"/>
                                        </p:tgtEl>
                                        <p:attrNameLst>
                                          <p:attrName>ppt_h</p:attrName>
                                        </p:attrNameLst>
                                      </p:cBhvr>
                                      <p:tavLst>
                                        <p:tav tm="0">
                                          <p:val>
                                            <p:fltVal val="0"/>
                                          </p:val>
                                        </p:tav>
                                        <p:tav tm="100000">
                                          <p:val>
                                            <p:strVal val="#ppt_h"/>
                                          </p:val>
                                        </p:tav>
                                      </p:tavLst>
                                    </p:anim>
                                    <p:anim calcmode="lin" valueType="num">
                                      <p:cBhvr>
                                        <p:cTn id="33"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5" fill="hold">
                      <p:stCondLst>
                        <p:cond delay="indefinite"/>
                      </p:stCondLst>
                      <p:childTnLst>
                        <p:par>
                          <p:cTn id="36" fill="hold">
                            <p:stCondLst>
                              <p:cond delay="0"/>
                            </p:stCondLst>
                            <p:childTnLst>
                              <p:par>
                                <p:cTn id="37" presetID="15" presetClass="entr" presetSubtype="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1000" fill="hold"/>
                                        <p:tgtEl>
                                          <p:spTgt spid="9"/>
                                        </p:tgtEl>
                                        <p:attrNameLst>
                                          <p:attrName>ppt_w</p:attrName>
                                        </p:attrNameLst>
                                      </p:cBhvr>
                                      <p:tavLst>
                                        <p:tav tm="0">
                                          <p:val>
                                            <p:fltVal val="0"/>
                                          </p:val>
                                        </p:tav>
                                        <p:tav tm="100000">
                                          <p:val>
                                            <p:strVal val="#ppt_w"/>
                                          </p:val>
                                        </p:tav>
                                      </p:tavLst>
                                    </p:anim>
                                    <p:anim calcmode="lin" valueType="num">
                                      <p:cBhvr>
                                        <p:cTn id="40" dur="1000" fill="hold"/>
                                        <p:tgtEl>
                                          <p:spTgt spid="9"/>
                                        </p:tgtEl>
                                        <p:attrNameLst>
                                          <p:attrName>ppt_h</p:attrName>
                                        </p:attrNameLst>
                                      </p:cBhvr>
                                      <p:tavLst>
                                        <p:tav tm="0">
                                          <p:val>
                                            <p:fltVal val="0"/>
                                          </p:val>
                                        </p:tav>
                                        <p:tav tm="100000">
                                          <p:val>
                                            <p:strVal val="#ppt_h"/>
                                          </p:val>
                                        </p:tav>
                                      </p:tavLst>
                                    </p:anim>
                                    <p:anim calcmode="lin" valueType="num">
                                      <p:cBhvr>
                                        <p:cTn id="41"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5" name="Picture 5"/>
          <p:cNvPicPr>
            <a:picLocks noChangeAspect="1" noChangeArrowheads="1"/>
          </p:cNvPicPr>
          <p:nvPr/>
        </p:nvPicPr>
        <p:blipFill>
          <a:blip r:embed="rId3" cstate="print"/>
          <a:srcRect/>
          <a:stretch>
            <a:fillRect/>
          </a:stretch>
        </p:blipFill>
        <p:spPr bwMode="auto">
          <a:xfrm>
            <a:off x="350838" y="1905000"/>
            <a:ext cx="8412162" cy="4927541"/>
          </a:xfrm>
          <a:prstGeom prst="rect">
            <a:avLst/>
          </a:prstGeom>
          <a:noFill/>
          <a:ln w="9525">
            <a:noFill/>
            <a:miter lim="800000"/>
            <a:headEnd/>
            <a:tailEnd/>
          </a:ln>
          <a:effectLst/>
        </p:spPr>
      </p:pic>
      <p:sp>
        <p:nvSpPr>
          <p:cNvPr id="15362" name="Rectangle 2"/>
          <p:cNvSpPr>
            <a:spLocks noGrp="1" noChangeArrowheads="1"/>
          </p:cNvSpPr>
          <p:nvPr>
            <p:ph type="title"/>
          </p:nvPr>
        </p:nvSpPr>
        <p:spPr/>
        <p:txBody>
          <a:bodyPr/>
          <a:lstStyle/>
          <a:p>
            <a:endParaRPr lang="en-US"/>
          </a:p>
        </p:txBody>
      </p:sp>
      <p:sp>
        <p:nvSpPr>
          <p:cNvPr id="15364" name="Rectangle 4"/>
          <p:cNvSpPr>
            <a:spLocks noChangeArrowheads="1"/>
          </p:cNvSpPr>
          <p:nvPr/>
        </p:nvSpPr>
        <p:spPr bwMode="auto">
          <a:xfrm>
            <a:off x="0" y="0"/>
            <a:ext cx="8915400" cy="1815882"/>
          </a:xfrm>
          <a:prstGeom prst="rect">
            <a:avLst/>
          </a:prstGeom>
          <a:noFill/>
          <a:ln w="9525">
            <a:noFill/>
            <a:miter lim="800000"/>
            <a:headEnd/>
            <a:tailEnd/>
          </a:ln>
          <a:effectLst/>
        </p:spPr>
        <p:txBody>
          <a:bodyPr wrap="square">
            <a:spAutoFit/>
          </a:bodyPr>
          <a:lstStyle/>
          <a:p>
            <a:pPr algn="l">
              <a:lnSpc>
                <a:spcPct val="80000"/>
              </a:lnSpc>
            </a:pPr>
            <a:r>
              <a:rPr lang="en-US" sz="2800" b="1" u="sng" dirty="0">
                <a:solidFill>
                  <a:schemeClr val="bg1"/>
                </a:solidFill>
              </a:rPr>
              <a:t>THE ALTAR</a:t>
            </a:r>
            <a:br>
              <a:rPr lang="en-US" sz="2800" b="1" u="sng" dirty="0">
                <a:solidFill>
                  <a:schemeClr val="bg1"/>
                </a:solidFill>
              </a:rPr>
            </a:br>
            <a:r>
              <a:rPr lang="en-US" sz="2800" dirty="0">
                <a:solidFill>
                  <a:schemeClr val="bg1"/>
                </a:solidFill>
              </a:rPr>
              <a:t>SACRIFICES CONSUMED BY FIRE FROM HEAVEN. 12 REEDS SQ.(50 YDS. SQ.) EZK43:13, 2 CHR. 7:1, LEV. 9:24; JUD. 6:21; 2 KG. 18:23; 1 CHR. 21:26; HEB. 9:8</a:t>
            </a:r>
            <a:br>
              <a:rPr lang="en-US" sz="2800" dirty="0">
                <a:solidFill>
                  <a:schemeClr val="bg1"/>
                </a:solidFill>
              </a:rPr>
            </a:br>
            <a:r>
              <a:rPr lang="en-US" sz="2800" dirty="0">
                <a:solidFill>
                  <a:schemeClr val="bg1"/>
                </a:solidFill>
              </a:rPr>
              <a:t>(PG. 127) [58-59]</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28600" y="76200"/>
            <a:ext cx="8686800" cy="4389120"/>
          </a:xfrm>
        </p:spPr>
        <p:txBody>
          <a:bodyPr>
            <a:noAutofit/>
          </a:bodyPr>
          <a:lstStyle/>
          <a:p>
            <a:r>
              <a:rPr lang="en-US" sz="3200" b="1" dirty="0" smtClean="0">
                <a:solidFill>
                  <a:schemeClr val="bg1"/>
                </a:solidFill>
                <a:latin typeface="+mj-lt"/>
              </a:rPr>
              <a:t>Isa 61:4  And they shall build the old wastes, they shall raise up the former desolations, and they shall repair the waste cities, the desolations of many generations. </a:t>
            </a:r>
          </a:p>
          <a:p>
            <a:r>
              <a:rPr lang="en-US" sz="3200" b="1" dirty="0" smtClean="0">
                <a:solidFill>
                  <a:schemeClr val="bg1"/>
                </a:solidFill>
                <a:latin typeface="+mj-lt"/>
              </a:rPr>
              <a:t>Isa 61:5  And strangers shall stand and feed your flocks, and the sons of the alien </a:t>
            </a:r>
            <a:r>
              <a:rPr lang="en-US" sz="3200" b="1" i="1" dirty="0" smtClean="0">
                <a:solidFill>
                  <a:schemeClr val="bg1"/>
                </a:solidFill>
                <a:latin typeface="+mj-lt"/>
              </a:rPr>
              <a:t>shall be your plowmen and your vinedressers. </a:t>
            </a:r>
          </a:p>
          <a:p>
            <a:r>
              <a:rPr lang="en-US" sz="3200" b="1" dirty="0" smtClean="0">
                <a:solidFill>
                  <a:schemeClr val="bg1"/>
                </a:solidFill>
                <a:latin typeface="+mj-lt"/>
              </a:rPr>
              <a:t>Isa 61:6  But ye shall be named the Priests of the LORD: </a:t>
            </a:r>
            <a:r>
              <a:rPr lang="en-US" sz="3200" b="1" i="1" dirty="0" smtClean="0">
                <a:solidFill>
                  <a:schemeClr val="bg1"/>
                </a:solidFill>
                <a:latin typeface="+mj-lt"/>
              </a:rPr>
              <a:t>men shall call you the Ministers of our God: ye shall eat the riches of the Gentiles, and in their glory shall ye boast yourselves.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28600" y="76200"/>
            <a:ext cx="8686800" cy="4389120"/>
          </a:xfrm>
        </p:spPr>
        <p:txBody>
          <a:bodyPr>
            <a:noAutofit/>
          </a:bodyPr>
          <a:lstStyle/>
          <a:p>
            <a:r>
              <a:rPr lang="en-US" sz="3600" b="1" dirty="0" smtClean="0">
                <a:solidFill>
                  <a:schemeClr val="bg1"/>
                </a:solidFill>
                <a:latin typeface="+mj-lt"/>
              </a:rPr>
              <a:t>Isa 61:7  For your shame </a:t>
            </a:r>
            <a:r>
              <a:rPr lang="en-US" sz="3600" b="1" i="1" dirty="0" smtClean="0">
                <a:solidFill>
                  <a:schemeClr val="bg1"/>
                </a:solidFill>
                <a:latin typeface="+mj-lt"/>
              </a:rPr>
              <a:t>ye shall have double; and for confusion they shall rejoice in their portion: therefore in their land they shall possess the double: everlasting joy shall be unto them. </a:t>
            </a:r>
          </a:p>
          <a:p>
            <a:r>
              <a:rPr lang="en-US" sz="3600" b="1" dirty="0" smtClean="0">
                <a:solidFill>
                  <a:schemeClr val="bg1"/>
                </a:solidFill>
                <a:latin typeface="+mj-lt"/>
              </a:rPr>
              <a:t>Isa 61:8  For I the LORD love judgment, I hate robbery for burnt offering; and I will direct their work in truth, and I will make an everlasting covenant with them. </a:t>
            </a:r>
          </a:p>
          <a:p>
            <a:endParaRPr lang="en-US" sz="3600" b="1" dirty="0">
              <a:solidFill>
                <a:schemeClr val="bg1"/>
              </a:solidFill>
              <a:latin typeface="+mj-lt"/>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52400" y="228600"/>
            <a:ext cx="4419600" cy="4525963"/>
          </a:xfrm>
        </p:spPr>
        <p:txBody>
          <a:bodyPr>
            <a:noAutofit/>
          </a:bodyPr>
          <a:lstStyle/>
          <a:p>
            <a:pPr>
              <a:buNone/>
            </a:pPr>
            <a:r>
              <a:rPr lang="en-US" sz="2400" b="1" dirty="0" smtClean="0">
                <a:solidFill>
                  <a:srgbClr val="FFFF00"/>
                </a:solidFill>
                <a:latin typeface="+mj-lt"/>
              </a:rPr>
              <a:t>The </a:t>
            </a:r>
            <a:r>
              <a:rPr lang="en-US" sz="2400" b="1" dirty="0">
                <a:solidFill>
                  <a:srgbClr val="FFFF00"/>
                </a:solidFill>
                <a:latin typeface="+mj-lt"/>
              </a:rPr>
              <a:t>structural arrangements for the inner porches </a:t>
            </a:r>
            <a:r>
              <a:rPr lang="en-US" sz="2400" b="1" dirty="0" smtClean="0">
                <a:solidFill>
                  <a:srgbClr val="FFFF00"/>
                </a:solidFill>
                <a:latin typeface="+mj-lt"/>
              </a:rPr>
              <a:t>are admirably </a:t>
            </a:r>
            <a:r>
              <a:rPr lang="en-US" sz="2400" b="1" dirty="0">
                <a:solidFill>
                  <a:srgbClr val="FFFF00"/>
                </a:solidFill>
                <a:latin typeface="+mj-lt"/>
              </a:rPr>
              <a:t>suited to their purpose, for the immortal </a:t>
            </a:r>
            <a:r>
              <a:rPr lang="en-US" sz="2400" b="1" dirty="0" smtClean="0">
                <a:solidFill>
                  <a:srgbClr val="FFFF00"/>
                </a:solidFill>
                <a:latin typeface="+mj-lt"/>
              </a:rPr>
              <a:t>priests will </a:t>
            </a:r>
            <a:r>
              <a:rPr lang="en-US" sz="2400" b="1" dirty="0">
                <a:solidFill>
                  <a:srgbClr val="FFFF00"/>
                </a:solidFill>
                <a:latin typeface="+mj-lt"/>
              </a:rPr>
              <a:t>use them and such need no doors or entrances on </a:t>
            </a:r>
            <a:r>
              <a:rPr lang="en-US" sz="2400" b="1" dirty="0" smtClean="0">
                <a:solidFill>
                  <a:srgbClr val="FFFF00"/>
                </a:solidFill>
                <a:latin typeface="+mj-lt"/>
              </a:rPr>
              <a:t>their own account</a:t>
            </a:r>
            <a:r>
              <a:rPr lang="en-US" sz="2400" b="1" dirty="0">
                <a:solidFill>
                  <a:srgbClr val="FFFF00"/>
                </a:solidFill>
                <a:latin typeface="+mj-lt"/>
              </a:rPr>
              <a:t>, except where they officiate on behalf of </a:t>
            </a:r>
            <a:r>
              <a:rPr lang="en-US" sz="2400" b="1" dirty="0" smtClean="0">
                <a:solidFill>
                  <a:srgbClr val="FFFF00"/>
                </a:solidFill>
                <a:latin typeface="+mj-lt"/>
              </a:rPr>
              <a:t>the mortals </a:t>
            </a:r>
            <a:r>
              <a:rPr lang="en-US" sz="2400" b="1" dirty="0">
                <a:solidFill>
                  <a:srgbClr val="FFFF00"/>
                </a:solidFill>
                <a:latin typeface="+mj-lt"/>
              </a:rPr>
              <a:t>and are observed by </a:t>
            </a:r>
            <a:r>
              <a:rPr lang="en-US" sz="2400" b="1" dirty="0" smtClean="0">
                <a:solidFill>
                  <a:srgbClr val="FFFF00"/>
                </a:solidFill>
                <a:latin typeface="+mj-lt"/>
              </a:rPr>
              <a:t>them. </a:t>
            </a:r>
            <a:r>
              <a:rPr lang="en-US" sz="2400" b="1" dirty="0">
                <a:solidFill>
                  <a:srgbClr val="FFFF00"/>
                </a:solidFill>
                <a:latin typeface="+mj-lt"/>
              </a:rPr>
              <a:t>They will probably </a:t>
            </a:r>
            <a:r>
              <a:rPr lang="en-US" sz="2400" b="1" dirty="0" smtClean="0">
                <a:solidFill>
                  <a:srgbClr val="FFFF00"/>
                </a:solidFill>
                <a:latin typeface="+mj-lt"/>
              </a:rPr>
              <a:t>come and </a:t>
            </a:r>
            <a:r>
              <a:rPr lang="en-US" sz="2400" b="1" dirty="0">
                <a:solidFill>
                  <a:srgbClr val="FFFF00"/>
                </a:solidFill>
                <a:latin typeface="+mj-lt"/>
              </a:rPr>
              <a:t>go to the inner porches unobserved by the mortals, </a:t>
            </a:r>
            <a:r>
              <a:rPr lang="en-US" sz="2400" b="1" dirty="0" smtClean="0">
                <a:solidFill>
                  <a:srgbClr val="FFFF00"/>
                </a:solidFill>
                <a:latin typeface="+mj-lt"/>
              </a:rPr>
              <a:t>and certainly </a:t>
            </a:r>
            <a:r>
              <a:rPr lang="en-US" sz="2400" b="1" dirty="0">
                <a:solidFill>
                  <a:srgbClr val="FFFF00"/>
                </a:solidFill>
                <a:latin typeface="+mj-lt"/>
              </a:rPr>
              <a:t>will not have need </a:t>
            </a:r>
            <a:r>
              <a:rPr lang="en-US" sz="2400" b="1" dirty="0" smtClean="0">
                <a:solidFill>
                  <a:srgbClr val="FFFF00"/>
                </a:solidFill>
                <a:latin typeface="+mj-lt"/>
              </a:rPr>
              <a:t>of conventional doors (</a:t>
            </a:r>
            <a:r>
              <a:rPr lang="en-US" sz="2400" b="1" dirty="0" err="1" smtClean="0">
                <a:solidFill>
                  <a:srgbClr val="FFFF00"/>
                </a:solidFill>
                <a:latin typeface="+mj-lt"/>
              </a:rPr>
              <a:t>Cf</a:t>
            </a:r>
            <a:r>
              <a:rPr lang="en-US" sz="2400" b="1" dirty="0" smtClean="0">
                <a:solidFill>
                  <a:srgbClr val="FFFF00"/>
                </a:solidFill>
                <a:latin typeface="+mj-lt"/>
              </a:rPr>
              <a:t> </a:t>
            </a:r>
            <a:r>
              <a:rPr lang="en-US" sz="2400" b="1" dirty="0">
                <a:solidFill>
                  <a:srgbClr val="FFFF00"/>
                </a:solidFill>
                <a:latin typeface="+mj-lt"/>
              </a:rPr>
              <a:t>John 20:19), being equal unto the angels (Luke </a:t>
            </a:r>
            <a:r>
              <a:rPr lang="en-US" sz="2400" b="1" dirty="0" smtClean="0">
                <a:solidFill>
                  <a:srgbClr val="FFFF00"/>
                </a:solidFill>
                <a:latin typeface="+mj-lt"/>
              </a:rPr>
              <a:t>20:36). </a:t>
            </a:r>
            <a:br>
              <a:rPr lang="en-US" sz="2400" b="1" dirty="0" smtClean="0">
                <a:solidFill>
                  <a:srgbClr val="FFFF00"/>
                </a:solidFill>
                <a:latin typeface="+mj-lt"/>
              </a:rPr>
            </a:br>
            <a:endParaRPr lang="en-US" sz="2400" b="1" dirty="0" smtClean="0">
              <a:solidFill>
                <a:srgbClr val="FFFF00"/>
              </a:solidFill>
              <a:latin typeface="+mj-lt"/>
            </a:endParaRPr>
          </a:p>
        </p:txBody>
      </p:sp>
      <p:pic>
        <p:nvPicPr>
          <p:cNvPr id="5" name="Picture 2"/>
          <p:cNvPicPr>
            <a:picLocks noChangeAspect="1" noChangeArrowheads="1"/>
          </p:cNvPicPr>
          <p:nvPr/>
        </p:nvPicPr>
        <p:blipFill>
          <a:blip r:embed="rId2" cstate="print"/>
          <a:srcRect t="10641"/>
          <a:stretch>
            <a:fillRect/>
          </a:stretch>
        </p:blipFill>
        <p:spPr bwMode="auto">
          <a:xfrm rot="10800000">
            <a:off x="4570005" y="3546213"/>
            <a:ext cx="4573995" cy="3048000"/>
          </a:xfrm>
          <a:prstGeom prst="rect">
            <a:avLst/>
          </a:prstGeom>
          <a:ln>
            <a:noFill/>
          </a:ln>
          <a:effectLst>
            <a:softEdge rad="112500"/>
          </a:effectLst>
        </p:spPr>
      </p:pic>
      <p:pic>
        <p:nvPicPr>
          <p:cNvPr id="6" name="Picture 6"/>
          <p:cNvPicPr>
            <a:picLocks noChangeAspect="1" noChangeArrowheads="1"/>
          </p:cNvPicPr>
          <p:nvPr/>
        </p:nvPicPr>
        <p:blipFill>
          <a:blip r:embed="rId3" cstate="print"/>
          <a:srcRect l="43788" t="3160" r="25785" b="74438"/>
          <a:stretch>
            <a:fillRect/>
          </a:stretch>
        </p:blipFill>
        <p:spPr bwMode="auto">
          <a:xfrm>
            <a:off x="4572000" y="0"/>
            <a:ext cx="4572000" cy="3446463"/>
          </a:xfrm>
          <a:prstGeom prst="rect">
            <a:avLst/>
          </a:prstGeom>
          <a:ln>
            <a:noFill/>
          </a:ln>
          <a:effectLst>
            <a:softEdge rad="112500"/>
          </a:effectLst>
        </p:spPr>
      </p:pic>
      <p:sp>
        <p:nvSpPr>
          <p:cNvPr id="7" name="Rectangle 6"/>
          <p:cNvSpPr/>
          <p:nvPr/>
        </p:nvSpPr>
        <p:spPr>
          <a:xfrm>
            <a:off x="5636029" y="1064029"/>
            <a:ext cx="731520" cy="61514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120641" y="4605251"/>
            <a:ext cx="3574473" cy="1569660"/>
          </a:xfrm>
          <a:prstGeom prst="rect">
            <a:avLst/>
          </a:prstGeom>
          <a:solidFill>
            <a:schemeClr val="bg1">
              <a:lumMod val="75000"/>
              <a:alpha val="57000"/>
            </a:schemeClr>
          </a:solidFill>
        </p:spPr>
        <p:txBody>
          <a:bodyPr wrap="square" rtlCol="0">
            <a:spAutoFit/>
          </a:bodyPr>
          <a:lstStyle/>
          <a:p>
            <a:pPr algn="ctr"/>
            <a:r>
              <a:rPr lang="en-US" sz="3200" b="1" dirty="0" smtClean="0">
                <a:latin typeface="+mj-lt"/>
              </a:rPr>
              <a:t>INNER PORCH OF NORTHERN OUTER COURT GATE</a:t>
            </a:r>
            <a:endParaRPr lang="en-US" sz="3200" b="1" dirty="0">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grpSp>
        <p:nvGrpSpPr>
          <p:cNvPr id="37" name="Group 36"/>
          <p:cNvGrpSpPr/>
          <p:nvPr/>
        </p:nvGrpSpPr>
        <p:grpSpPr>
          <a:xfrm>
            <a:off x="0" y="5181601"/>
            <a:ext cx="9144000" cy="1676399"/>
            <a:chOff x="0" y="5181601"/>
            <a:chExt cx="9144000" cy="1676399"/>
          </a:xfrm>
        </p:grpSpPr>
        <p:pic>
          <p:nvPicPr>
            <p:cNvPr id="24" name="Picture 2"/>
            <p:cNvPicPr>
              <a:picLocks noChangeAspect="1" noChangeArrowheads="1"/>
            </p:cNvPicPr>
            <p:nvPr/>
          </p:nvPicPr>
          <p:blipFill>
            <a:blip r:embed="rId2" cstate="print"/>
            <a:srcRect l="6990" t="5456" r="3141" b="64538"/>
            <a:stretch>
              <a:fillRect/>
            </a:stretch>
          </p:blipFill>
          <p:spPr bwMode="auto">
            <a:xfrm>
              <a:off x="2286004" y="5181601"/>
              <a:ext cx="6857996" cy="1676399"/>
            </a:xfrm>
            <a:prstGeom prst="rect">
              <a:avLst/>
            </a:prstGeom>
            <a:noFill/>
            <a:ln w="9525">
              <a:noFill/>
              <a:miter lim="800000"/>
              <a:headEnd/>
              <a:tailEnd/>
            </a:ln>
          </p:spPr>
        </p:pic>
        <p:pic>
          <p:nvPicPr>
            <p:cNvPr id="25" name="Picture 2"/>
            <p:cNvPicPr>
              <a:picLocks noChangeAspect="1" noChangeArrowheads="1"/>
            </p:cNvPicPr>
            <p:nvPr/>
          </p:nvPicPr>
          <p:blipFill>
            <a:blip r:embed="rId2" cstate="print"/>
            <a:srcRect l="4993" t="5456" r="65051" b="64538"/>
            <a:stretch>
              <a:fillRect/>
            </a:stretch>
          </p:blipFill>
          <p:spPr bwMode="auto">
            <a:xfrm>
              <a:off x="0" y="5181601"/>
              <a:ext cx="2286000" cy="1676399"/>
            </a:xfrm>
            <a:prstGeom prst="rect">
              <a:avLst/>
            </a:prstGeom>
            <a:noFill/>
            <a:ln w="9525">
              <a:noFill/>
              <a:miter lim="800000"/>
              <a:headEnd/>
              <a:tailEnd/>
            </a:ln>
          </p:spPr>
        </p:pic>
      </p:grpSp>
      <p:grpSp>
        <p:nvGrpSpPr>
          <p:cNvPr id="32" name="Group 31"/>
          <p:cNvGrpSpPr/>
          <p:nvPr/>
        </p:nvGrpSpPr>
        <p:grpSpPr>
          <a:xfrm>
            <a:off x="0" y="0"/>
            <a:ext cx="9144000" cy="1676399"/>
            <a:chOff x="0" y="0"/>
            <a:chExt cx="9144000" cy="1676399"/>
          </a:xfrm>
        </p:grpSpPr>
        <p:pic>
          <p:nvPicPr>
            <p:cNvPr id="30" name="Picture 2"/>
            <p:cNvPicPr>
              <a:picLocks noChangeAspect="1" noChangeArrowheads="1"/>
            </p:cNvPicPr>
            <p:nvPr/>
          </p:nvPicPr>
          <p:blipFill>
            <a:blip r:embed="rId2" cstate="print"/>
            <a:srcRect l="60911" t="5456" r="1144" b="64538"/>
            <a:stretch>
              <a:fillRect/>
            </a:stretch>
          </p:blipFill>
          <p:spPr bwMode="auto">
            <a:xfrm rot="10800000">
              <a:off x="0" y="0"/>
              <a:ext cx="2895600" cy="1676399"/>
            </a:xfrm>
            <a:prstGeom prst="rect">
              <a:avLst/>
            </a:prstGeom>
            <a:noFill/>
            <a:ln w="9525">
              <a:noFill/>
              <a:miter lim="800000"/>
              <a:headEnd/>
              <a:tailEnd/>
            </a:ln>
          </p:spPr>
        </p:pic>
        <p:pic>
          <p:nvPicPr>
            <p:cNvPr id="28" name="Picture 2"/>
            <p:cNvPicPr>
              <a:picLocks noChangeAspect="1" noChangeArrowheads="1"/>
            </p:cNvPicPr>
            <p:nvPr/>
          </p:nvPicPr>
          <p:blipFill>
            <a:blip r:embed="rId2" cstate="print"/>
            <a:srcRect l="6990" t="5456" r="3141" b="64538"/>
            <a:stretch>
              <a:fillRect/>
            </a:stretch>
          </p:blipFill>
          <p:spPr bwMode="auto">
            <a:xfrm rot="10800000">
              <a:off x="2286004" y="0"/>
              <a:ext cx="6857996" cy="1676399"/>
            </a:xfrm>
            <a:prstGeom prst="rect">
              <a:avLst/>
            </a:prstGeom>
            <a:noFill/>
            <a:ln w="9525">
              <a:noFill/>
              <a:miter lim="800000"/>
              <a:headEnd/>
              <a:tailEnd/>
            </a:ln>
          </p:spPr>
        </p:pic>
        <p:pic>
          <p:nvPicPr>
            <p:cNvPr id="31" name="Picture 2"/>
            <p:cNvPicPr>
              <a:picLocks noChangeAspect="1" noChangeArrowheads="1"/>
            </p:cNvPicPr>
            <p:nvPr/>
          </p:nvPicPr>
          <p:blipFill>
            <a:blip r:embed="rId2" cstate="print"/>
            <a:srcRect l="6990" t="9547" r="29026" b="86571"/>
            <a:stretch>
              <a:fillRect/>
            </a:stretch>
          </p:blipFill>
          <p:spPr bwMode="auto">
            <a:xfrm rot="10800000">
              <a:off x="0" y="1207476"/>
              <a:ext cx="4882654" cy="216876"/>
            </a:xfrm>
            <a:prstGeom prst="rect">
              <a:avLst/>
            </a:prstGeom>
            <a:noFill/>
            <a:ln w="9525">
              <a:noFill/>
              <a:miter lim="800000"/>
              <a:headEnd/>
              <a:tailEnd/>
            </a:ln>
          </p:spPr>
        </p:pic>
      </p:grpSp>
      <p:sp>
        <p:nvSpPr>
          <p:cNvPr id="7" name="Rectangle 6"/>
          <p:cNvSpPr/>
          <p:nvPr/>
        </p:nvSpPr>
        <p:spPr>
          <a:xfrm>
            <a:off x="0" y="1485900"/>
            <a:ext cx="9144000" cy="3886200"/>
          </a:xfrm>
          <a:prstGeom prst="rect">
            <a:avLst/>
          </a:prstGeom>
          <a:blipFill>
            <a:blip r:embed="rId3"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Left Brace 37"/>
          <p:cNvSpPr/>
          <p:nvPr/>
        </p:nvSpPr>
        <p:spPr>
          <a:xfrm rot="16200000">
            <a:off x="4969973" y="898811"/>
            <a:ext cx="1529542" cy="2628905"/>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Left Brace 38"/>
          <p:cNvSpPr/>
          <p:nvPr/>
        </p:nvSpPr>
        <p:spPr>
          <a:xfrm rot="5400000">
            <a:off x="4956116" y="3312273"/>
            <a:ext cx="1529542" cy="2628905"/>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0" name="TextBox 39"/>
          <p:cNvSpPr txBox="1"/>
          <p:nvPr/>
        </p:nvSpPr>
        <p:spPr>
          <a:xfrm>
            <a:off x="5569527" y="2073703"/>
            <a:ext cx="3574473" cy="2677656"/>
          </a:xfrm>
          <a:prstGeom prst="rect">
            <a:avLst/>
          </a:prstGeom>
          <a:noFill/>
        </p:spPr>
        <p:txBody>
          <a:bodyPr wrap="square" rtlCol="0">
            <a:spAutoFit/>
          </a:bodyPr>
          <a:lstStyle/>
          <a:p>
            <a:pPr algn="ctr"/>
            <a:r>
              <a:rPr lang="en-US" sz="2800" b="1" dirty="0" smtClean="0">
                <a:latin typeface="+mj-lt"/>
              </a:rPr>
              <a:t>AREAS OF MORTAL PRIESTLY ACTIVITIES REGARDING THE SACRIFICIAL ARRANGEMENTS (40:38-43)</a:t>
            </a:r>
            <a:endParaRPr lang="en-US" sz="2800" b="1" dirty="0">
              <a:latin typeface="+mj-lt"/>
            </a:endParaRPr>
          </a:p>
        </p:txBody>
      </p:sp>
      <p:grpSp>
        <p:nvGrpSpPr>
          <p:cNvPr id="45" name="Group 44"/>
          <p:cNvGrpSpPr/>
          <p:nvPr/>
        </p:nvGrpSpPr>
        <p:grpSpPr>
          <a:xfrm>
            <a:off x="249381" y="1222198"/>
            <a:ext cx="5586154" cy="4601705"/>
            <a:chOff x="249381" y="1222198"/>
            <a:chExt cx="5586154" cy="4601705"/>
          </a:xfrm>
        </p:grpSpPr>
        <p:pic>
          <p:nvPicPr>
            <p:cNvPr id="41" name="Content Placeholder 3" descr="IMG_4760.JPG"/>
            <p:cNvPicPr>
              <a:picLocks noChangeAspect="1"/>
            </p:cNvPicPr>
            <p:nvPr/>
          </p:nvPicPr>
          <p:blipFill>
            <a:blip r:embed="rId4" cstate="print"/>
            <a:stretch>
              <a:fillRect/>
            </a:stretch>
          </p:blipFill>
          <p:spPr>
            <a:xfrm>
              <a:off x="249381" y="1634288"/>
              <a:ext cx="5586154" cy="4189615"/>
            </a:xfrm>
            <a:prstGeom prst="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
          <p:nvSpPr>
            <p:cNvPr id="42" name="Right Arrow 41"/>
            <p:cNvSpPr/>
            <p:nvPr/>
          </p:nvSpPr>
          <p:spPr>
            <a:xfrm rot="19262991">
              <a:off x="4015287" y="1222198"/>
              <a:ext cx="840342" cy="53201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ight Arrow 42"/>
            <p:cNvSpPr/>
            <p:nvPr/>
          </p:nvSpPr>
          <p:spPr>
            <a:xfrm rot="3092230">
              <a:off x="3749043" y="4824153"/>
              <a:ext cx="1130531" cy="53201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591312"/>
          </a:xfrm>
        </p:spPr>
        <p:txBody>
          <a:bodyPr>
            <a:normAutofit fontScale="90000"/>
          </a:bodyPr>
          <a:lstStyle/>
          <a:p>
            <a:r>
              <a:rPr lang="en-US" dirty="0" smtClean="0">
                <a:solidFill>
                  <a:schemeClr val="bg1"/>
                </a:solidFill>
              </a:rPr>
              <a:t>Priesthood and Jerusalem Coincide</a:t>
            </a:r>
            <a:endParaRPr lang="en-US" dirty="0">
              <a:solidFill>
                <a:schemeClr val="bg1"/>
              </a:solidFill>
            </a:endParaRPr>
          </a:p>
        </p:txBody>
      </p:sp>
      <p:sp>
        <p:nvSpPr>
          <p:cNvPr id="3" name="Content Placeholder 2"/>
          <p:cNvSpPr>
            <a:spLocks noGrp="1"/>
          </p:cNvSpPr>
          <p:nvPr>
            <p:ph idx="1"/>
          </p:nvPr>
        </p:nvSpPr>
        <p:spPr>
          <a:xfrm>
            <a:off x="457200" y="914400"/>
            <a:ext cx="8229600" cy="4389120"/>
          </a:xfrm>
        </p:spPr>
        <p:txBody>
          <a:bodyPr>
            <a:noAutofit/>
          </a:bodyPr>
          <a:lstStyle/>
          <a:p>
            <a:r>
              <a:rPr lang="en-US" sz="2800" dirty="0" smtClean="0">
                <a:solidFill>
                  <a:schemeClr val="bg1"/>
                </a:solidFill>
                <a:latin typeface="+mj-lt"/>
              </a:rPr>
              <a:t>First mention of Jerusalem in Scripture – Gen. 14:18 – as the city of “Salem”</a:t>
            </a:r>
          </a:p>
          <a:p>
            <a:r>
              <a:rPr lang="en-US" sz="2800" dirty="0" smtClean="0">
                <a:solidFill>
                  <a:schemeClr val="bg1"/>
                </a:solidFill>
                <a:latin typeface="+mj-lt"/>
              </a:rPr>
              <a:t>The predominant idea of the city is expounded in Heb. 7:1-2 about Melchizedek</a:t>
            </a:r>
          </a:p>
          <a:p>
            <a:r>
              <a:rPr lang="en-US" sz="2800" dirty="0" smtClean="0">
                <a:solidFill>
                  <a:schemeClr val="bg1"/>
                </a:solidFill>
                <a:latin typeface="+mj-lt"/>
              </a:rPr>
              <a:t>King of Salem, that is “King of Peace”</a:t>
            </a:r>
          </a:p>
          <a:p>
            <a:r>
              <a:rPr lang="en-US" sz="2800" dirty="0" smtClean="0">
                <a:solidFill>
                  <a:schemeClr val="bg1"/>
                </a:solidFill>
                <a:latin typeface="+mj-lt"/>
              </a:rPr>
              <a:t>Peace is the dominating but elusive characteristic of that troubled city</a:t>
            </a:r>
          </a:p>
          <a:p>
            <a:r>
              <a:rPr lang="en-US" sz="2800" dirty="0" smtClean="0">
                <a:solidFill>
                  <a:schemeClr val="bg1"/>
                </a:solidFill>
                <a:latin typeface="+mj-lt"/>
              </a:rPr>
              <a:t>Christ wept as he spoke of her blindness to what he could do for her in that regard Luke 19:42</a:t>
            </a:r>
          </a:p>
          <a:p>
            <a:r>
              <a:rPr lang="en-US" sz="2800" dirty="0" smtClean="0">
                <a:solidFill>
                  <a:schemeClr val="bg1"/>
                </a:solidFill>
                <a:latin typeface="+mj-lt"/>
              </a:rPr>
              <a:t>John 14:27 – Jesus offers us that peace today</a:t>
            </a:r>
            <a:endParaRPr lang="en-US" sz="2800" dirty="0">
              <a:solidFill>
                <a:schemeClr val="bg1"/>
              </a:solidFill>
              <a:latin typeface="+mj-lt"/>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73608"/>
            <a:ext cx="8229600" cy="1143000"/>
          </a:xfrm>
        </p:spPr>
        <p:txBody>
          <a:bodyPr>
            <a:normAutofit fontScale="90000"/>
          </a:bodyPr>
          <a:lstStyle/>
          <a:p>
            <a:r>
              <a:rPr lang="en-US" dirty="0" smtClean="0">
                <a:solidFill>
                  <a:schemeClr val="bg1"/>
                </a:solidFill>
              </a:rPr>
              <a:t>“Peace Within Thy Walls &amp; Prosperity Within Thy Palaces”</a:t>
            </a:r>
            <a:endParaRPr lang="en-US" dirty="0">
              <a:solidFill>
                <a:schemeClr val="bg1"/>
              </a:solidFill>
            </a:endParaRPr>
          </a:p>
        </p:txBody>
      </p:sp>
      <p:sp>
        <p:nvSpPr>
          <p:cNvPr id="3" name="Content Placeholder 2"/>
          <p:cNvSpPr>
            <a:spLocks noGrp="1"/>
          </p:cNvSpPr>
          <p:nvPr>
            <p:ph idx="1"/>
          </p:nvPr>
        </p:nvSpPr>
        <p:spPr>
          <a:xfrm>
            <a:off x="457200" y="1905000"/>
            <a:ext cx="8229600" cy="4389120"/>
          </a:xfrm>
        </p:spPr>
        <p:txBody>
          <a:bodyPr>
            <a:normAutofit/>
          </a:bodyPr>
          <a:lstStyle/>
          <a:p>
            <a:r>
              <a:rPr lang="en-US" sz="2800" dirty="0" smtClean="0">
                <a:solidFill>
                  <a:schemeClr val="bg1"/>
                </a:solidFill>
                <a:latin typeface="+mj-lt"/>
              </a:rPr>
              <a:t>The Psalmist tells us to pray for “the </a:t>
            </a:r>
            <a:r>
              <a:rPr lang="en-US" sz="2800" i="1" u="sng" dirty="0" smtClean="0">
                <a:solidFill>
                  <a:schemeClr val="bg1"/>
                </a:solidFill>
                <a:latin typeface="+mj-lt"/>
              </a:rPr>
              <a:t>peace</a:t>
            </a:r>
            <a:r>
              <a:rPr lang="en-US" sz="2800" dirty="0" smtClean="0">
                <a:solidFill>
                  <a:schemeClr val="bg1"/>
                </a:solidFill>
                <a:latin typeface="+mj-lt"/>
              </a:rPr>
              <a:t> of Jerusalem” (Psa. 122:6)</a:t>
            </a:r>
          </a:p>
          <a:p>
            <a:r>
              <a:rPr lang="en-US" sz="2800" dirty="0" smtClean="0">
                <a:solidFill>
                  <a:schemeClr val="bg1"/>
                </a:solidFill>
                <a:latin typeface="+mj-lt"/>
              </a:rPr>
              <a:t>Isaiah speaks of her </a:t>
            </a:r>
            <a:r>
              <a:rPr lang="en-US" sz="2800" i="1" u="sng" dirty="0" smtClean="0">
                <a:solidFill>
                  <a:schemeClr val="bg1"/>
                </a:solidFill>
                <a:latin typeface="+mj-lt"/>
              </a:rPr>
              <a:t>peace</a:t>
            </a:r>
            <a:r>
              <a:rPr lang="en-US" sz="2800" dirty="0" smtClean="0">
                <a:solidFill>
                  <a:schemeClr val="bg1"/>
                </a:solidFill>
                <a:latin typeface="+mj-lt"/>
              </a:rPr>
              <a:t> flowing like a river</a:t>
            </a:r>
            <a:r>
              <a:rPr lang="en-US" sz="2800" dirty="0">
                <a:solidFill>
                  <a:schemeClr val="bg1"/>
                </a:solidFill>
                <a:latin typeface="+mj-lt"/>
              </a:rPr>
              <a:t> Isa 48:18  </a:t>
            </a:r>
            <a:r>
              <a:rPr lang="en-US" sz="2800" dirty="0" smtClean="0">
                <a:solidFill>
                  <a:schemeClr val="bg1"/>
                </a:solidFill>
                <a:latin typeface="+mj-lt"/>
              </a:rPr>
              <a:t>“O </a:t>
            </a:r>
            <a:r>
              <a:rPr lang="en-US" sz="2800" dirty="0">
                <a:solidFill>
                  <a:schemeClr val="bg1"/>
                </a:solidFill>
                <a:latin typeface="+mj-lt"/>
              </a:rPr>
              <a:t>that thou </a:t>
            </a:r>
            <a:r>
              <a:rPr lang="en-US" sz="2800" dirty="0" err="1">
                <a:solidFill>
                  <a:schemeClr val="bg1"/>
                </a:solidFill>
                <a:latin typeface="+mj-lt"/>
              </a:rPr>
              <a:t>hadst</a:t>
            </a:r>
            <a:r>
              <a:rPr lang="en-US" sz="2800" dirty="0">
                <a:solidFill>
                  <a:schemeClr val="bg1"/>
                </a:solidFill>
                <a:latin typeface="+mj-lt"/>
              </a:rPr>
              <a:t> hearkened to my commandments! then had thy peace been as a river, and thy righteousness as the waves of the </a:t>
            </a:r>
            <a:r>
              <a:rPr lang="en-US" sz="2800" dirty="0" smtClean="0">
                <a:solidFill>
                  <a:schemeClr val="bg1"/>
                </a:solidFill>
                <a:latin typeface="+mj-lt"/>
              </a:rPr>
              <a:t>sea”</a:t>
            </a:r>
          </a:p>
          <a:p>
            <a:r>
              <a:rPr lang="en-US" b="1" dirty="0" smtClean="0">
                <a:solidFill>
                  <a:schemeClr val="bg1"/>
                </a:solidFill>
                <a:latin typeface="+mj-lt"/>
              </a:rPr>
              <a:t>Hag 2:9  The glory of this latter house shall be greater than of the former, </a:t>
            </a:r>
            <a:r>
              <a:rPr lang="en-US" b="1" dirty="0" err="1" smtClean="0">
                <a:solidFill>
                  <a:schemeClr val="bg1"/>
                </a:solidFill>
                <a:latin typeface="+mj-lt"/>
              </a:rPr>
              <a:t>saith</a:t>
            </a:r>
            <a:r>
              <a:rPr lang="en-US" b="1" dirty="0" smtClean="0">
                <a:solidFill>
                  <a:schemeClr val="bg1"/>
                </a:solidFill>
                <a:latin typeface="+mj-lt"/>
              </a:rPr>
              <a:t> the LORD of hosts: and </a:t>
            </a:r>
            <a:r>
              <a:rPr lang="en-US" b="1" u="sng" dirty="0" smtClean="0">
                <a:solidFill>
                  <a:schemeClr val="bg1"/>
                </a:solidFill>
                <a:latin typeface="+mj-lt"/>
              </a:rPr>
              <a:t>in this place will I give peace</a:t>
            </a:r>
            <a:r>
              <a:rPr lang="en-US" b="1" dirty="0" smtClean="0">
                <a:solidFill>
                  <a:schemeClr val="bg1"/>
                </a:solidFill>
                <a:latin typeface="+mj-lt"/>
              </a:rPr>
              <a:t>, </a:t>
            </a:r>
            <a:r>
              <a:rPr lang="en-US" b="1" dirty="0" err="1" smtClean="0">
                <a:solidFill>
                  <a:schemeClr val="bg1"/>
                </a:solidFill>
                <a:latin typeface="+mj-lt"/>
              </a:rPr>
              <a:t>saith</a:t>
            </a:r>
            <a:r>
              <a:rPr lang="en-US" b="1" dirty="0" smtClean="0">
                <a:solidFill>
                  <a:schemeClr val="bg1"/>
                </a:solidFill>
                <a:latin typeface="+mj-lt"/>
              </a:rPr>
              <a:t> the LORD of hosts.</a:t>
            </a:r>
          </a:p>
          <a:p>
            <a:endParaRPr lang="en-US" sz="3200" dirty="0">
              <a:solidFill>
                <a:schemeClr val="bg1"/>
              </a:solidFill>
              <a:latin typeface="+mj-lt"/>
            </a:endParaRPr>
          </a:p>
          <a:p>
            <a:endParaRPr lang="en-US" sz="3200" dirty="0">
              <a:solidFill>
                <a:schemeClr val="bg1"/>
              </a:solidFill>
              <a:latin typeface="+mj-lt"/>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487362"/>
          </a:xfrm>
        </p:spPr>
        <p:txBody>
          <a:bodyPr>
            <a:normAutofit fontScale="90000"/>
          </a:bodyPr>
          <a:lstStyle/>
          <a:p>
            <a:r>
              <a:rPr lang="en-US" dirty="0" smtClean="0">
                <a:solidFill>
                  <a:schemeClr val="bg1"/>
                </a:solidFill>
              </a:rPr>
              <a:t>Ezekiel Proclaims Her Peaceful Future</a:t>
            </a:r>
            <a:endParaRPr lang="en-US" dirty="0">
              <a:solidFill>
                <a:schemeClr val="bg1"/>
              </a:solidFill>
            </a:endParaRPr>
          </a:p>
        </p:txBody>
      </p:sp>
      <p:sp>
        <p:nvSpPr>
          <p:cNvPr id="3" name="Content Placeholder 2"/>
          <p:cNvSpPr>
            <a:spLocks noGrp="1"/>
          </p:cNvSpPr>
          <p:nvPr>
            <p:ph idx="1"/>
          </p:nvPr>
        </p:nvSpPr>
        <p:spPr>
          <a:xfrm>
            <a:off x="152400" y="838200"/>
            <a:ext cx="8686800" cy="4525963"/>
          </a:xfrm>
        </p:spPr>
        <p:txBody>
          <a:bodyPr>
            <a:noAutofit/>
          </a:bodyPr>
          <a:lstStyle/>
          <a:p>
            <a:r>
              <a:rPr lang="en-US" sz="3200" dirty="0" err="1">
                <a:solidFill>
                  <a:schemeClr val="bg1"/>
                </a:solidFill>
                <a:latin typeface="+mj-lt"/>
              </a:rPr>
              <a:t>Eze</a:t>
            </a:r>
            <a:r>
              <a:rPr lang="en-US" sz="3200" dirty="0">
                <a:solidFill>
                  <a:schemeClr val="bg1"/>
                </a:solidFill>
                <a:latin typeface="+mj-lt"/>
              </a:rPr>
              <a:t> 37:26  Moreover </a:t>
            </a:r>
            <a:r>
              <a:rPr lang="en-US" sz="3200" i="1" u="sng" dirty="0">
                <a:solidFill>
                  <a:schemeClr val="bg1"/>
                </a:solidFill>
                <a:latin typeface="+mj-lt"/>
              </a:rPr>
              <a:t>I will make a covenant of peace with them</a:t>
            </a:r>
            <a:r>
              <a:rPr lang="en-US" sz="3200" dirty="0">
                <a:solidFill>
                  <a:schemeClr val="bg1"/>
                </a:solidFill>
                <a:latin typeface="+mj-lt"/>
              </a:rPr>
              <a:t>; it shall be an everlasting covenant with them: and I will place them, and multiply them, and will set my sanctuary in the midst of them for evermore. </a:t>
            </a:r>
          </a:p>
          <a:p>
            <a:r>
              <a:rPr lang="en-US" sz="3200" dirty="0" smtClean="0">
                <a:solidFill>
                  <a:schemeClr val="bg1"/>
                </a:solidFill>
                <a:latin typeface="+mj-lt"/>
              </a:rPr>
              <a:t>27  </a:t>
            </a:r>
            <a:r>
              <a:rPr lang="en-US" sz="3200" dirty="0">
                <a:solidFill>
                  <a:schemeClr val="bg1"/>
                </a:solidFill>
                <a:latin typeface="+mj-lt"/>
              </a:rPr>
              <a:t>My tabernacle also shall be with them: yea, I will be their God, and they shall be my people. </a:t>
            </a:r>
          </a:p>
          <a:p>
            <a:r>
              <a:rPr lang="en-US" sz="3200" dirty="0" smtClean="0">
                <a:solidFill>
                  <a:schemeClr val="bg1"/>
                </a:solidFill>
                <a:latin typeface="+mj-lt"/>
              </a:rPr>
              <a:t>28  </a:t>
            </a:r>
            <a:r>
              <a:rPr lang="en-US" sz="3200" dirty="0">
                <a:solidFill>
                  <a:schemeClr val="bg1"/>
                </a:solidFill>
                <a:latin typeface="+mj-lt"/>
              </a:rPr>
              <a:t>And the heathen shall know that I the LORD do sanctify Israel, when my sanctuary shall be in the midst of them for evermore.</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609600"/>
          </a:xfrm>
        </p:spPr>
        <p:txBody>
          <a:bodyPr>
            <a:noAutofit/>
          </a:bodyPr>
          <a:lstStyle/>
          <a:p>
            <a:r>
              <a:rPr lang="en-US" sz="4000" dirty="0" smtClean="0">
                <a:solidFill>
                  <a:schemeClr val="bg1"/>
                </a:solidFill>
              </a:rPr>
              <a:t>Haggai Speaks of the Peace  That YHWH Will Give Jerusalem</a:t>
            </a:r>
            <a:endParaRPr lang="en-US" sz="4000" dirty="0">
              <a:solidFill>
                <a:schemeClr val="bg1"/>
              </a:solidFill>
            </a:endParaRPr>
          </a:p>
        </p:txBody>
      </p:sp>
      <p:sp>
        <p:nvSpPr>
          <p:cNvPr id="3" name="Content Placeholder 2"/>
          <p:cNvSpPr>
            <a:spLocks noGrp="1"/>
          </p:cNvSpPr>
          <p:nvPr>
            <p:ph idx="1"/>
          </p:nvPr>
        </p:nvSpPr>
        <p:spPr>
          <a:xfrm>
            <a:off x="457200" y="1600200"/>
            <a:ext cx="8229600" cy="4389120"/>
          </a:xfrm>
        </p:spPr>
        <p:txBody>
          <a:bodyPr>
            <a:normAutofit/>
          </a:bodyPr>
          <a:lstStyle/>
          <a:p>
            <a:endParaRPr lang="en-US" b="1" dirty="0">
              <a:solidFill>
                <a:schemeClr val="bg1"/>
              </a:solidFill>
              <a:latin typeface="+mj-lt"/>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43712"/>
          </a:xfrm>
        </p:spPr>
        <p:txBody>
          <a:bodyPr>
            <a:normAutofit fontScale="90000"/>
          </a:bodyPr>
          <a:lstStyle/>
          <a:p>
            <a:r>
              <a:rPr lang="en-US" b="1" dirty="0" smtClean="0">
                <a:solidFill>
                  <a:schemeClr val="bg1"/>
                </a:solidFill>
              </a:rPr>
              <a:t>Zechariah’s Prophecy of Peace</a:t>
            </a:r>
            <a:endParaRPr lang="en-US" b="1" dirty="0">
              <a:solidFill>
                <a:schemeClr val="bg1"/>
              </a:solidFill>
            </a:endParaRPr>
          </a:p>
        </p:txBody>
      </p:sp>
      <p:sp>
        <p:nvSpPr>
          <p:cNvPr id="3" name="Content Placeholder 2"/>
          <p:cNvSpPr>
            <a:spLocks noGrp="1"/>
          </p:cNvSpPr>
          <p:nvPr>
            <p:ph idx="1"/>
          </p:nvPr>
        </p:nvSpPr>
        <p:spPr>
          <a:xfrm>
            <a:off x="457200" y="1234440"/>
            <a:ext cx="8229600" cy="4389120"/>
          </a:xfrm>
        </p:spPr>
        <p:txBody>
          <a:bodyPr>
            <a:normAutofit/>
          </a:bodyPr>
          <a:lstStyle/>
          <a:p>
            <a:r>
              <a:rPr lang="en-US" b="1" dirty="0" err="1">
                <a:solidFill>
                  <a:schemeClr val="bg1"/>
                </a:solidFill>
              </a:rPr>
              <a:t>Zec</a:t>
            </a:r>
            <a:r>
              <a:rPr lang="en-US" b="1" dirty="0">
                <a:solidFill>
                  <a:schemeClr val="bg1"/>
                </a:solidFill>
              </a:rPr>
              <a:t> 6:12  And speak unto him, saying, Thus </a:t>
            </a:r>
            <a:r>
              <a:rPr lang="en-US" b="1" dirty="0" err="1">
                <a:solidFill>
                  <a:schemeClr val="bg1"/>
                </a:solidFill>
              </a:rPr>
              <a:t>speaketh</a:t>
            </a:r>
            <a:r>
              <a:rPr lang="en-US" b="1" dirty="0">
                <a:solidFill>
                  <a:schemeClr val="bg1"/>
                </a:solidFill>
              </a:rPr>
              <a:t> the LORD of hosts, saying, Behold the man whose name </a:t>
            </a:r>
            <a:r>
              <a:rPr lang="en-US" b="1" i="1" dirty="0">
                <a:solidFill>
                  <a:schemeClr val="bg1"/>
                </a:solidFill>
              </a:rPr>
              <a:t>is The BRANCH; and he shall grow up out of his place, and he shall build the temple of the LORD: </a:t>
            </a:r>
          </a:p>
          <a:p>
            <a:r>
              <a:rPr lang="en-US" b="1" dirty="0" err="1">
                <a:solidFill>
                  <a:schemeClr val="bg1"/>
                </a:solidFill>
              </a:rPr>
              <a:t>Zec</a:t>
            </a:r>
            <a:r>
              <a:rPr lang="en-US" b="1" dirty="0">
                <a:solidFill>
                  <a:schemeClr val="bg1"/>
                </a:solidFill>
              </a:rPr>
              <a:t> 6:13  Even he shall build the temple of the LORD; and he shall bear the glory, and shall sit and rule upon his throne; and he shall be a priest upon his throne: and </a:t>
            </a:r>
            <a:r>
              <a:rPr lang="en-US" b="1" u="sng" dirty="0">
                <a:solidFill>
                  <a:schemeClr val="bg1"/>
                </a:solidFill>
              </a:rPr>
              <a:t>the counsel of peace shall be between them both</a:t>
            </a:r>
            <a:r>
              <a:rPr lang="en-US" b="1" dirty="0">
                <a:solidFill>
                  <a:schemeClr val="bg1"/>
                </a:solidFill>
              </a:rPr>
              <a:t>. </a:t>
            </a:r>
          </a:p>
          <a:p>
            <a:endParaRPr lang="en-US" b="1" dirty="0">
              <a:solidFill>
                <a:schemeClr val="bg1"/>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4" name="Picture 3" descr="The-4-Covering.gif"/>
          <p:cNvPicPr>
            <a:picLocks noChangeAspect="1"/>
          </p:cNvPicPr>
          <p:nvPr/>
        </p:nvPicPr>
        <p:blipFill>
          <a:blip r:embed="rId2" cstate="print"/>
          <a:stretch>
            <a:fillRect/>
          </a:stretch>
        </p:blipFill>
        <p:spPr>
          <a:xfrm>
            <a:off x="0" y="1038224"/>
            <a:ext cx="9144000" cy="5286375"/>
          </a:xfrm>
          <a:prstGeom prst="rect">
            <a:avLst/>
          </a:prstGeom>
          <a:ln>
            <a:noFill/>
          </a:ln>
          <a:effectLst>
            <a:softEdge rad="112500"/>
          </a:effectLst>
        </p:spPr>
      </p:pic>
      <p:sp>
        <p:nvSpPr>
          <p:cNvPr id="2" name="Title 1"/>
          <p:cNvSpPr>
            <a:spLocks noGrp="1"/>
          </p:cNvSpPr>
          <p:nvPr>
            <p:ph type="title"/>
          </p:nvPr>
        </p:nvSpPr>
        <p:spPr>
          <a:xfrm>
            <a:off x="0" y="0"/>
            <a:ext cx="8229600" cy="762000"/>
          </a:xfrm>
        </p:spPr>
        <p:txBody>
          <a:bodyPr>
            <a:normAutofit fontScale="90000"/>
          </a:bodyPr>
          <a:lstStyle/>
          <a:p>
            <a:pPr algn="ctr"/>
            <a:r>
              <a:rPr lang="en-US" dirty="0" smtClean="0">
                <a:solidFill>
                  <a:srgbClr val="FFC000"/>
                </a:solidFill>
              </a:rPr>
              <a:t>Tabernacle Coverings</a:t>
            </a:r>
            <a:endParaRPr lang="en-US" dirty="0">
              <a:solidFill>
                <a:srgbClr val="FFC000"/>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C000"/>
                </a:solidFill>
                <a:effectLst>
                  <a:outerShdw blurRad="38100" dist="38100" dir="2700000" algn="tl">
                    <a:srgbClr val="000000">
                      <a:alpha val="43137"/>
                    </a:srgbClr>
                  </a:outerShdw>
                </a:effectLst>
              </a:rPr>
              <a:t>Cherubim Woven into Linen Curtains of Tabernacle</a:t>
            </a:r>
            <a:endParaRPr lang="en-US" dirty="0">
              <a:solidFill>
                <a:srgbClr val="FFC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endParaRPr lang="en-US"/>
          </a:p>
        </p:txBody>
      </p:sp>
      <p:pic>
        <p:nvPicPr>
          <p:cNvPr id="1026" name="Picture 2" descr="C:\Users\Stan\Documents\Documents\Bible Topics\Stans Topics\Winfield Bible School 2011\Tabernacle in Wilderness\cherubim over ark.jpg"/>
          <p:cNvPicPr>
            <a:picLocks noChangeAspect="1" noChangeArrowheads="1"/>
          </p:cNvPicPr>
          <p:nvPr/>
        </p:nvPicPr>
        <p:blipFill>
          <a:blip r:embed="rId2" cstate="print"/>
          <a:srcRect/>
          <a:stretch>
            <a:fillRect/>
          </a:stretch>
        </p:blipFill>
        <p:spPr bwMode="auto">
          <a:xfrm>
            <a:off x="4572000" y="2362200"/>
            <a:ext cx="4064000" cy="3048000"/>
          </a:xfrm>
          <a:prstGeom prst="rect">
            <a:avLst/>
          </a:prstGeom>
          <a:noFill/>
        </p:spPr>
      </p:pic>
      <p:pic>
        <p:nvPicPr>
          <p:cNvPr id="1027" name="Picture 3" descr="C:\Users\Stan\Documents\Documents\Bible Topics\Stans Topics\Winfield Bible School 2011\Tabernacle in Wilderness\cherubim.gif"/>
          <p:cNvPicPr>
            <a:picLocks noChangeAspect="1" noChangeArrowheads="1"/>
          </p:cNvPicPr>
          <p:nvPr/>
        </p:nvPicPr>
        <p:blipFill>
          <a:blip r:embed="rId3" cstate="print"/>
          <a:srcRect/>
          <a:stretch>
            <a:fillRect/>
          </a:stretch>
        </p:blipFill>
        <p:spPr bwMode="auto">
          <a:xfrm>
            <a:off x="380999" y="1943100"/>
            <a:ext cx="8291635" cy="369570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1026" name="Picture 2" descr="C:\Users\Stan\Documents\Documents\Bible Topics\Stans Topics\Winfield Bible School 2011\Tabernacle in Wilderness\cherubim over ark.jpg"/>
          <p:cNvPicPr>
            <a:picLocks noChangeAspect="1" noChangeArrowheads="1"/>
          </p:cNvPicPr>
          <p:nvPr/>
        </p:nvPicPr>
        <p:blipFill>
          <a:blip r:embed="rId2" cstate="print"/>
          <a:srcRect/>
          <a:stretch>
            <a:fillRect/>
          </a:stretch>
        </p:blipFill>
        <p:spPr bwMode="auto">
          <a:xfrm>
            <a:off x="863600" y="1295400"/>
            <a:ext cx="7416800" cy="5562600"/>
          </a:xfrm>
          <a:prstGeom prst="rect">
            <a:avLst/>
          </a:prstGeom>
          <a:ln>
            <a:noFill/>
          </a:ln>
          <a:effectLst>
            <a:softEdge rad="112500"/>
          </a:effectLst>
        </p:spPr>
      </p:pic>
      <p:sp>
        <p:nvSpPr>
          <p:cNvPr id="2" name="Title 1"/>
          <p:cNvSpPr>
            <a:spLocks noGrp="1"/>
          </p:cNvSpPr>
          <p:nvPr>
            <p:ph type="title"/>
          </p:nvPr>
        </p:nvSpPr>
        <p:spPr>
          <a:xfrm>
            <a:off x="457200" y="704088"/>
            <a:ext cx="8229600" cy="591312"/>
          </a:xfrm>
          <a:gradFill flip="none" rotWithShape="1">
            <a:gsLst>
              <a:gs pos="0">
                <a:srgbClr val="FBE4AE"/>
              </a:gs>
              <a:gs pos="13000">
                <a:srgbClr val="BD922A"/>
              </a:gs>
              <a:gs pos="15000">
                <a:srgbClr val="BD922A"/>
              </a:gs>
              <a:gs pos="63000">
                <a:srgbClr val="FBE4AE"/>
              </a:gs>
              <a:gs pos="67000">
                <a:srgbClr val="BD922A"/>
              </a:gs>
              <a:gs pos="69000">
                <a:srgbClr val="835E17"/>
              </a:gs>
              <a:gs pos="82001">
                <a:srgbClr val="A28949"/>
              </a:gs>
              <a:gs pos="100000">
                <a:srgbClr val="FAE3B7"/>
              </a:gs>
            </a:gsLst>
            <a:lin ang="19200000" scaled="0"/>
            <a:tileRect/>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algn="ctr"/>
            <a:r>
              <a:rPr lang="en-US" b="1" dirty="0" smtClean="0">
                <a:solidFill>
                  <a:schemeClr val="tx1"/>
                </a:solidFill>
              </a:rPr>
              <a:t>Cherubim Over Mercy Seat</a:t>
            </a:r>
            <a:endParaRPr lang="en-US" b="1" dirty="0">
              <a:solidFill>
                <a:schemeClr val="tx1"/>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990600" y="228600"/>
            <a:ext cx="8229600" cy="667512"/>
          </a:xfrm>
        </p:spPr>
        <p:txBody>
          <a:bodyPr>
            <a:normAutofit fontScale="90000"/>
          </a:bodyPr>
          <a:lstStyle/>
          <a:p>
            <a:r>
              <a:rPr lang="en-US" dirty="0">
                <a:solidFill>
                  <a:srgbClr val="FFFF00"/>
                </a:solidFill>
              </a:rPr>
              <a:t>Cherubim in Solomon’s Temple</a:t>
            </a:r>
          </a:p>
        </p:txBody>
      </p:sp>
      <p:sp>
        <p:nvSpPr>
          <p:cNvPr id="25603" name="Rectangle 3"/>
          <p:cNvSpPr>
            <a:spLocks noGrp="1" noChangeArrowheads="1"/>
          </p:cNvSpPr>
          <p:nvPr>
            <p:ph type="body" idx="1"/>
          </p:nvPr>
        </p:nvSpPr>
        <p:spPr/>
        <p:txBody>
          <a:bodyPr/>
          <a:lstStyle/>
          <a:p>
            <a:endParaRPr lang="en-US"/>
          </a:p>
        </p:txBody>
      </p:sp>
      <p:pic>
        <p:nvPicPr>
          <p:cNvPr id="25607" name="Picture 7" descr="solomonstempleredonemedium"/>
          <p:cNvPicPr>
            <a:picLocks noChangeAspect="1" noChangeArrowheads="1"/>
          </p:cNvPicPr>
          <p:nvPr/>
        </p:nvPicPr>
        <p:blipFill>
          <a:blip r:embed="rId3" cstate="print"/>
          <a:srcRect r="2500"/>
          <a:stretch>
            <a:fillRect/>
          </a:stretch>
        </p:blipFill>
        <p:spPr bwMode="auto">
          <a:xfrm>
            <a:off x="76200" y="1404938"/>
            <a:ext cx="8915400" cy="4408487"/>
          </a:xfrm>
          <a:prstGeom prst="rect">
            <a:avLst/>
          </a:prstGeom>
          <a:ln>
            <a:noFill/>
          </a:ln>
          <a:effectLst>
            <a:softEdge rad="112500"/>
          </a:effectLst>
        </p:spPr>
      </p:pic>
      <p:sp>
        <p:nvSpPr>
          <p:cNvPr id="5" name="Down Arrow 4"/>
          <p:cNvSpPr/>
          <p:nvPr/>
        </p:nvSpPr>
        <p:spPr>
          <a:xfrm>
            <a:off x="7391400" y="838200"/>
            <a:ext cx="838200" cy="1066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type="body" idx="1"/>
          </p:nvPr>
        </p:nvSpPr>
        <p:spPr/>
        <p:txBody>
          <a:bodyPr/>
          <a:lstStyle/>
          <a:p>
            <a:endParaRPr lang="en-US"/>
          </a:p>
        </p:txBody>
      </p:sp>
      <p:pic>
        <p:nvPicPr>
          <p:cNvPr id="50180" name="Picture 4" descr="Copy of cherubim"/>
          <p:cNvPicPr>
            <a:picLocks noChangeAspect="1" noChangeArrowheads="1"/>
          </p:cNvPicPr>
          <p:nvPr/>
        </p:nvPicPr>
        <p:blipFill>
          <a:blip r:embed="rId3" cstate="print"/>
          <a:srcRect/>
          <a:stretch>
            <a:fillRect/>
          </a:stretch>
        </p:blipFill>
        <p:spPr bwMode="auto">
          <a:xfrm>
            <a:off x="-1" y="0"/>
            <a:ext cx="9144001" cy="6858000"/>
          </a:xfrm>
          <a:prstGeom prst="rect">
            <a:avLst/>
          </a:prstGeom>
          <a:noFill/>
        </p:spPr>
      </p:pic>
      <p:sp>
        <p:nvSpPr>
          <p:cNvPr id="50178" name="Rectangle 2"/>
          <p:cNvSpPr>
            <a:spLocks noGrp="1" noChangeArrowheads="1"/>
          </p:cNvSpPr>
          <p:nvPr>
            <p:ph type="title"/>
          </p:nvPr>
        </p:nvSpPr>
        <p:spPr>
          <a:xfrm>
            <a:off x="228600" y="228600"/>
            <a:ext cx="8229600" cy="591312"/>
          </a:xfrm>
        </p:spPr>
        <p:txBody>
          <a:bodyPr>
            <a:normAutofit fontScale="90000"/>
          </a:bodyPr>
          <a:lstStyle/>
          <a:p>
            <a:r>
              <a:rPr lang="en-US" b="1" dirty="0" smtClean="0">
                <a:solidFill>
                  <a:srgbClr val="C00000"/>
                </a:solidFill>
                <a:effectLst>
                  <a:outerShdw blurRad="38100" dist="38100" dir="2700000" algn="tl">
                    <a:srgbClr val="000000">
                      <a:alpha val="43137"/>
                    </a:srgbClr>
                  </a:outerShdw>
                </a:effectLst>
              </a:rPr>
              <a:t>Cherubim of Ezekiel’s Vision</a:t>
            </a:r>
            <a:endParaRPr lang="en-US" b="1" dirty="0">
              <a:solidFill>
                <a:srgbClr val="C0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bg1"/>
                </a:solidFill>
              </a:rPr>
              <a:t>“The counsel of peace shall be</a:t>
            </a:r>
            <a:br>
              <a:rPr lang="en-US" dirty="0" smtClean="0">
                <a:solidFill>
                  <a:schemeClr val="bg1"/>
                </a:solidFill>
              </a:rPr>
            </a:br>
            <a:r>
              <a:rPr lang="en-US" dirty="0" smtClean="0">
                <a:solidFill>
                  <a:schemeClr val="bg1"/>
                </a:solidFill>
              </a:rPr>
              <a:t>between them</a:t>
            </a:r>
            <a:r>
              <a:rPr lang="en-US" i="1" dirty="0" smtClean="0">
                <a:solidFill>
                  <a:schemeClr val="bg1"/>
                </a:solidFill>
              </a:rPr>
              <a:t> </a:t>
            </a:r>
            <a:r>
              <a:rPr lang="en-US" dirty="0" smtClean="0">
                <a:solidFill>
                  <a:schemeClr val="bg1"/>
                </a:solidFill>
              </a:rPr>
              <a:t>both</a:t>
            </a:r>
            <a:r>
              <a:rPr lang="en-US" i="1" dirty="0" smtClean="0">
                <a:solidFill>
                  <a:schemeClr val="bg1"/>
                </a:solidFill>
              </a:rPr>
              <a:t>" </a:t>
            </a:r>
            <a:endParaRPr lang="en-US" dirty="0">
              <a:solidFill>
                <a:schemeClr val="bg1"/>
              </a:solidFill>
            </a:endParaRPr>
          </a:p>
        </p:txBody>
      </p:sp>
      <p:sp>
        <p:nvSpPr>
          <p:cNvPr id="3" name="Content Placeholder 2"/>
          <p:cNvSpPr>
            <a:spLocks noGrp="1"/>
          </p:cNvSpPr>
          <p:nvPr>
            <p:ph idx="1"/>
          </p:nvPr>
        </p:nvSpPr>
        <p:spPr/>
        <p:txBody>
          <a:bodyPr>
            <a:normAutofit lnSpcReduction="10000"/>
          </a:bodyPr>
          <a:lstStyle/>
          <a:p>
            <a:r>
              <a:rPr lang="en-US" dirty="0" smtClean="0">
                <a:solidFill>
                  <a:schemeClr val="bg1"/>
                </a:solidFill>
                <a:latin typeface="+mj-lt"/>
              </a:rPr>
              <a:t>A complete fusion </a:t>
            </a:r>
            <a:r>
              <a:rPr lang="en-US" dirty="0">
                <a:solidFill>
                  <a:schemeClr val="bg1"/>
                </a:solidFill>
                <a:latin typeface="+mj-lt"/>
              </a:rPr>
              <a:t>of kingly authority </a:t>
            </a:r>
            <a:r>
              <a:rPr lang="en-US" dirty="0" smtClean="0">
                <a:solidFill>
                  <a:schemeClr val="bg1"/>
                </a:solidFill>
                <a:latin typeface="+mj-lt"/>
              </a:rPr>
              <a:t>and priestly </a:t>
            </a:r>
            <a:r>
              <a:rPr lang="en-US" dirty="0">
                <a:solidFill>
                  <a:schemeClr val="bg1"/>
                </a:solidFill>
                <a:latin typeface="+mj-lt"/>
              </a:rPr>
              <a:t>dignity without the </a:t>
            </a:r>
            <a:r>
              <a:rPr lang="en-US" dirty="0" smtClean="0">
                <a:solidFill>
                  <a:schemeClr val="bg1"/>
                </a:solidFill>
                <a:latin typeface="+mj-lt"/>
              </a:rPr>
              <a:t>antagonism that often </a:t>
            </a:r>
            <a:r>
              <a:rPr lang="en-US" dirty="0">
                <a:solidFill>
                  <a:schemeClr val="bg1"/>
                </a:solidFill>
                <a:latin typeface="+mj-lt"/>
              </a:rPr>
              <a:t>disgraced </a:t>
            </a:r>
            <a:r>
              <a:rPr lang="en-US" dirty="0" smtClean="0">
                <a:solidFill>
                  <a:schemeClr val="bg1"/>
                </a:solidFill>
                <a:latin typeface="+mj-lt"/>
              </a:rPr>
              <a:t>these offices </a:t>
            </a:r>
            <a:r>
              <a:rPr lang="en-US" dirty="0">
                <a:solidFill>
                  <a:schemeClr val="bg1"/>
                </a:solidFill>
                <a:latin typeface="+mj-lt"/>
              </a:rPr>
              <a:t>in the </a:t>
            </a:r>
            <a:r>
              <a:rPr lang="en-US" dirty="0" smtClean="0">
                <a:solidFill>
                  <a:schemeClr val="bg1"/>
                </a:solidFill>
                <a:latin typeface="+mj-lt"/>
              </a:rPr>
              <a:t>past. </a:t>
            </a:r>
          </a:p>
          <a:p>
            <a:r>
              <a:rPr lang="en-US" dirty="0" smtClean="0">
                <a:solidFill>
                  <a:schemeClr val="bg1"/>
                </a:solidFill>
                <a:latin typeface="+mj-lt"/>
              </a:rPr>
              <a:t>The </a:t>
            </a:r>
            <a:r>
              <a:rPr lang="en-US" dirty="0">
                <a:solidFill>
                  <a:schemeClr val="bg1"/>
                </a:solidFill>
                <a:latin typeface="+mj-lt"/>
              </a:rPr>
              <a:t>word </a:t>
            </a:r>
            <a:r>
              <a:rPr lang="en-US" dirty="0" smtClean="0">
                <a:solidFill>
                  <a:schemeClr val="bg1"/>
                </a:solidFill>
                <a:latin typeface="+mj-lt"/>
              </a:rPr>
              <a:t>“peace” is </a:t>
            </a:r>
            <a:r>
              <a:rPr lang="en-US" dirty="0">
                <a:solidFill>
                  <a:schemeClr val="bg1"/>
                </a:solidFill>
                <a:latin typeface="+mj-lt"/>
              </a:rPr>
              <a:t>the Hebrew word </a:t>
            </a:r>
            <a:r>
              <a:rPr lang="en-US" dirty="0" smtClean="0">
                <a:solidFill>
                  <a:schemeClr val="bg1"/>
                </a:solidFill>
                <a:latin typeface="+mj-lt"/>
              </a:rPr>
              <a:t>“Shalom”, and comes </a:t>
            </a:r>
            <a:r>
              <a:rPr lang="en-US" dirty="0">
                <a:solidFill>
                  <a:schemeClr val="bg1"/>
                </a:solidFill>
                <a:latin typeface="+mj-lt"/>
              </a:rPr>
              <a:t>from a root signifying "</a:t>
            </a:r>
            <a:r>
              <a:rPr lang="en-US" dirty="0" smtClean="0">
                <a:solidFill>
                  <a:schemeClr val="bg1"/>
                </a:solidFill>
                <a:latin typeface="+mj-lt"/>
              </a:rPr>
              <a:t>to be </a:t>
            </a:r>
            <a:r>
              <a:rPr lang="en-US" dirty="0">
                <a:solidFill>
                  <a:schemeClr val="bg1"/>
                </a:solidFill>
                <a:latin typeface="+mj-lt"/>
              </a:rPr>
              <a:t>at one," "</a:t>
            </a:r>
            <a:r>
              <a:rPr lang="en-US" dirty="0" smtClean="0">
                <a:solidFill>
                  <a:schemeClr val="bg1"/>
                </a:solidFill>
                <a:latin typeface="+mj-lt"/>
              </a:rPr>
              <a:t>complete,” </a:t>
            </a:r>
            <a:r>
              <a:rPr lang="en-US" dirty="0">
                <a:solidFill>
                  <a:schemeClr val="bg1"/>
                </a:solidFill>
                <a:latin typeface="+mj-lt"/>
              </a:rPr>
              <a:t>"</a:t>
            </a:r>
            <a:r>
              <a:rPr lang="en-US" dirty="0" smtClean="0">
                <a:solidFill>
                  <a:schemeClr val="bg1"/>
                </a:solidFill>
                <a:latin typeface="+mj-lt"/>
              </a:rPr>
              <a:t>entire.”</a:t>
            </a:r>
            <a:endParaRPr lang="en-US" dirty="0">
              <a:solidFill>
                <a:schemeClr val="bg1"/>
              </a:solidFill>
              <a:latin typeface="+mj-lt"/>
            </a:endParaRPr>
          </a:p>
          <a:p>
            <a:r>
              <a:rPr lang="en-US" dirty="0" smtClean="0">
                <a:solidFill>
                  <a:schemeClr val="bg1"/>
                </a:solidFill>
                <a:latin typeface="+mj-lt"/>
              </a:rPr>
              <a:t>The </a:t>
            </a:r>
            <a:r>
              <a:rPr lang="en-US" dirty="0">
                <a:solidFill>
                  <a:schemeClr val="bg1"/>
                </a:solidFill>
                <a:latin typeface="+mj-lt"/>
              </a:rPr>
              <a:t>union of offices in Christ </a:t>
            </a:r>
            <a:r>
              <a:rPr lang="en-US" dirty="0" smtClean="0">
                <a:solidFill>
                  <a:schemeClr val="bg1"/>
                </a:solidFill>
                <a:latin typeface="+mj-lt"/>
              </a:rPr>
              <a:t>will bring all mankind </a:t>
            </a:r>
            <a:r>
              <a:rPr lang="en-US" dirty="0">
                <a:solidFill>
                  <a:schemeClr val="bg1"/>
                </a:solidFill>
                <a:latin typeface="+mj-lt"/>
              </a:rPr>
              <a:t>both into </a:t>
            </a:r>
            <a:r>
              <a:rPr lang="en-US" dirty="0" smtClean="0">
                <a:solidFill>
                  <a:schemeClr val="bg1"/>
                </a:solidFill>
                <a:latin typeface="+mj-lt"/>
              </a:rPr>
              <a:t>subjection to </a:t>
            </a:r>
            <a:r>
              <a:rPr lang="en-US" dirty="0">
                <a:solidFill>
                  <a:schemeClr val="bg1"/>
                </a:solidFill>
                <a:latin typeface="+mj-lt"/>
              </a:rPr>
              <a:t>God and into </a:t>
            </a:r>
            <a:r>
              <a:rPr lang="en-US" dirty="0" smtClean="0">
                <a:solidFill>
                  <a:schemeClr val="bg1"/>
                </a:solidFill>
                <a:latin typeface="+mj-lt"/>
              </a:rPr>
              <a:t>fellowship with Him. </a:t>
            </a:r>
          </a:p>
          <a:p>
            <a:r>
              <a:rPr lang="en-US" dirty="0" smtClean="0">
                <a:solidFill>
                  <a:schemeClr val="bg1"/>
                </a:solidFill>
                <a:latin typeface="+mj-lt"/>
              </a:rPr>
              <a:t>Thus </a:t>
            </a:r>
            <a:r>
              <a:rPr lang="en-US" dirty="0">
                <a:solidFill>
                  <a:schemeClr val="bg1"/>
                </a:solidFill>
                <a:latin typeface="+mj-lt"/>
              </a:rPr>
              <a:t>men </a:t>
            </a:r>
            <a:r>
              <a:rPr lang="en-US" dirty="0" smtClean="0">
                <a:solidFill>
                  <a:schemeClr val="bg1"/>
                </a:solidFill>
                <a:latin typeface="+mj-lt"/>
              </a:rPr>
              <a:t>will enjoy </a:t>
            </a:r>
            <a:r>
              <a:rPr lang="en-US" dirty="0">
                <a:solidFill>
                  <a:schemeClr val="bg1"/>
                </a:solidFill>
                <a:latin typeface="+mj-lt"/>
              </a:rPr>
              <a:t>true peace — not </a:t>
            </a:r>
            <a:r>
              <a:rPr lang="en-US" dirty="0" smtClean="0">
                <a:solidFill>
                  <a:schemeClr val="bg1"/>
                </a:solidFill>
                <a:latin typeface="+mj-lt"/>
              </a:rPr>
              <a:t>merely the </a:t>
            </a:r>
            <a:r>
              <a:rPr lang="en-US" dirty="0">
                <a:solidFill>
                  <a:schemeClr val="bg1"/>
                </a:solidFill>
                <a:latin typeface="+mj-lt"/>
              </a:rPr>
              <a:t>cessation of war, but a </a:t>
            </a:r>
            <a:r>
              <a:rPr lang="en-US" dirty="0" smtClean="0">
                <a:solidFill>
                  <a:schemeClr val="bg1"/>
                </a:solidFill>
                <a:latin typeface="+mj-lt"/>
              </a:rPr>
              <a:t>state of </a:t>
            </a:r>
            <a:r>
              <a:rPr lang="en-US" dirty="0">
                <a:solidFill>
                  <a:schemeClr val="bg1"/>
                </a:solidFill>
                <a:latin typeface="+mj-lt"/>
              </a:rPr>
              <a:t>union with </a:t>
            </a:r>
            <a:r>
              <a:rPr lang="en-US" dirty="0" smtClean="0">
                <a:solidFill>
                  <a:schemeClr val="bg1"/>
                </a:solidFill>
                <a:latin typeface="+mj-lt"/>
              </a:rPr>
              <a:t>Yahweh through Christ </a:t>
            </a:r>
            <a:r>
              <a:rPr lang="en-US" dirty="0">
                <a:solidFill>
                  <a:schemeClr val="bg1"/>
                </a:solidFill>
                <a:latin typeface="+mj-lt"/>
              </a:rPr>
              <a:t>(Eph. 2:14, Ps. </a:t>
            </a:r>
            <a:r>
              <a:rPr lang="en-US" dirty="0" smtClean="0">
                <a:solidFill>
                  <a:schemeClr val="bg1"/>
                </a:solidFill>
                <a:latin typeface="+mj-lt"/>
              </a:rPr>
              <a:t>85:8-10. </a:t>
            </a:r>
            <a:r>
              <a:rPr lang="en-US" dirty="0" err="1" smtClean="0">
                <a:solidFill>
                  <a:schemeClr val="bg1"/>
                </a:solidFill>
                <a:latin typeface="+mj-lt"/>
              </a:rPr>
              <a:t>Lk</a:t>
            </a:r>
            <a:r>
              <a:rPr lang="en-US" dirty="0">
                <a:solidFill>
                  <a:schemeClr val="bg1"/>
                </a:solidFill>
                <a:latin typeface="+mj-lt"/>
              </a:rPr>
              <a:t>. 2:i4).</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bg1"/>
                </a:solidFill>
              </a:rPr>
              <a:t>An Internationally Ransomed Kingdom of Priests</a:t>
            </a:r>
            <a:endParaRPr lang="en-US" dirty="0">
              <a:solidFill>
                <a:schemeClr val="bg1"/>
              </a:solidFill>
            </a:endParaRPr>
          </a:p>
        </p:txBody>
      </p:sp>
      <p:sp>
        <p:nvSpPr>
          <p:cNvPr id="3" name="Content Placeholder 2"/>
          <p:cNvSpPr>
            <a:spLocks noGrp="1"/>
          </p:cNvSpPr>
          <p:nvPr>
            <p:ph idx="1"/>
          </p:nvPr>
        </p:nvSpPr>
        <p:spPr/>
        <p:txBody>
          <a:bodyPr>
            <a:normAutofit/>
          </a:bodyPr>
          <a:lstStyle/>
          <a:p>
            <a:r>
              <a:rPr lang="en-US" sz="3200" b="1" dirty="0">
                <a:solidFill>
                  <a:schemeClr val="bg1"/>
                </a:solidFill>
                <a:latin typeface="+mj-lt"/>
              </a:rPr>
              <a:t>Rev 5:9  </a:t>
            </a:r>
            <a:r>
              <a:rPr lang="en-US" sz="3200" b="1" dirty="0" smtClean="0">
                <a:solidFill>
                  <a:schemeClr val="bg1"/>
                </a:solidFill>
                <a:latin typeface="+mj-lt"/>
              </a:rPr>
              <a:t>And </a:t>
            </a:r>
            <a:r>
              <a:rPr lang="en-US" sz="3200" b="1" dirty="0">
                <a:solidFill>
                  <a:schemeClr val="bg1"/>
                </a:solidFill>
                <a:latin typeface="+mj-lt"/>
              </a:rPr>
              <a:t>they sang a new song, saying, "Worthy art thou to take the scroll and to open its seals, for thou </a:t>
            </a:r>
            <a:r>
              <a:rPr lang="en-US" sz="3200" b="1" dirty="0" err="1">
                <a:solidFill>
                  <a:schemeClr val="bg1"/>
                </a:solidFill>
                <a:latin typeface="+mj-lt"/>
              </a:rPr>
              <a:t>wast</a:t>
            </a:r>
            <a:r>
              <a:rPr lang="en-US" sz="3200" b="1" dirty="0">
                <a:solidFill>
                  <a:schemeClr val="bg1"/>
                </a:solidFill>
                <a:latin typeface="+mj-lt"/>
              </a:rPr>
              <a:t> slain and by thy blood didst ransom men for God from every tribe and tongue and people and nation, </a:t>
            </a:r>
          </a:p>
          <a:p>
            <a:r>
              <a:rPr lang="en-US" sz="3200" b="1" dirty="0" smtClean="0">
                <a:solidFill>
                  <a:schemeClr val="bg1"/>
                </a:solidFill>
                <a:latin typeface="+mj-lt"/>
              </a:rPr>
              <a:t>10  </a:t>
            </a:r>
            <a:r>
              <a:rPr lang="en-US" sz="3200" b="1" dirty="0">
                <a:solidFill>
                  <a:schemeClr val="bg1"/>
                </a:solidFill>
                <a:latin typeface="+mj-lt"/>
              </a:rPr>
              <a:t>and hast made them a kingdom and priests to our God, and they shall reign on earth." </a:t>
            </a:r>
          </a:p>
          <a:p>
            <a:endParaRPr lang="en-US" sz="3200" b="1" dirty="0">
              <a:solidFill>
                <a:schemeClr val="bg1"/>
              </a:solidFill>
              <a:latin typeface="+mj-lt"/>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bg1"/>
                </a:solidFill>
              </a:rPr>
              <a:t>God Created Israel to be a Kingdom of Priests Above All People</a:t>
            </a:r>
            <a:endParaRPr lang="en-US" dirty="0">
              <a:solidFill>
                <a:schemeClr val="bg1"/>
              </a:solidFill>
            </a:endParaRPr>
          </a:p>
        </p:txBody>
      </p:sp>
      <p:sp>
        <p:nvSpPr>
          <p:cNvPr id="3" name="Content Placeholder 2"/>
          <p:cNvSpPr>
            <a:spLocks noGrp="1"/>
          </p:cNvSpPr>
          <p:nvPr>
            <p:ph idx="1"/>
          </p:nvPr>
        </p:nvSpPr>
        <p:spPr/>
        <p:txBody>
          <a:bodyPr>
            <a:normAutofit/>
          </a:bodyPr>
          <a:lstStyle/>
          <a:p>
            <a:r>
              <a:rPr lang="en-US" sz="3200" b="1" dirty="0" err="1">
                <a:solidFill>
                  <a:schemeClr val="bg1"/>
                </a:solidFill>
                <a:latin typeface="+mj-lt"/>
              </a:rPr>
              <a:t>Exo</a:t>
            </a:r>
            <a:r>
              <a:rPr lang="en-US" sz="3200" b="1" dirty="0">
                <a:solidFill>
                  <a:schemeClr val="bg1"/>
                </a:solidFill>
                <a:latin typeface="+mj-lt"/>
              </a:rPr>
              <a:t> 19:5  Now therefore, if ye will obey my voice indeed, and keep my covenant, then ye shall be a peculiar treasure unto me </a:t>
            </a:r>
            <a:r>
              <a:rPr lang="en-US" sz="3200" b="1" i="1" u="sng" dirty="0">
                <a:solidFill>
                  <a:schemeClr val="bg1"/>
                </a:solidFill>
                <a:latin typeface="+mj-lt"/>
              </a:rPr>
              <a:t>from among all peoples</a:t>
            </a:r>
            <a:r>
              <a:rPr lang="en-US" sz="3200" b="1" dirty="0">
                <a:solidFill>
                  <a:schemeClr val="bg1"/>
                </a:solidFill>
                <a:latin typeface="+mj-lt"/>
              </a:rPr>
              <a:t>: for all the earth is mine: </a:t>
            </a:r>
          </a:p>
          <a:p>
            <a:r>
              <a:rPr lang="en-US" sz="3200" b="1" dirty="0" err="1">
                <a:solidFill>
                  <a:schemeClr val="bg1"/>
                </a:solidFill>
                <a:latin typeface="+mj-lt"/>
              </a:rPr>
              <a:t>Exo</a:t>
            </a:r>
            <a:r>
              <a:rPr lang="en-US" sz="3200" b="1" dirty="0">
                <a:solidFill>
                  <a:schemeClr val="bg1"/>
                </a:solidFill>
                <a:latin typeface="+mj-lt"/>
              </a:rPr>
              <a:t> 19:6  and ye shall be unto me </a:t>
            </a:r>
            <a:r>
              <a:rPr lang="en-US" sz="3200" b="1" dirty="0">
                <a:solidFill>
                  <a:srgbClr val="FFFF00"/>
                </a:solidFill>
                <a:latin typeface="+mj-lt"/>
              </a:rPr>
              <a:t>a kingdom of priests</a:t>
            </a:r>
            <a:r>
              <a:rPr lang="en-US" sz="3200" b="1" dirty="0">
                <a:solidFill>
                  <a:schemeClr val="bg1"/>
                </a:solidFill>
                <a:latin typeface="+mj-lt"/>
              </a:rPr>
              <a:t>, and an holy nation. These are the words which thou </a:t>
            </a:r>
            <a:r>
              <a:rPr lang="en-US" sz="3200" b="1" dirty="0" err="1">
                <a:solidFill>
                  <a:schemeClr val="bg1"/>
                </a:solidFill>
                <a:latin typeface="+mj-lt"/>
              </a:rPr>
              <a:t>shalt</a:t>
            </a:r>
            <a:r>
              <a:rPr lang="en-US" sz="3200" b="1" dirty="0">
                <a:solidFill>
                  <a:schemeClr val="bg1"/>
                </a:solidFill>
                <a:latin typeface="+mj-lt"/>
              </a:rPr>
              <a:t> speak unto the children of Israel</a:t>
            </a:r>
            <a:r>
              <a:rPr lang="en-US" sz="3200" b="1" dirty="0" smtClean="0">
                <a:solidFill>
                  <a:schemeClr val="bg1"/>
                </a:solidFill>
                <a:latin typeface="+mj-lt"/>
              </a:rPr>
              <a:t>. (RV)</a:t>
            </a:r>
            <a:endParaRPr lang="en-US" sz="3200" b="1" dirty="0">
              <a:solidFill>
                <a:schemeClr val="bg1"/>
              </a:solidFill>
              <a:latin typeface="+mj-lt"/>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2155"/>
            <a:ext cx="8229600" cy="728750"/>
          </a:xfrm>
        </p:spPr>
        <p:txBody>
          <a:bodyPr>
            <a:normAutofit fontScale="90000"/>
          </a:bodyPr>
          <a:lstStyle/>
          <a:p>
            <a:r>
              <a:rPr lang="en-US" dirty="0" smtClean="0">
                <a:solidFill>
                  <a:schemeClr val="bg1"/>
                </a:solidFill>
              </a:rPr>
              <a:t>Rev. 5:9</a:t>
            </a:r>
            <a:endParaRPr lang="en-US" dirty="0">
              <a:solidFill>
                <a:schemeClr val="bg1"/>
              </a:solidFill>
            </a:endParaRPr>
          </a:p>
        </p:txBody>
      </p:sp>
      <p:sp>
        <p:nvSpPr>
          <p:cNvPr id="3" name="Content Placeholder 2"/>
          <p:cNvSpPr>
            <a:spLocks noGrp="1"/>
          </p:cNvSpPr>
          <p:nvPr>
            <p:ph idx="1"/>
          </p:nvPr>
        </p:nvSpPr>
        <p:spPr>
          <a:xfrm>
            <a:off x="457200" y="902768"/>
            <a:ext cx="8229600" cy="4389120"/>
          </a:xfrm>
        </p:spPr>
        <p:txBody>
          <a:bodyPr>
            <a:noAutofit/>
          </a:bodyPr>
          <a:lstStyle/>
          <a:p>
            <a:r>
              <a:rPr lang="en-US" sz="3200" dirty="0">
                <a:solidFill>
                  <a:schemeClr val="bg1"/>
                </a:solidFill>
                <a:latin typeface="+mj-lt"/>
              </a:rPr>
              <a:t>(RSV)  and hast made them a kingdom and priests to our God, and they shall reign on earth." </a:t>
            </a:r>
          </a:p>
          <a:p>
            <a:endParaRPr lang="en-US" sz="3200" dirty="0">
              <a:solidFill>
                <a:schemeClr val="bg1"/>
              </a:solidFill>
              <a:latin typeface="+mj-lt"/>
            </a:endParaRPr>
          </a:p>
          <a:p>
            <a:r>
              <a:rPr lang="en-US" sz="3200" dirty="0">
                <a:solidFill>
                  <a:schemeClr val="bg1"/>
                </a:solidFill>
                <a:latin typeface="+mj-lt"/>
              </a:rPr>
              <a:t>(</a:t>
            </a:r>
            <a:r>
              <a:rPr lang="en-US" sz="3200" dirty="0" err="1">
                <a:solidFill>
                  <a:schemeClr val="bg1"/>
                </a:solidFill>
                <a:latin typeface="+mj-lt"/>
              </a:rPr>
              <a:t>Rotherham</a:t>
            </a:r>
            <a:r>
              <a:rPr lang="en-US" sz="3200" dirty="0">
                <a:solidFill>
                  <a:schemeClr val="bg1"/>
                </a:solidFill>
                <a:latin typeface="+mj-lt"/>
              </a:rPr>
              <a:t>) And didst make them, unto our God, a kingdom and priests,—and they reign on the earth.</a:t>
            </a:r>
          </a:p>
          <a:p>
            <a:endParaRPr lang="en-US" sz="3200" dirty="0">
              <a:solidFill>
                <a:schemeClr val="bg1"/>
              </a:solidFill>
              <a:latin typeface="+mj-lt"/>
            </a:endParaRPr>
          </a:p>
          <a:p>
            <a:r>
              <a:rPr lang="en-US" sz="3200" dirty="0">
                <a:solidFill>
                  <a:schemeClr val="bg1"/>
                </a:solidFill>
                <a:latin typeface="+mj-lt"/>
              </a:rPr>
              <a:t>(RV)  and </a:t>
            </a:r>
            <a:r>
              <a:rPr lang="en-US" sz="3200" dirty="0" err="1">
                <a:solidFill>
                  <a:schemeClr val="bg1"/>
                </a:solidFill>
                <a:latin typeface="+mj-lt"/>
              </a:rPr>
              <a:t>madest</a:t>
            </a:r>
            <a:r>
              <a:rPr lang="en-US" sz="3200" dirty="0">
                <a:solidFill>
                  <a:schemeClr val="bg1"/>
                </a:solidFill>
                <a:latin typeface="+mj-lt"/>
              </a:rPr>
              <a:t> them </a:t>
            </a:r>
            <a:r>
              <a:rPr lang="en-US" sz="3200" i="1" dirty="0">
                <a:solidFill>
                  <a:schemeClr val="bg1"/>
                </a:solidFill>
                <a:latin typeface="+mj-lt"/>
              </a:rPr>
              <a:t>to be unto our God a kingdom and priests; and they reign upon the earth.</a:t>
            </a:r>
            <a:endParaRPr lang="en-US" sz="3200" dirty="0">
              <a:solidFill>
                <a:schemeClr val="bg1"/>
              </a:solidFill>
              <a:latin typeface="+mj-lt"/>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591312"/>
          </a:xfrm>
        </p:spPr>
        <p:txBody>
          <a:bodyPr>
            <a:normAutofit fontScale="90000"/>
          </a:bodyPr>
          <a:lstStyle/>
          <a:p>
            <a:r>
              <a:rPr lang="en-US" dirty="0" smtClean="0">
                <a:solidFill>
                  <a:schemeClr val="bg1"/>
                </a:solidFill>
              </a:rPr>
              <a:t>The Priesthood Orders</a:t>
            </a:r>
            <a:endParaRPr lang="en-US" dirty="0">
              <a:solidFill>
                <a:schemeClr val="bg1"/>
              </a:solidFill>
            </a:endParaRPr>
          </a:p>
        </p:txBody>
      </p:sp>
      <p:sp>
        <p:nvSpPr>
          <p:cNvPr id="3" name="Content Placeholder 2"/>
          <p:cNvSpPr>
            <a:spLocks noGrp="1"/>
          </p:cNvSpPr>
          <p:nvPr>
            <p:ph idx="1"/>
          </p:nvPr>
        </p:nvSpPr>
        <p:spPr>
          <a:xfrm>
            <a:off x="457200" y="914400"/>
            <a:ext cx="8229600" cy="4389120"/>
          </a:xfrm>
        </p:spPr>
        <p:txBody>
          <a:bodyPr>
            <a:noAutofit/>
          </a:bodyPr>
          <a:lstStyle/>
          <a:p>
            <a:r>
              <a:rPr lang="en-US" sz="2400" dirty="0">
                <a:solidFill>
                  <a:schemeClr val="bg1"/>
                </a:solidFill>
                <a:latin typeface="+mj-lt"/>
              </a:rPr>
              <a:t>We have seen that the Most Holy is a central </a:t>
            </a:r>
            <a:r>
              <a:rPr lang="en-US" sz="2400" dirty="0" err="1" smtClean="0">
                <a:solidFill>
                  <a:schemeClr val="bg1"/>
                </a:solidFill>
                <a:latin typeface="+mj-lt"/>
              </a:rPr>
              <a:t>hypaethral</a:t>
            </a:r>
            <a:r>
              <a:rPr lang="en-US" sz="2400" dirty="0" smtClean="0">
                <a:solidFill>
                  <a:schemeClr val="bg1"/>
                </a:solidFill>
                <a:latin typeface="+mj-lt"/>
              </a:rPr>
              <a:t> (</a:t>
            </a:r>
            <a:r>
              <a:rPr lang="en-US" sz="2400" dirty="0" err="1" smtClean="0">
                <a:solidFill>
                  <a:schemeClr val="bg1"/>
                </a:solidFill>
                <a:latin typeface="+mj-lt"/>
              </a:rPr>
              <a:t>hī</a:t>
            </a:r>
            <a:r>
              <a:rPr lang="en-US" sz="2400" dirty="0" smtClean="0">
                <a:solidFill>
                  <a:schemeClr val="bg1"/>
                </a:solidFill>
                <a:latin typeface="+mj-lt"/>
              </a:rPr>
              <a:t>-</a:t>
            </a:r>
            <a:r>
              <a:rPr lang="en-US" sz="2400" dirty="0">
                <a:solidFill>
                  <a:schemeClr val="bg1"/>
                </a:solidFill>
                <a:latin typeface="+mj-lt"/>
              </a:rPr>
              <a:t>ˈ</a:t>
            </a:r>
            <a:r>
              <a:rPr lang="en-US" sz="2400" dirty="0" err="1" smtClean="0">
                <a:solidFill>
                  <a:schemeClr val="bg1"/>
                </a:solidFill>
                <a:latin typeface="+mj-lt"/>
              </a:rPr>
              <a:t>pē-thrəl</a:t>
            </a:r>
            <a:r>
              <a:rPr lang="en-US" sz="2400" dirty="0" smtClean="0">
                <a:solidFill>
                  <a:schemeClr val="bg1"/>
                </a:solidFill>
                <a:latin typeface="+mj-lt"/>
              </a:rPr>
              <a:t>), or </a:t>
            </a:r>
            <a:r>
              <a:rPr lang="en-US" sz="2400" dirty="0">
                <a:solidFill>
                  <a:schemeClr val="bg1"/>
                </a:solidFill>
                <a:latin typeface="+mj-lt"/>
              </a:rPr>
              <a:t>the portion of the inner Temple open to the </a:t>
            </a:r>
            <a:r>
              <a:rPr lang="en-US" sz="2400" dirty="0" smtClean="0">
                <a:solidFill>
                  <a:schemeClr val="bg1"/>
                </a:solidFill>
                <a:latin typeface="+mj-lt"/>
              </a:rPr>
              <a:t>sky and</a:t>
            </a:r>
            <a:r>
              <a:rPr lang="en-US" sz="2400" dirty="0">
                <a:solidFill>
                  <a:schemeClr val="bg1"/>
                </a:solidFill>
                <a:latin typeface="+mj-lt"/>
              </a:rPr>
              <a:t>, therefore, a suitable place for an altar. </a:t>
            </a:r>
            <a:endParaRPr lang="en-US" sz="2400" dirty="0" smtClean="0">
              <a:solidFill>
                <a:schemeClr val="bg1"/>
              </a:solidFill>
              <a:latin typeface="+mj-lt"/>
            </a:endParaRPr>
          </a:p>
          <a:p>
            <a:r>
              <a:rPr lang="en-US" sz="2400" dirty="0" smtClean="0">
                <a:solidFill>
                  <a:schemeClr val="bg1"/>
                </a:solidFill>
                <a:latin typeface="+mj-lt"/>
              </a:rPr>
              <a:t>Its position there </a:t>
            </a:r>
            <a:r>
              <a:rPr lang="en-US" sz="2400" dirty="0">
                <a:solidFill>
                  <a:schemeClr val="bg1"/>
                </a:solidFill>
                <a:latin typeface="+mj-lt"/>
              </a:rPr>
              <a:t>may seem incongruous, nevertheless the altar </a:t>
            </a:r>
            <a:r>
              <a:rPr lang="en-US" sz="2400" dirty="0" smtClean="0">
                <a:solidFill>
                  <a:schemeClr val="bg1"/>
                </a:solidFill>
                <a:latin typeface="+mj-lt"/>
              </a:rPr>
              <a:t>in the </a:t>
            </a:r>
            <a:r>
              <a:rPr lang="en-US" sz="2400" dirty="0">
                <a:solidFill>
                  <a:schemeClr val="bg1"/>
                </a:solidFill>
                <a:latin typeface="+mj-lt"/>
              </a:rPr>
              <a:t>Most Holy will be in harmony with the </a:t>
            </a:r>
            <a:r>
              <a:rPr lang="en-US" sz="2400" dirty="0" smtClean="0">
                <a:solidFill>
                  <a:schemeClr val="bg1"/>
                </a:solidFill>
                <a:latin typeface="+mj-lt"/>
              </a:rPr>
              <a:t>Mosaic pattern </a:t>
            </a:r>
            <a:r>
              <a:rPr lang="en-US" sz="2400" dirty="0">
                <a:solidFill>
                  <a:schemeClr val="bg1"/>
                </a:solidFill>
                <a:latin typeface="+mj-lt"/>
              </a:rPr>
              <a:t>of the heavenly things. </a:t>
            </a:r>
            <a:endParaRPr lang="en-US" sz="2400" dirty="0" smtClean="0">
              <a:solidFill>
                <a:schemeClr val="bg1"/>
              </a:solidFill>
              <a:latin typeface="+mj-lt"/>
            </a:endParaRPr>
          </a:p>
          <a:p>
            <a:r>
              <a:rPr lang="en-US" sz="2400" dirty="0" smtClean="0">
                <a:solidFill>
                  <a:schemeClr val="bg1"/>
                </a:solidFill>
                <a:latin typeface="+mj-lt"/>
              </a:rPr>
              <a:t>Speaking </a:t>
            </a:r>
            <a:r>
              <a:rPr lang="en-US" sz="2400" dirty="0">
                <a:solidFill>
                  <a:schemeClr val="bg1"/>
                </a:solidFill>
                <a:latin typeface="+mj-lt"/>
              </a:rPr>
              <a:t>of the </a:t>
            </a:r>
            <a:r>
              <a:rPr lang="en-US" sz="2400" dirty="0" smtClean="0">
                <a:solidFill>
                  <a:schemeClr val="bg1"/>
                </a:solidFill>
                <a:latin typeface="+mj-lt"/>
              </a:rPr>
              <a:t>service of </a:t>
            </a:r>
            <a:r>
              <a:rPr lang="en-US" sz="2400" dirty="0">
                <a:solidFill>
                  <a:schemeClr val="bg1"/>
                </a:solidFill>
                <a:latin typeface="+mj-lt"/>
              </a:rPr>
              <a:t>the Tabernacle for the time then present the </a:t>
            </a:r>
            <a:r>
              <a:rPr lang="en-US" sz="2400" dirty="0" smtClean="0">
                <a:solidFill>
                  <a:schemeClr val="bg1"/>
                </a:solidFill>
                <a:latin typeface="+mj-lt"/>
              </a:rPr>
              <a:t>Apostle said </a:t>
            </a:r>
            <a:r>
              <a:rPr lang="en-US" sz="2400" dirty="0">
                <a:solidFill>
                  <a:schemeClr val="bg1"/>
                </a:solidFill>
                <a:latin typeface="+mj-lt"/>
              </a:rPr>
              <a:t>that the way into the holy place had not then </a:t>
            </a:r>
            <a:r>
              <a:rPr lang="en-US" sz="2400" dirty="0" smtClean="0">
                <a:solidFill>
                  <a:schemeClr val="bg1"/>
                </a:solidFill>
                <a:latin typeface="+mj-lt"/>
              </a:rPr>
              <a:t>been made </a:t>
            </a:r>
            <a:r>
              <a:rPr lang="en-US" sz="2400" dirty="0">
                <a:solidFill>
                  <a:schemeClr val="bg1"/>
                </a:solidFill>
                <a:latin typeface="+mj-lt"/>
              </a:rPr>
              <a:t>manifest, while the first tabernacle stood, </a:t>
            </a:r>
            <a:r>
              <a:rPr lang="en-US" sz="2400" i="1" dirty="0" smtClean="0">
                <a:solidFill>
                  <a:schemeClr val="bg1"/>
                </a:solidFill>
                <a:latin typeface="+mj-lt"/>
              </a:rPr>
              <a:t>which is </a:t>
            </a:r>
            <a:r>
              <a:rPr lang="en-US" sz="2400" i="1" dirty="0">
                <a:solidFill>
                  <a:schemeClr val="bg1"/>
                </a:solidFill>
                <a:latin typeface="+mj-lt"/>
              </a:rPr>
              <a:t>a parable of future things. (Heb. </a:t>
            </a:r>
            <a:r>
              <a:rPr lang="en-US" sz="2400" i="1" dirty="0" smtClean="0">
                <a:solidFill>
                  <a:schemeClr val="bg1"/>
                </a:solidFill>
                <a:latin typeface="+mj-lt"/>
              </a:rPr>
              <a:t>9: 8 - </a:t>
            </a:r>
            <a:r>
              <a:rPr lang="en-US" sz="2400" i="1" dirty="0">
                <a:solidFill>
                  <a:schemeClr val="bg1"/>
                </a:solidFill>
                <a:latin typeface="+mj-lt"/>
              </a:rPr>
              <a:t>9 R.V.).</a:t>
            </a:r>
          </a:p>
          <a:p>
            <a:r>
              <a:rPr lang="en-US" sz="2400" dirty="0" smtClean="0">
                <a:solidFill>
                  <a:schemeClr val="bg1"/>
                </a:solidFill>
                <a:latin typeface="+mj-lt"/>
              </a:rPr>
              <a:t>“Now</a:t>
            </a:r>
            <a:r>
              <a:rPr lang="en-US" sz="2400" dirty="0">
                <a:solidFill>
                  <a:schemeClr val="bg1"/>
                </a:solidFill>
                <a:latin typeface="+mj-lt"/>
              </a:rPr>
              <a:t>, the way into the Holiest was opened by </a:t>
            </a:r>
            <a:r>
              <a:rPr lang="en-US" sz="2400" dirty="0" smtClean="0">
                <a:solidFill>
                  <a:schemeClr val="bg1"/>
                </a:solidFill>
                <a:latin typeface="+mj-lt"/>
              </a:rPr>
              <a:t>Jesus entering </a:t>
            </a:r>
            <a:r>
              <a:rPr lang="en-US" sz="2400" dirty="0">
                <a:solidFill>
                  <a:schemeClr val="bg1"/>
                </a:solidFill>
                <a:latin typeface="+mj-lt"/>
              </a:rPr>
              <a:t>therein. That is, </a:t>
            </a:r>
            <a:r>
              <a:rPr lang="en-US" sz="2400" i="1" dirty="0">
                <a:solidFill>
                  <a:schemeClr val="bg1"/>
                </a:solidFill>
                <a:latin typeface="+mj-lt"/>
              </a:rPr>
              <a:t>He entered into the </a:t>
            </a:r>
            <a:r>
              <a:rPr lang="en-US" sz="2400" i="1" dirty="0" smtClean="0">
                <a:solidFill>
                  <a:schemeClr val="bg1"/>
                </a:solidFill>
                <a:latin typeface="+mj-lt"/>
              </a:rPr>
              <a:t>eternal state</a:t>
            </a:r>
            <a:r>
              <a:rPr lang="en-US" sz="2400" i="1" dirty="0">
                <a:solidFill>
                  <a:schemeClr val="bg1"/>
                </a:solidFill>
                <a:latin typeface="+mj-lt"/>
              </a:rPr>
              <a:t>, for of Him it was written </a:t>
            </a:r>
            <a:r>
              <a:rPr lang="en-US" sz="2400" i="1" dirty="0" smtClean="0">
                <a:solidFill>
                  <a:schemeClr val="bg1"/>
                </a:solidFill>
                <a:latin typeface="+mj-lt"/>
              </a:rPr>
              <a:t>: “</a:t>
            </a:r>
            <a:r>
              <a:rPr lang="en-US" sz="2400" dirty="0" smtClean="0">
                <a:solidFill>
                  <a:schemeClr val="bg1"/>
                </a:solidFill>
                <a:latin typeface="+mj-lt"/>
              </a:rPr>
              <a:t>He </a:t>
            </a:r>
            <a:r>
              <a:rPr lang="en-US" sz="2400" dirty="0">
                <a:solidFill>
                  <a:schemeClr val="bg1"/>
                </a:solidFill>
                <a:latin typeface="+mj-lt"/>
              </a:rPr>
              <a:t>asked </a:t>
            </a:r>
            <a:r>
              <a:rPr lang="en-US" sz="2400" i="1" dirty="0">
                <a:solidFill>
                  <a:schemeClr val="bg1"/>
                </a:solidFill>
                <a:latin typeface="+mj-lt"/>
              </a:rPr>
              <a:t>life of thee, and thou </a:t>
            </a:r>
            <a:r>
              <a:rPr lang="en-US" sz="2400" i="1" dirty="0" err="1">
                <a:solidFill>
                  <a:schemeClr val="bg1"/>
                </a:solidFill>
                <a:latin typeface="+mj-lt"/>
              </a:rPr>
              <a:t>gavest</a:t>
            </a:r>
            <a:r>
              <a:rPr lang="en-US" sz="2400" i="1" dirty="0">
                <a:solidFill>
                  <a:schemeClr val="bg1"/>
                </a:solidFill>
                <a:latin typeface="+mj-lt"/>
              </a:rPr>
              <a:t> it him, </a:t>
            </a:r>
            <a:r>
              <a:rPr lang="en-US" sz="2400" i="1" dirty="0" smtClean="0">
                <a:solidFill>
                  <a:schemeClr val="bg1"/>
                </a:solidFill>
                <a:latin typeface="+mj-lt"/>
              </a:rPr>
              <a:t>even length </a:t>
            </a:r>
            <a:r>
              <a:rPr lang="en-US" sz="2400" i="1" dirty="0">
                <a:solidFill>
                  <a:schemeClr val="bg1"/>
                </a:solidFill>
                <a:latin typeface="+mj-lt"/>
              </a:rPr>
              <a:t>of days for ever and ever. (Psalm </a:t>
            </a:r>
            <a:r>
              <a:rPr lang="en-US" sz="2400" i="1" dirty="0" smtClean="0">
                <a:solidFill>
                  <a:schemeClr val="bg1"/>
                </a:solidFill>
                <a:latin typeface="+mj-lt"/>
              </a:rPr>
              <a:t>21:4</a:t>
            </a:r>
            <a:r>
              <a:rPr lang="en-US" sz="2400" i="1" dirty="0">
                <a:solidFill>
                  <a:schemeClr val="bg1"/>
                </a:solidFill>
                <a:latin typeface="+mj-lt"/>
              </a:rPr>
              <a:t>.)</a:t>
            </a:r>
          </a:p>
          <a:p>
            <a:r>
              <a:rPr lang="en-US" sz="2400" dirty="0">
                <a:solidFill>
                  <a:schemeClr val="bg1"/>
                </a:solidFill>
                <a:latin typeface="+mj-lt"/>
              </a:rPr>
              <a:t>Of Him it is also testified </a:t>
            </a:r>
            <a:r>
              <a:rPr lang="en-US" sz="2400" dirty="0" smtClean="0">
                <a:solidFill>
                  <a:schemeClr val="bg1"/>
                </a:solidFill>
                <a:latin typeface="+mj-lt"/>
              </a:rPr>
              <a:t>: “After </a:t>
            </a:r>
            <a:r>
              <a:rPr lang="en-US" sz="2400" dirty="0">
                <a:solidFill>
                  <a:schemeClr val="bg1"/>
                </a:solidFill>
                <a:latin typeface="+mj-lt"/>
              </a:rPr>
              <a:t>the power of an endless life</a:t>
            </a:r>
            <a:r>
              <a:rPr lang="en-US" sz="2400" dirty="0" smtClean="0">
                <a:solidFill>
                  <a:schemeClr val="bg1"/>
                </a:solidFill>
                <a:latin typeface="+mj-lt"/>
              </a:rPr>
              <a:t>.”</a:t>
            </a:r>
            <a:endParaRPr lang="en-US" sz="2400" dirty="0">
              <a:solidFill>
                <a:schemeClr val="bg1"/>
              </a:solidFill>
              <a:latin typeface="+mj-lt"/>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90950" y="255201"/>
            <a:ext cx="8229600" cy="842079"/>
          </a:xfrm>
        </p:spPr>
        <p:txBody>
          <a:bodyPr/>
          <a:lstStyle/>
          <a:p>
            <a:r>
              <a:rPr lang="en-US" dirty="0" smtClean="0">
                <a:solidFill>
                  <a:srgbClr val="FFFF00"/>
                </a:solidFill>
              </a:rPr>
              <a:t>The Glory in Solomon’s Temple</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sz="3200" b="1" dirty="0" smtClean="0">
                <a:solidFill>
                  <a:srgbClr val="FFFF00"/>
                </a:solidFill>
                <a:latin typeface="+mj-lt"/>
              </a:rPr>
              <a:t>1Ki 8:10  And it came to pass, when the priests were come out of the holy </a:t>
            </a:r>
            <a:r>
              <a:rPr lang="en-US" sz="3200" b="1" i="1" dirty="0" smtClean="0">
                <a:solidFill>
                  <a:srgbClr val="FFFF00"/>
                </a:solidFill>
                <a:latin typeface="+mj-lt"/>
              </a:rPr>
              <a:t>place, that the cloud filled the house of the LORD, </a:t>
            </a:r>
          </a:p>
          <a:p>
            <a:r>
              <a:rPr lang="en-US" sz="3200" b="1" dirty="0" smtClean="0">
                <a:solidFill>
                  <a:srgbClr val="FFFF00"/>
                </a:solidFill>
                <a:latin typeface="+mj-lt"/>
              </a:rPr>
              <a:t>1Ki 8:11  So that the priests could not stand to minister because of the cloud: for the glory of the LORD had filled the house of the LORD. </a:t>
            </a:r>
          </a:p>
          <a:p>
            <a:endParaRPr lang="en-US" sz="3200" b="1" dirty="0">
              <a:solidFill>
                <a:srgbClr val="FFFF00"/>
              </a:solidFill>
              <a:latin typeface="+mj-lt"/>
            </a:endParaRP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descr="mostholy.jpg"/>
          <p:cNvPicPr>
            <a:picLocks noGrp="1" noChangeAspect="1"/>
          </p:cNvPicPr>
          <p:nvPr>
            <p:ph idx="1"/>
          </p:nvPr>
        </p:nvPicPr>
        <p:blipFill>
          <a:blip r:embed="rId2" cstate="print"/>
          <a:srcRect b="3533"/>
          <a:stretch>
            <a:fillRect/>
          </a:stretch>
        </p:blipFill>
        <p:spPr>
          <a:xfrm>
            <a:off x="73740" y="0"/>
            <a:ext cx="8977808" cy="6681019"/>
          </a:xfrm>
          <a:prstGeom prst="rect">
            <a:avLst/>
          </a:prstGeom>
          <a:ln>
            <a:noFill/>
          </a:ln>
          <a:effectLst>
            <a:softEdge rad="112500"/>
          </a:effectLst>
        </p:spPr>
      </p:pic>
      <p:sp>
        <p:nvSpPr>
          <p:cNvPr id="7" name="Rectangular Callout 6"/>
          <p:cNvSpPr/>
          <p:nvPr/>
        </p:nvSpPr>
        <p:spPr>
          <a:xfrm>
            <a:off x="2532185" y="597877"/>
            <a:ext cx="2039815" cy="967153"/>
          </a:xfrm>
          <a:prstGeom prst="wedgeRectCallout">
            <a:avLst>
              <a:gd name="adj1" fmla="val 81754"/>
              <a:gd name="adj2" fmla="val 4535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smtClean="0"/>
              <a:t>CLOUD</a:t>
            </a:r>
          </a:p>
          <a:p>
            <a:pPr algn="ctr"/>
            <a:r>
              <a:rPr lang="en-US" dirty="0" smtClean="0"/>
              <a:t>Veil to conceal the Divine Glory</a:t>
            </a:r>
            <a:endParaRPr lang="en-US" dirty="0"/>
          </a:p>
        </p:txBody>
      </p:sp>
      <p:sp>
        <p:nvSpPr>
          <p:cNvPr id="8" name="TextBox 7"/>
          <p:cNvSpPr txBox="1"/>
          <p:nvPr/>
        </p:nvSpPr>
        <p:spPr>
          <a:xfrm>
            <a:off x="4616245" y="88488"/>
            <a:ext cx="2212258" cy="646331"/>
          </a:xfrm>
          <a:prstGeom prst="rect">
            <a:avLst/>
          </a:prstGeom>
          <a:solidFill>
            <a:schemeClr val="bg2"/>
          </a:solidFill>
        </p:spPr>
        <p:txBody>
          <a:bodyPr wrap="square" rtlCol="0">
            <a:spAutoFit/>
          </a:bodyPr>
          <a:lstStyle/>
          <a:p>
            <a:pPr algn="ctr"/>
            <a:r>
              <a:rPr lang="en-US" b="1" u="sng" dirty="0" smtClean="0"/>
              <a:t>INDIRECT GLORY</a:t>
            </a:r>
          </a:p>
          <a:p>
            <a:pPr algn="ctr"/>
            <a:r>
              <a:rPr lang="en-US" dirty="0" smtClean="0"/>
              <a:t>Mortals</a:t>
            </a:r>
            <a:endParaRPr lang="en-US" dirty="0"/>
          </a:p>
        </p:txBody>
      </p:sp>
      <p:sp>
        <p:nvSpPr>
          <p:cNvPr id="9" name="TextBox 8"/>
          <p:cNvSpPr txBox="1"/>
          <p:nvPr/>
        </p:nvSpPr>
        <p:spPr>
          <a:xfrm>
            <a:off x="7957039" y="1282353"/>
            <a:ext cx="1186961" cy="1169551"/>
          </a:xfrm>
          <a:prstGeom prst="rect">
            <a:avLst/>
          </a:prstGeom>
          <a:solidFill>
            <a:srgbClr val="FFFF00"/>
          </a:solidFill>
        </p:spPr>
        <p:txBody>
          <a:bodyPr wrap="square" rtlCol="0">
            <a:spAutoFit/>
          </a:bodyPr>
          <a:lstStyle/>
          <a:p>
            <a:pPr algn="ctr"/>
            <a:r>
              <a:rPr lang="en-US" sz="1400" dirty="0" smtClean="0"/>
              <a:t>ALTAR</a:t>
            </a:r>
          </a:p>
          <a:p>
            <a:pPr algn="ctr"/>
            <a:r>
              <a:rPr lang="en-US" sz="1400" dirty="0" smtClean="0"/>
              <a:t>The Presence of the Gory of Yahweh</a:t>
            </a:r>
            <a:endParaRPr lang="en-US" sz="1400" dirty="0"/>
          </a:p>
        </p:txBody>
      </p:sp>
      <p:sp>
        <p:nvSpPr>
          <p:cNvPr id="11" name="Freeform 10"/>
          <p:cNvSpPr/>
          <p:nvPr/>
        </p:nvSpPr>
        <p:spPr>
          <a:xfrm>
            <a:off x="7146299" y="2061767"/>
            <a:ext cx="629014" cy="120629"/>
          </a:xfrm>
          <a:custGeom>
            <a:avLst/>
            <a:gdLst>
              <a:gd name="connsiteX0" fmla="*/ 0 w 1301262"/>
              <a:gd name="connsiteY0" fmla="*/ 158262 h 158262"/>
              <a:gd name="connsiteX1" fmla="*/ 1301262 w 1301262"/>
              <a:gd name="connsiteY1" fmla="*/ 158262 h 158262"/>
              <a:gd name="connsiteX2" fmla="*/ 1283677 w 1301262"/>
              <a:gd name="connsiteY2" fmla="*/ 0 h 158262"/>
              <a:gd name="connsiteX3" fmla="*/ 1178169 w 1301262"/>
              <a:gd name="connsiteY3" fmla="*/ 0 h 158262"/>
              <a:gd name="connsiteX4" fmla="*/ 1178169 w 1301262"/>
              <a:gd name="connsiteY4" fmla="*/ 70339 h 158262"/>
              <a:gd name="connsiteX5" fmla="*/ 105508 w 1301262"/>
              <a:gd name="connsiteY5" fmla="*/ 70339 h 158262"/>
              <a:gd name="connsiteX6" fmla="*/ 105508 w 1301262"/>
              <a:gd name="connsiteY6" fmla="*/ 17585 h 158262"/>
              <a:gd name="connsiteX7" fmla="*/ 0 w 1301262"/>
              <a:gd name="connsiteY7" fmla="*/ 17585 h 158262"/>
              <a:gd name="connsiteX8" fmla="*/ 0 w 1301262"/>
              <a:gd name="connsiteY8" fmla="*/ 158262 h 158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1262" h="158262">
                <a:moveTo>
                  <a:pt x="0" y="158262"/>
                </a:moveTo>
                <a:lnTo>
                  <a:pt x="1301262" y="158262"/>
                </a:lnTo>
                <a:lnTo>
                  <a:pt x="1283677" y="0"/>
                </a:lnTo>
                <a:lnTo>
                  <a:pt x="1178169" y="0"/>
                </a:lnTo>
                <a:lnTo>
                  <a:pt x="1178169" y="70339"/>
                </a:lnTo>
                <a:lnTo>
                  <a:pt x="105508" y="70339"/>
                </a:lnTo>
                <a:lnTo>
                  <a:pt x="105508" y="17585"/>
                </a:lnTo>
                <a:lnTo>
                  <a:pt x="0" y="17585"/>
                </a:lnTo>
                <a:lnTo>
                  <a:pt x="0" y="158262"/>
                </a:lnTo>
                <a:close/>
              </a:path>
            </a:pathLst>
          </a:cu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4779817" y="4686300"/>
            <a:ext cx="2317173" cy="646331"/>
          </a:xfrm>
          <a:prstGeom prst="rect">
            <a:avLst/>
          </a:prstGeom>
          <a:solidFill>
            <a:schemeClr val="bg1"/>
          </a:solidFill>
        </p:spPr>
        <p:txBody>
          <a:bodyPr wrap="square" rtlCol="0">
            <a:spAutoFit/>
          </a:bodyPr>
          <a:lstStyle/>
          <a:p>
            <a:pPr algn="ctr"/>
            <a:r>
              <a:rPr lang="en-US" b="1" u="sng" dirty="0" smtClean="0"/>
              <a:t>DIRECT GLORY</a:t>
            </a:r>
          </a:p>
          <a:p>
            <a:pPr algn="ctr"/>
            <a:r>
              <a:rPr lang="en-US" dirty="0" smtClean="0"/>
              <a:t>Immortalized Only</a:t>
            </a:r>
            <a:endParaRPr lang="en-US" dirty="0"/>
          </a:p>
        </p:txBody>
      </p:sp>
      <p:sp>
        <p:nvSpPr>
          <p:cNvPr id="13" name="TextBox 12"/>
          <p:cNvSpPr txBox="1"/>
          <p:nvPr/>
        </p:nvSpPr>
        <p:spPr>
          <a:xfrm>
            <a:off x="6991074" y="4695577"/>
            <a:ext cx="2005446" cy="584775"/>
          </a:xfrm>
          <a:prstGeom prst="rect">
            <a:avLst/>
          </a:prstGeom>
          <a:solidFill>
            <a:schemeClr val="bg1"/>
          </a:solidFill>
        </p:spPr>
        <p:txBody>
          <a:bodyPr wrap="square" rtlCol="0">
            <a:spAutoFit/>
          </a:bodyPr>
          <a:lstStyle/>
          <a:p>
            <a:pPr algn="ctr"/>
            <a:r>
              <a:rPr lang="en-US" sz="1600" b="1" u="sng" dirty="0" smtClean="0"/>
              <a:t>SLOPE</a:t>
            </a:r>
          </a:p>
          <a:p>
            <a:pPr algn="ctr"/>
            <a:r>
              <a:rPr lang="en-US" sz="1600" dirty="0" smtClean="0"/>
              <a:t>Unto the Altar</a:t>
            </a:r>
            <a:endParaRPr lang="en-US" sz="1600" dirty="0"/>
          </a:p>
        </p:txBody>
      </p:sp>
      <p:sp>
        <p:nvSpPr>
          <p:cNvPr id="15" name="TextBox 14"/>
          <p:cNvSpPr txBox="1"/>
          <p:nvPr/>
        </p:nvSpPr>
        <p:spPr>
          <a:xfrm>
            <a:off x="117985" y="4468089"/>
            <a:ext cx="1683326" cy="1077218"/>
          </a:xfrm>
          <a:prstGeom prst="rect">
            <a:avLst/>
          </a:prstGeom>
          <a:solidFill>
            <a:schemeClr val="bg1"/>
          </a:solidFill>
        </p:spPr>
        <p:txBody>
          <a:bodyPr wrap="square" rtlCol="0">
            <a:spAutoFit/>
          </a:bodyPr>
          <a:lstStyle/>
          <a:p>
            <a:pPr algn="ctr"/>
            <a:r>
              <a:rPr lang="en-US" sz="1600" b="1" u="sng" dirty="0" smtClean="0"/>
              <a:t>WALLS</a:t>
            </a:r>
          </a:p>
          <a:p>
            <a:pPr algn="ctr"/>
            <a:r>
              <a:rPr lang="en-US" sz="1600" dirty="0" smtClean="0"/>
              <a:t>For the Ministers before the people</a:t>
            </a:r>
            <a:endParaRPr lang="en-US" sz="1600" dirty="0"/>
          </a:p>
        </p:txBody>
      </p:sp>
      <p:sp>
        <p:nvSpPr>
          <p:cNvPr id="16" name="TextBox 15"/>
          <p:cNvSpPr txBox="1"/>
          <p:nvPr/>
        </p:nvSpPr>
        <p:spPr>
          <a:xfrm>
            <a:off x="313062" y="2556164"/>
            <a:ext cx="1298864" cy="369332"/>
          </a:xfrm>
          <a:prstGeom prst="rect">
            <a:avLst/>
          </a:prstGeom>
          <a:solidFill>
            <a:schemeClr val="bg1"/>
          </a:solidFill>
        </p:spPr>
        <p:txBody>
          <a:bodyPr wrap="square" rtlCol="0">
            <a:spAutoFit/>
          </a:bodyPr>
          <a:lstStyle/>
          <a:p>
            <a:pPr algn="ctr"/>
            <a:r>
              <a:rPr lang="en-US" b="1" u="sng" dirty="0" smtClean="0"/>
              <a:t>TOWERS</a:t>
            </a:r>
            <a:endParaRPr lang="en-US" b="1" u="sng" dirty="0"/>
          </a:p>
        </p:txBody>
      </p:sp>
      <p:cxnSp>
        <p:nvCxnSpPr>
          <p:cNvPr id="18" name="Straight Arrow Connector 17"/>
          <p:cNvCxnSpPr/>
          <p:nvPr/>
        </p:nvCxnSpPr>
        <p:spPr>
          <a:xfrm rot="16200000" flipV="1">
            <a:off x="7219336" y="4431890"/>
            <a:ext cx="530942" cy="28021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696065" y="4509655"/>
            <a:ext cx="2574600" cy="1200329"/>
          </a:xfrm>
          <a:prstGeom prst="rect">
            <a:avLst/>
          </a:prstGeom>
          <a:solidFill>
            <a:schemeClr val="bg1"/>
          </a:solidFill>
        </p:spPr>
        <p:txBody>
          <a:bodyPr wrap="square" rtlCol="0">
            <a:spAutoFit/>
          </a:bodyPr>
          <a:lstStyle/>
          <a:p>
            <a:pPr algn="ctr"/>
            <a:r>
              <a:rPr lang="en-US" b="1" u="sng" dirty="0" smtClean="0"/>
              <a:t>INNER TEMPLE</a:t>
            </a:r>
          </a:p>
          <a:p>
            <a:pPr algn="ctr"/>
            <a:r>
              <a:rPr lang="en-US" b="1" u="sng" dirty="0" smtClean="0"/>
              <a:t>TEMPLE PROPER</a:t>
            </a:r>
          </a:p>
          <a:p>
            <a:pPr algn="ctr"/>
            <a:r>
              <a:rPr lang="en-US" dirty="0" err="1" smtClean="0"/>
              <a:t>Cellae</a:t>
            </a:r>
            <a:r>
              <a:rPr lang="en-US" dirty="0" smtClean="0"/>
              <a:t> for the Ministers unto YHWH</a:t>
            </a:r>
            <a:endParaRPr lang="en-US" dirty="0"/>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TRANSFIGURATION.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TRANSFIGURATION.jpg"/>
          <p:cNvPicPr>
            <a:picLocks noChangeAspect="1"/>
          </p:cNvPicPr>
          <p:nvPr/>
        </p:nvPicPr>
        <p:blipFill>
          <a:blip r:embed="rId2" cstate="print"/>
          <a:srcRect l="5652" t="37278" r="63934" b="36126"/>
          <a:stretch>
            <a:fillRect/>
          </a:stretch>
        </p:blipFill>
        <p:spPr>
          <a:xfrm>
            <a:off x="629364" y="860778"/>
            <a:ext cx="7885271" cy="5171370"/>
          </a:xfrm>
          <a:prstGeom prst="rect">
            <a:avLst/>
          </a:prstGeom>
          <a:ln>
            <a:noFill/>
          </a:ln>
          <a:effectLst>
            <a:softEdge rad="112500"/>
          </a:effectLst>
        </p:spPr>
      </p:pic>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The Duties of the Levites</a:t>
            </a:r>
            <a:endParaRPr lang="en-US" dirty="0">
              <a:solidFill>
                <a:schemeClr val="bg1"/>
              </a:solidFill>
            </a:endParaRPr>
          </a:p>
        </p:txBody>
      </p:sp>
      <p:sp>
        <p:nvSpPr>
          <p:cNvPr id="3" name="Content Placeholder 2"/>
          <p:cNvSpPr>
            <a:spLocks noGrp="1"/>
          </p:cNvSpPr>
          <p:nvPr>
            <p:ph idx="1"/>
          </p:nvPr>
        </p:nvSpPr>
        <p:spPr/>
        <p:txBody>
          <a:bodyPr/>
          <a:lstStyle/>
          <a:p>
            <a:r>
              <a:rPr lang="en-US" dirty="0" smtClean="0">
                <a:solidFill>
                  <a:schemeClr val="bg1"/>
                </a:solidFill>
              </a:rPr>
              <a:t>Functions of the </a:t>
            </a:r>
            <a:r>
              <a:rPr lang="en-US" dirty="0" err="1" smtClean="0">
                <a:solidFill>
                  <a:schemeClr val="bg1"/>
                </a:solidFill>
              </a:rPr>
              <a:t>Levitical</a:t>
            </a:r>
            <a:r>
              <a:rPr lang="en-US" dirty="0" smtClean="0">
                <a:solidFill>
                  <a:schemeClr val="bg1"/>
                </a:solidFill>
              </a:rPr>
              <a:t> MORTAL priesthood</a:t>
            </a:r>
          </a:p>
          <a:p>
            <a:r>
              <a:rPr lang="en-US" dirty="0" smtClean="0">
                <a:solidFill>
                  <a:schemeClr val="bg1"/>
                </a:solidFill>
              </a:rPr>
              <a:t>Their  duties</a:t>
            </a:r>
          </a:p>
          <a:p>
            <a:r>
              <a:rPr lang="en-US" dirty="0" smtClean="0">
                <a:solidFill>
                  <a:schemeClr val="bg1"/>
                </a:solidFill>
              </a:rPr>
              <a:t>Their arrangements, buildings, clothing, etc</a:t>
            </a:r>
          </a:p>
          <a:p>
            <a:endParaRPr lang="en-US" dirty="0">
              <a:solidFill>
                <a:schemeClr val="bg1"/>
              </a:solidFill>
            </a:endParaRP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dirty="0" smtClean="0">
                <a:solidFill>
                  <a:srgbClr val="FFFF00"/>
                </a:solidFill>
              </a:rPr>
              <a:t>Jer. 33</a:t>
            </a:r>
            <a:endParaRPr lang="en-US" dirty="0">
              <a:solidFill>
                <a:srgbClr val="FFFF00"/>
              </a:solidFill>
            </a:endParaRPr>
          </a:p>
        </p:txBody>
      </p:sp>
      <p:sp>
        <p:nvSpPr>
          <p:cNvPr id="3" name="Content Placeholder 2"/>
          <p:cNvSpPr>
            <a:spLocks noGrp="1"/>
          </p:cNvSpPr>
          <p:nvPr>
            <p:ph idx="1"/>
          </p:nvPr>
        </p:nvSpPr>
        <p:spPr>
          <a:xfrm>
            <a:off x="0" y="609600"/>
            <a:ext cx="9144000" cy="4495800"/>
          </a:xfrm>
        </p:spPr>
        <p:txBody>
          <a:bodyPr>
            <a:noAutofit/>
          </a:bodyPr>
          <a:lstStyle/>
          <a:p>
            <a:r>
              <a:rPr lang="en-US" sz="2800" b="1" dirty="0">
                <a:solidFill>
                  <a:schemeClr val="bg1"/>
                </a:solidFill>
                <a:latin typeface="+mj-lt"/>
              </a:rPr>
              <a:t>15 In those days, and at that time, will I cause the Branch of righteousness to grow up unto David; and he shall execute judgment and righteousness in the land.</a:t>
            </a:r>
          </a:p>
          <a:p>
            <a:r>
              <a:rPr lang="en-US" sz="2800" b="1" dirty="0">
                <a:solidFill>
                  <a:schemeClr val="bg1"/>
                </a:solidFill>
                <a:latin typeface="+mj-lt"/>
              </a:rPr>
              <a:t>16 In those days shall Judah be saved, and Jerusalem shall dwell safely: and this is the name wherewith she shall be called, The LORD our righteousness.</a:t>
            </a:r>
          </a:p>
          <a:p>
            <a:r>
              <a:rPr lang="en-US" sz="2800" b="1" dirty="0">
                <a:solidFill>
                  <a:schemeClr val="bg1"/>
                </a:solidFill>
                <a:latin typeface="+mj-lt"/>
              </a:rPr>
              <a:t>17 For thus </a:t>
            </a:r>
            <a:r>
              <a:rPr lang="en-US" sz="2800" b="1" dirty="0" err="1">
                <a:solidFill>
                  <a:schemeClr val="bg1"/>
                </a:solidFill>
                <a:latin typeface="+mj-lt"/>
              </a:rPr>
              <a:t>saith</a:t>
            </a:r>
            <a:r>
              <a:rPr lang="en-US" sz="2800" b="1" dirty="0">
                <a:solidFill>
                  <a:schemeClr val="bg1"/>
                </a:solidFill>
                <a:latin typeface="+mj-lt"/>
              </a:rPr>
              <a:t> the LORD; David shall never want a man to sit upon the throne of the house of Israel;</a:t>
            </a:r>
          </a:p>
          <a:p>
            <a:r>
              <a:rPr lang="en-US" sz="2800" b="1" dirty="0">
                <a:solidFill>
                  <a:schemeClr val="bg1"/>
                </a:solidFill>
                <a:latin typeface="+mj-lt"/>
              </a:rPr>
              <a:t>18 Neither shall the priests the Levites want a man before me to offer burnt offerings, and to kindle meat offerings, and to do sacrifice continually</a:t>
            </a:r>
            <a:r>
              <a:rPr lang="en-US" sz="2800" b="1" dirty="0" smtClean="0">
                <a:solidFill>
                  <a:schemeClr val="bg1"/>
                </a:solidFill>
                <a:latin typeface="+mj-lt"/>
              </a:rPr>
              <a:t>.</a:t>
            </a:r>
            <a:endParaRPr lang="en-US" sz="2800" b="1" dirty="0">
              <a:solidFill>
                <a:schemeClr val="bg1"/>
              </a:solidFill>
              <a:latin typeface="+mj-lt"/>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dirty="0" smtClean="0">
                <a:solidFill>
                  <a:srgbClr val="FFFF00"/>
                </a:solidFill>
              </a:rPr>
              <a:t>Jer. 33</a:t>
            </a:r>
            <a:endParaRPr lang="en-US" dirty="0">
              <a:solidFill>
                <a:srgbClr val="FFFF00"/>
              </a:solidFill>
            </a:endParaRPr>
          </a:p>
        </p:txBody>
      </p:sp>
      <p:sp>
        <p:nvSpPr>
          <p:cNvPr id="3" name="Content Placeholder 2"/>
          <p:cNvSpPr>
            <a:spLocks noGrp="1"/>
          </p:cNvSpPr>
          <p:nvPr>
            <p:ph idx="1"/>
          </p:nvPr>
        </p:nvSpPr>
        <p:spPr>
          <a:xfrm>
            <a:off x="0" y="609600"/>
            <a:ext cx="9144000" cy="4495800"/>
          </a:xfrm>
        </p:spPr>
        <p:txBody>
          <a:bodyPr>
            <a:noAutofit/>
          </a:bodyPr>
          <a:lstStyle/>
          <a:p>
            <a:r>
              <a:rPr lang="en-US" sz="2800" b="1" dirty="0" smtClean="0">
                <a:solidFill>
                  <a:schemeClr val="bg1"/>
                </a:solidFill>
                <a:latin typeface="+mj-lt"/>
              </a:rPr>
              <a:t>19 </a:t>
            </a:r>
            <a:r>
              <a:rPr lang="en-US" sz="2800" b="1" dirty="0">
                <a:solidFill>
                  <a:schemeClr val="bg1"/>
                </a:solidFill>
                <a:latin typeface="+mj-lt"/>
              </a:rPr>
              <a:t>And the word of the LORD came unto Jeremiah, saying,</a:t>
            </a:r>
          </a:p>
          <a:p>
            <a:r>
              <a:rPr lang="en-US" sz="2800" b="1" dirty="0">
                <a:solidFill>
                  <a:schemeClr val="bg1"/>
                </a:solidFill>
                <a:latin typeface="+mj-lt"/>
              </a:rPr>
              <a:t>20 Thus </a:t>
            </a:r>
            <a:r>
              <a:rPr lang="en-US" sz="2800" b="1" dirty="0" err="1">
                <a:solidFill>
                  <a:schemeClr val="bg1"/>
                </a:solidFill>
                <a:latin typeface="+mj-lt"/>
              </a:rPr>
              <a:t>saith</a:t>
            </a:r>
            <a:r>
              <a:rPr lang="en-US" sz="2800" b="1" dirty="0">
                <a:solidFill>
                  <a:schemeClr val="bg1"/>
                </a:solidFill>
                <a:latin typeface="+mj-lt"/>
              </a:rPr>
              <a:t> the LORD; If ye can break my covenant of the day, and my covenant of the night, and that there should not be day and night in their season;</a:t>
            </a:r>
          </a:p>
          <a:p>
            <a:r>
              <a:rPr lang="en-US" sz="2800" b="1" dirty="0">
                <a:solidFill>
                  <a:schemeClr val="bg1"/>
                </a:solidFill>
                <a:latin typeface="+mj-lt"/>
              </a:rPr>
              <a:t>21 Then may also my covenant be broken with David my servant, that he should not have a </a:t>
            </a:r>
            <a:r>
              <a:rPr lang="en-US" sz="2800" b="1" u="sng" dirty="0">
                <a:solidFill>
                  <a:schemeClr val="bg1"/>
                </a:solidFill>
                <a:latin typeface="+mj-lt"/>
              </a:rPr>
              <a:t>son to reign upon his throne; and with the Levites the priests, my ministers.</a:t>
            </a:r>
          </a:p>
          <a:p>
            <a:r>
              <a:rPr lang="en-US" sz="2800" b="1" dirty="0">
                <a:solidFill>
                  <a:schemeClr val="bg1"/>
                </a:solidFill>
                <a:latin typeface="+mj-lt"/>
              </a:rPr>
              <a:t>22 As the host of heaven cannot be numbered, neither the sand of the sea measured: so will I multiply the seed of David my servant, and the Levites that minister unto me.</a:t>
            </a:r>
          </a:p>
          <a:p>
            <a:endParaRPr lang="en-US" sz="2800" b="1" dirty="0">
              <a:solidFill>
                <a:schemeClr val="bg1"/>
              </a:solidFill>
              <a:latin typeface="+mj-lt"/>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Convergence</a:t>
            </a:r>
            <a:endParaRPr lang="en-US" dirty="0">
              <a:solidFill>
                <a:schemeClr val="bg1"/>
              </a:solidFill>
            </a:endParaRPr>
          </a:p>
        </p:txBody>
      </p:sp>
      <p:sp>
        <p:nvSpPr>
          <p:cNvPr id="3" name="Content Placeholder 2"/>
          <p:cNvSpPr>
            <a:spLocks noGrp="1"/>
          </p:cNvSpPr>
          <p:nvPr>
            <p:ph idx="1"/>
          </p:nvPr>
        </p:nvSpPr>
        <p:spPr/>
        <p:txBody>
          <a:bodyPr>
            <a:noAutofit/>
          </a:bodyPr>
          <a:lstStyle/>
          <a:p>
            <a:r>
              <a:rPr lang="en-US" sz="3200" dirty="0" smtClean="0">
                <a:solidFill>
                  <a:schemeClr val="bg1"/>
                </a:solidFill>
                <a:latin typeface="+mj-lt"/>
              </a:rPr>
              <a:t>The Convergence of the Two Ruling Offices of the Nation of Israel-High Priest and King</a:t>
            </a:r>
          </a:p>
          <a:p>
            <a:r>
              <a:rPr lang="en-US" sz="3200" dirty="0" smtClean="0">
                <a:solidFill>
                  <a:schemeClr val="bg1"/>
                </a:solidFill>
                <a:latin typeface="+mj-lt"/>
              </a:rPr>
              <a:t>The convergence of the Glory of God with the Temple’s Most Holy place covered by the </a:t>
            </a:r>
            <a:r>
              <a:rPr lang="en-US" sz="3200" dirty="0" err="1" smtClean="0">
                <a:solidFill>
                  <a:schemeClr val="bg1"/>
                </a:solidFill>
                <a:latin typeface="+mj-lt"/>
              </a:rPr>
              <a:t>Shekinah</a:t>
            </a:r>
            <a:r>
              <a:rPr lang="en-US" sz="3200" dirty="0" smtClean="0">
                <a:solidFill>
                  <a:schemeClr val="bg1"/>
                </a:solidFill>
                <a:latin typeface="+mj-lt"/>
              </a:rPr>
              <a:t> glory and its disclosure to immortal eyes</a:t>
            </a:r>
          </a:p>
          <a:p>
            <a:r>
              <a:rPr lang="en-US" sz="3200" dirty="0" smtClean="0">
                <a:solidFill>
                  <a:schemeClr val="bg1"/>
                </a:solidFill>
                <a:latin typeface="+mj-lt"/>
              </a:rPr>
              <a:t>The Altar’s prominent position in the collective consciousness of the earth’s populous and its lessons of “convergence” </a:t>
            </a:r>
          </a:p>
          <a:p>
            <a:endParaRPr lang="en-US" sz="3200" dirty="0">
              <a:solidFill>
                <a:schemeClr val="bg1"/>
              </a:solidFill>
              <a:latin typeface="+mj-lt"/>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04800" y="76200"/>
            <a:ext cx="8686800" cy="4525963"/>
          </a:xfrm>
        </p:spPr>
        <p:txBody>
          <a:bodyPr>
            <a:noAutofit/>
          </a:bodyPr>
          <a:lstStyle/>
          <a:p>
            <a:r>
              <a:rPr lang="en-US" sz="2400" dirty="0" smtClean="0">
                <a:solidFill>
                  <a:srgbClr val="FFFF00"/>
                </a:solidFill>
              </a:rPr>
              <a:t>Jesus afterwards spoke of this : " When the Son of Man shall come in his glory, and all the holy angels with him, then shall he sit upon the throne of his glory" (Matt. xxv. 31). </a:t>
            </a:r>
          </a:p>
          <a:p>
            <a:r>
              <a:rPr lang="en-US" sz="2400" dirty="0" smtClean="0">
                <a:solidFill>
                  <a:srgbClr val="FFFF00"/>
                </a:solidFill>
              </a:rPr>
              <a:t>Before his death he comforted his disciples with the memory of the "Father's house," and the many abiding places which he would prepare for those who loved and obeyed him.  </a:t>
            </a:r>
          </a:p>
          <a:p>
            <a:r>
              <a:rPr lang="en-US" sz="2400" dirty="0" smtClean="0">
                <a:solidFill>
                  <a:srgbClr val="FFFF00"/>
                </a:solidFill>
              </a:rPr>
              <a:t>The apostles and the whole company of the redeemed will in that day constitute " the glory of his Father's house" which " they shall hang upon him." </a:t>
            </a:r>
          </a:p>
          <a:p>
            <a:r>
              <a:rPr lang="en-US" sz="2400" dirty="0" smtClean="0">
                <a:solidFill>
                  <a:srgbClr val="FFFF00"/>
                </a:solidFill>
              </a:rPr>
              <a:t>There will be a Father's house in the shape of the temple of the age to come, but architectural glory, even of so exalted a kind, falls far short of the mental, moral, and deathless glory of Christ  personal and multitudinous.</a:t>
            </a:r>
          </a:p>
          <a:p>
            <a:r>
              <a:rPr lang="en-US" sz="2400" dirty="0" smtClean="0">
                <a:solidFill>
                  <a:srgbClr val="FFFF00"/>
                </a:solidFill>
              </a:rPr>
              <a:t>" The glory which thou </a:t>
            </a:r>
            <a:r>
              <a:rPr lang="en-US" sz="2400" dirty="0" err="1" smtClean="0">
                <a:solidFill>
                  <a:srgbClr val="FFFF00"/>
                </a:solidFill>
              </a:rPr>
              <a:t>gavest</a:t>
            </a:r>
            <a:r>
              <a:rPr lang="en-US" sz="2400" dirty="0" smtClean="0">
                <a:solidFill>
                  <a:srgbClr val="FFFF00"/>
                </a:solidFill>
              </a:rPr>
              <a:t> me I have given them; that they may be one even as we are one." So he spoke in prayer to the Father. In lesser degree the same thing is illustrated in the generations of Christ's friends.</a:t>
            </a:r>
            <a:endParaRPr lang="en-US" sz="2400" dirty="0">
              <a:solidFill>
                <a:srgbClr val="FFFF00"/>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solidFill>
                <a:schemeClr val="bg1"/>
              </a:solidFill>
            </a:endParaRPr>
          </a:p>
        </p:txBody>
      </p:sp>
      <p:sp>
        <p:nvSpPr>
          <p:cNvPr id="3" name="Content Placeholder 2"/>
          <p:cNvSpPr>
            <a:spLocks noGrp="1"/>
          </p:cNvSpPr>
          <p:nvPr>
            <p:ph idx="1"/>
          </p:nvPr>
        </p:nvSpPr>
        <p:spPr/>
        <p:txBody>
          <a:bodyPr>
            <a:normAutofit lnSpcReduction="10000"/>
          </a:bodyPr>
          <a:lstStyle/>
          <a:p>
            <a:r>
              <a:rPr lang="en-US" dirty="0" smtClean="0">
                <a:solidFill>
                  <a:schemeClr val="bg1"/>
                </a:solidFill>
              </a:rPr>
              <a:t>Isa 32:15  Until the spirit be poured upon us from on high, and the wilderness be a fruitful field, and the fruitful field be counted for a forest. </a:t>
            </a:r>
          </a:p>
          <a:p>
            <a:r>
              <a:rPr lang="en-US" dirty="0" smtClean="0">
                <a:solidFill>
                  <a:schemeClr val="bg1"/>
                </a:solidFill>
              </a:rPr>
              <a:t>Isa 32:16  Then judgment shall dwell in the wilderness, and righteousness remain in the fruitful field. </a:t>
            </a:r>
          </a:p>
          <a:p>
            <a:r>
              <a:rPr lang="en-US" dirty="0" smtClean="0">
                <a:solidFill>
                  <a:schemeClr val="bg1"/>
                </a:solidFill>
              </a:rPr>
              <a:t>Isa 32:17  And the work of righteousness shall be peace; and the effect of righteousness quietness and assurance for ever. </a:t>
            </a:r>
          </a:p>
          <a:p>
            <a:r>
              <a:rPr lang="en-US" dirty="0" smtClean="0">
                <a:solidFill>
                  <a:schemeClr val="bg1"/>
                </a:solidFill>
              </a:rPr>
              <a:t>Isa 32:18  And my people shall dwell in a peaceable habitation, and in sure dwellings, and in quiet resting places; </a:t>
            </a:r>
          </a:p>
          <a:p>
            <a:endParaRPr lang="en-US" dirty="0">
              <a:solidFill>
                <a:schemeClr val="bg1"/>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52400" y="838200"/>
            <a:ext cx="8686800" cy="4389120"/>
          </a:xfrm>
        </p:spPr>
        <p:txBody>
          <a:bodyPr>
            <a:noAutofit/>
          </a:bodyPr>
          <a:lstStyle/>
          <a:p>
            <a:r>
              <a:rPr lang="en-US" sz="2400" b="1" dirty="0" smtClean="0">
                <a:solidFill>
                  <a:schemeClr val="bg1"/>
                </a:solidFill>
                <a:latin typeface="+mj-lt"/>
              </a:rPr>
              <a:t>Rev. 21:18</a:t>
            </a:r>
          </a:p>
          <a:p>
            <a:r>
              <a:rPr lang="en-US" sz="2400" b="1" dirty="0" smtClean="0">
                <a:solidFill>
                  <a:schemeClr val="bg1"/>
                </a:solidFill>
                <a:latin typeface="+mj-lt"/>
              </a:rPr>
              <a:t>" And the building of the wall of it was of jasper"—"Building" is </a:t>
            </a:r>
            <a:r>
              <a:rPr lang="en-US" sz="2400" b="1" i="1" dirty="0" err="1" smtClean="0">
                <a:solidFill>
                  <a:schemeClr val="bg1"/>
                </a:solidFill>
                <a:latin typeface="+mj-lt"/>
              </a:rPr>
              <a:t>endomesis</a:t>
            </a:r>
            <a:r>
              <a:rPr lang="en-US" sz="2400" b="1" i="1" dirty="0" smtClean="0">
                <a:solidFill>
                  <a:schemeClr val="bg1"/>
                </a:solidFill>
                <a:latin typeface="+mj-lt"/>
              </a:rPr>
              <a:t> </a:t>
            </a:r>
            <a:r>
              <a:rPr lang="en-US" sz="2400" dirty="0" smtClean="0">
                <a:solidFill>
                  <a:schemeClr val="bg1"/>
                </a:solidFill>
                <a:latin typeface="+mj-lt"/>
              </a:rPr>
              <a:t>from </a:t>
            </a:r>
            <a:r>
              <a:rPr lang="en-US" sz="2400" i="1" dirty="0" smtClean="0">
                <a:solidFill>
                  <a:schemeClr val="bg1"/>
                </a:solidFill>
                <a:latin typeface="+mj-lt"/>
              </a:rPr>
              <a:t>en, in and </a:t>
            </a:r>
            <a:r>
              <a:rPr lang="en-US" sz="2400" i="1" dirty="0" err="1" smtClean="0">
                <a:solidFill>
                  <a:schemeClr val="bg1"/>
                </a:solidFill>
                <a:latin typeface="+mj-lt"/>
              </a:rPr>
              <a:t>domad</a:t>
            </a:r>
            <a:r>
              <a:rPr lang="en-US" sz="2400" i="1" dirty="0" smtClean="0">
                <a:solidFill>
                  <a:schemeClr val="bg1"/>
                </a:solidFill>
                <a:latin typeface="+mj-lt"/>
              </a:rPr>
              <a:t>, to build, thus </a:t>
            </a:r>
            <a:r>
              <a:rPr lang="en-US" sz="2400" dirty="0" smtClean="0">
                <a:solidFill>
                  <a:schemeClr val="bg1"/>
                </a:solidFill>
                <a:latin typeface="+mj-lt"/>
              </a:rPr>
              <a:t>"that which is built in, "or the material </a:t>
            </a:r>
            <a:r>
              <a:rPr lang="en-US" sz="2400" dirty="0" err="1" smtClean="0">
                <a:solidFill>
                  <a:schemeClr val="bg1"/>
                </a:solidFill>
                <a:latin typeface="+mj-lt"/>
              </a:rPr>
              <a:t>ofwhich</a:t>
            </a:r>
            <a:r>
              <a:rPr lang="en-US" sz="2400" dirty="0" smtClean="0">
                <a:solidFill>
                  <a:schemeClr val="bg1"/>
                </a:solidFill>
                <a:latin typeface="+mj-lt"/>
              </a:rPr>
              <a:t> the wall is constructed. In v. 11, Jasper is likened to divine light, exceedingly luminous. </a:t>
            </a:r>
          </a:p>
          <a:p>
            <a:r>
              <a:rPr lang="en-US" sz="2400" dirty="0" smtClean="0">
                <a:solidFill>
                  <a:schemeClr val="bg1"/>
                </a:solidFill>
                <a:latin typeface="+mj-lt"/>
              </a:rPr>
              <a:t>Speaking of the literal Temple city yet to be built at Jerusalem, Yahweh, through Zechariah, declared: "I will be unto her a wall of fire round about, and will be the glory in the midst of her" (Zech. 2:5). That wall of fire will separate the holy from the profane. The jasper stone is also likened to the "glory of God" (Rev. 21:11), and this also is appropriate, for God manifestation will comprise the basic material of this spiritual city. It will be "the glory in the midst of her."</a:t>
            </a:r>
            <a:endParaRPr lang="en-US" sz="2400" dirty="0">
              <a:solidFill>
                <a:schemeClr val="bg1"/>
              </a:solidFill>
              <a:latin typeface="+mj-lt"/>
            </a:endParaRP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START</a:t>
            </a:r>
            <a:endParaRPr lang="en-US" dirty="0">
              <a:solidFill>
                <a:srgbClr val="FFFF00"/>
              </a:solidFill>
            </a:endParaRPr>
          </a:p>
        </p:txBody>
      </p:sp>
      <p:sp>
        <p:nvSpPr>
          <p:cNvPr id="3" name="Content Placeholder 2"/>
          <p:cNvSpPr>
            <a:spLocks noGrp="1"/>
          </p:cNvSpPr>
          <p:nvPr>
            <p:ph idx="1"/>
          </p:nvPr>
        </p:nvSpPr>
        <p:spPr/>
        <p:txBody>
          <a:bodyPr/>
          <a:lstStyle/>
          <a:p>
            <a:pPr>
              <a:buNone/>
            </a:pPr>
            <a:r>
              <a:rPr lang="en-US" dirty="0" smtClean="0">
                <a:solidFill>
                  <a:schemeClr val="bg1"/>
                </a:solidFill>
              </a:rPr>
              <a:t>Cp. </a:t>
            </a:r>
            <a:r>
              <a:rPr lang="en-US" dirty="0" err="1" smtClean="0">
                <a:solidFill>
                  <a:schemeClr val="bg1"/>
                </a:solidFill>
              </a:rPr>
              <a:t>Ezk</a:t>
            </a:r>
            <a:r>
              <a:rPr lang="en-US" dirty="0" smtClean="0">
                <a:solidFill>
                  <a:schemeClr val="bg1"/>
                </a:solidFill>
              </a:rPr>
              <a:t>. 42:14 with Lev. 6:11 where the priests put off their garments</a:t>
            </a:r>
          </a:p>
          <a:p>
            <a:pPr>
              <a:buNone/>
            </a:pPr>
            <a:r>
              <a:rPr lang="en-US" dirty="0" smtClean="0">
                <a:solidFill>
                  <a:schemeClr val="bg1"/>
                </a:solidFill>
              </a:rPr>
              <a:t>Lev. 7-10-The “consecration” of the </a:t>
            </a:r>
            <a:r>
              <a:rPr lang="en-US" dirty="0" err="1" smtClean="0">
                <a:solidFill>
                  <a:schemeClr val="bg1"/>
                </a:solidFill>
              </a:rPr>
              <a:t>Aaronic</a:t>
            </a:r>
            <a:r>
              <a:rPr lang="en-US" dirty="0" smtClean="0">
                <a:solidFill>
                  <a:schemeClr val="bg1"/>
                </a:solidFill>
              </a:rPr>
              <a:t> priesthood</a:t>
            </a:r>
          </a:p>
          <a:p>
            <a:pPr>
              <a:buNone/>
            </a:pPr>
            <a:endParaRPr lang="en-US" dirty="0" smtClean="0">
              <a:solidFill>
                <a:schemeClr val="bg1"/>
              </a:solidFill>
            </a:endParaRPr>
          </a:p>
          <a:p>
            <a:pPr>
              <a:buNone/>
            </a:pPr>
            <a:endParaRPr lang="en-US" dirty="0">
              <a:solidFill>
                <a:schemeClr val="bg1"/>
              </a:solidFill>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bg1"/>
                </a:solidFill>
              </a:rPr>
              <a:t>SACRIFICIAL ARRANGEMENTS.</a:t>
            </a:r>
            <a:br>
              <a:rPr lang="en-US" dirty="0" smtClean="0">
                <a:solidFill>
                  <a:schemeClr val="bg1"/>
                </a:solidFill>
              </a:rPr>
            </a:br>
            <a:r>
              <a:rPr lang="en-US" dirty="0" smtClean="0">
                <a:solidFill>
                  <a:schemeClr val="bg1"/>
                </a:solidFill>
              </a:rPr>
              <a:t>Ezekiel 40:47; 43:13-17</a:t>
            </a:r>
            <a:endParaRPr lang="en-US" dirty="0">
              <a:solidFill>
                <a:schemeClr val="bg1"/>
              </a:solidFill>
            </a:endParaRPr>
          </a:p>
        </p:txBody>
      </p:sp>
      <p:sp>
        <p:nvSpPr>
          <p:cNvPr id="3" name="Content Placeholder 2"/>
          <p:cNvSpPr>
            <a:spLocks noGrp="1"/>
          </p:cNvSpPr>
          <p:nvPr>
            <p:ph idx="1"/>
          </p:nvPr>
        </p:nvSpPr>
        <p:spPr/>
        <p:txBody>
          <a:bodyPr>
            <a:normAutofit fontScale="92500"/>
          </a:bodyPr>
          <a:lstStyle/>
          <a:p>
            <a:r>
              <a:rPr lang="en-US" b="1" dirty="0" smtClean="0">
                <a:solidFill>
                  <a:schemeClr val="bg1"/>
                </a:solidFill>
              </a:rPr>
              <a:t>I</a:t>
            </a:r>
            <a:r>
              <a:rPr lang="en-US" b="1" dirty="0">
                <a:solidFill>
                  <a:schemeClr val="bg1"/>
                </a:solidFill>
              </a:rPr>
              <a:t>. THE POSITION OF THE ALTAR AND ITS COURT.</a:t>
            </a:r>
          </a:p>
          <a:p>
            <a:r>
              <a:rPr lang="en-US" dirty="0">
                <a:solidFill>
                  <a:schemeClr val="bg1"/>
                </a:solidFill>
              </a:rPr>
              <a:t>THE ALTAR is first mentioned in </a:t>
            </a:r>
            <a:r>
              <a:rPr lang="en-US" dirty="0" smtClean="0">
                <a:solidFill>
                  <a:schemeClr val="bg1"/>
                </a:solidFill>
              </a:rPr>
              <a:t>40:47</a:t>
            </a:r>
          </a:p>
          <a:p>
            <a:r>
              <a:rPr lang="en-US" dirty="0" smtClean="0">
                <a:solidFill>
                  <a:schemeClr val="bg1"/>
                </a:solidFill>
              </a:rPr>
              <a:t>Its </a:t>
            </a:r>
            <a:r>
              <a:rPr lang="en-US" dirty="0">
                <a:solidFill>
                  <a:schemeClr val="bg1"/>
                </a:solidFill>
              </a:rPr>
              <a:t>position is there described, </a:t>
            </a:r>
            <a:r>
              <a:rPr lang="en-US" dirty="0" smtClean="0">
                <a:solidFill>
                  <a:schemeClr val="bg1"/>
                </a:solidFill>
              </a:rPr>
              <a:t>but particulars </a:t>
            </a:r>
            <a:r>
              <a:rPr lang="en-US" dirty="0">
                <a:solidFill>
                  <a:schemeClr val="bg1"/>
                </a:solidFill>
              </a:rPr>
              <a:t>are not given of its construction. These </a:t>
            </a:r>
            <a:r>
              <a:rPr lang="en-US" dirty="0" smtClean="0">
                <a:solidFill>
                  <a:schemeClr val="bg1"/>
                </a:solidFill>
              </a:rPr>
              <a:t>are found </a:t>
            </a:r>
            <a:r>
              <a:rPr lang="en-US" dirty="0">
                <a:solidFill>
                  <a:schemeClr val="bg1"/>
                </a:solidFill>
              </a:rPr>
              <a:t>in chapter </a:t>
            </a:r>
            <a:r>
              <a:rPr lang="en-US" dirty="0" smtClean="0">
                <a:solidFill>
                  <a:schemeClr val="bg1"/>
                </a:solidFill>
              </a:rPr>
              <a:t> </a:t>
            </a:r>
            <a:r>
              <a:rPr lang="en-US" dirty="0">
                <a:solidFill>
                  <a:schemeClr val="bg1"/>
                </a:solidFill>
              </a:rPr>
              <a:t>The first-mentioned </a:t>
            </a:r>
            <a:r>
              <a:rPr lang="en-US" dirty="0" smtClean="0">
                <a:solidFill>
                  <a:schemeClr val="bg1"/>
                </a:solidFill>
              </a:rPr>
              <a:t>testimony reads </a:t>
            </a:r>
            <a:r>
              <a:rPr lang="en-US" dirty="0">
                <a:solidFill>
                  <a:schemeClr val="bg1"/>
                </a:solidFill>
              </a:rPr>
              <a:t>:</a:t>
            </a:r>
          </a:p>
          <a:p>
            <a:pPr lvl="1"/>
            <a:r>
              <a:rPr lang="en-US" dirty="0" smtClean="0">
                <a:solidFill>
                  <a:schemeClr val="bg1"/>
                </a:solidFill>
              </a:rPr>
              <a:t>“He </a:t>
            </a:r>
            <a:r>
              <a:rPr lang="en-US" dirty="0">
                <a:solidFill>
                  <a:schemeClr val="bg1"/>
                </a:solidFill>
              </a:rPr>
              <a:t>measured the court, an hundred cubits long, and </a:t>
            </a:r>
            <a:r>
              <a:rPr lang="en-US" dirty="0" smtClean="0">
                <a:solidFill>
                  <a:schemeClr val="bg1"/>
                </a:solidFill>
              </a:rPr>
              <a:t>an hundred </a:t>
            </a:r>
            <a:r>
              <a:rPr lang="en-US" dirty="0">
                <a:solidFill>
                  <a:schemeClr val="bg1"/>
                </a:solidFill>
              </a:rPr>
              <a:t>cubits broad, foursquare, and the </a:t>
            </a:r>
            <a:r>
              <a:rPr lang="en-US" dirty="0" err="1">
                <a:solidFill>
                  <a:schemeClr val="bg1"/>
                </a:solidFill>
              </a:rPr>
              <a:t>altai</a:t>
            </a:r>
            <a:r>
              <a:rPr lang="en-US" dirty="0">
                <a:solidFill>
                  <a:schemeClr val="bg1"/>
                </a:solidFill>
              </a:rPr>
              <a:t> </a:t>
            </a:r>
            <a:r>
              <a:rPr lang="en-US" dirty="0" smtClean="0">
                <a:solidFill>
                  <a:schemeClr val="bg1"/>
                </a:solidFill>
              </a:rPr>
              <a:t>before the </a:t>
            </a:r>
            <a:r>
              <a:rPr lang="en-US" dirty="0">
                <a:solidFill>
                  <a:schemeClr val="bg1"/>
                </a:solidFill>
              </a:rPr>
              <a:t>house</a:t>
            </a:r>
            <a:r>
              <a:rPr lang="en-US" dirty="0" smtClean="0">
                <a:solidFill>
                  <a:schemeClr val="bg1"/>
                </a:solidFill>
              </a:rPr>
              <a:t>.”</a:t>
            </a:r>
          </a:p>
          <a:p>
            <a:r>
              <a:rPr lang="en-US" dirty="0">
                <a:solidFill>
                  <a:schemeClr val="bg1"/>
                </a:solidFill>
              </a:rPr>
              <a:t>Here we see that measurement of the </a:t>
            </a:r>
            <a:r>
              <a:rPr lang="en-US" i="1" dirty="0">
                <a:solidFill>
                  <a:schemeClr val="bg1"/>
                </a:solidFill>
              </a:rPr>
              <a:t>altar court is </a:t>
            </a:r>
            <a:r>
              <a:rPr lang="en-US" i="1" dirty="0" smtClean="0">
                <a:solidFill>
                  <a:schemeClr val="bg1"/>
                </a:solidFill>
              </a:rPr>
              <a:t>made </a:t>
            </a:r>
            <a:r>
              <a:rPr lang="en-US" dirty="0" smtClean="0">
                <a:solidFill>
                  <a:schemeClr val="bg1"/>
                </a:solidFill>
              </a:rPr>
              <a:t>while </a:t>
            </a:r>
            <a:r>
              <a:rPr lang="en-US" dirty="0">
                <a:solidFill>
                  <a:schemeClr val="bg1"/>
                </a:solidFill>
              </a:rPr>
              <a:t>Ezekiel and his guide are </a:t>
            </a:r>
            <a:r>
              <a:rPr lang="en-US" i="1" dirty="0">
                <a:solidFill>
                  <a:schemeClr val="bg1"/>
                </a:solidFill>
              </a:rPr>
              <a:t>in the inner court, </a:t>
            </a:r>
            <a:r>
              <a:rPr lang="en-US" i="1" dirty="0" smtClean="0">
                <a:solidFill>
                  <a:schemeClr val="bg1"/>
                </a:solidFill>
              </a:rPr>
              <a:t>and </a:t>
            </a:r>
            <a:r>
              <a:rPr lang="en-US" dirty="0" smtClean="0">
                <a:solidFill>
                  <a:schemeClr val="bg1"/>
                </a:solidFill>
              </a:rPr>
              <a:t>the </a:t>
            </a:r>
            <a:r>
              <a:rPr lang="en-US" dirty="0">
                <a:solidFill>
                  <a:schemeClr val="bg1"/>
                </a:solidFill>
              </a:rPr>
              <a:t>altar is said to be </a:t>
            </a:r>
            <a:r>
              <a:rPr lang="en-US" b="1" i="1" u="sng" dirty="0">
                <a:solidFill>
                  <a:schemeClr val="bg1"/>
                </a:solidFill>
              </a:rPr>
              <a:t>before the house</a:t>
            </a:r>
            <a:r>
              <a:rPr lang="en-US" i="1" dirty="0">
                <a:solidFill>
                  <a:schemeClr val="bg1"/>
                </a:solidFill>
              </a:rPr>
              <a:t>.</a:t>
            </a:r>
            <a:endParaRPr lang="en-US" dirty="0">
              <a:solidFill>
                <a:schemeClr val="bg1"/>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solidFill>
                  <a:schemeClr val="bg1"/>
                </a:solidFill>
              </a:rPr>
              <a:t>The Altar Within the Most Holy</a:t>
            </a:r>
            <a:endParaRPr lang="en-US" dirty="0">
              <a:solidFill>
                <a:schemeClr val="bg1"/>
              </a:solidFill>
            </a:endParaRPr>
          </a:p>
        </p:txBody>
      </p:sp>
      <p:sp>
        <p:nvSpPr>
          <p:cNvPr id="3" name="Content Placeholder 2"/>
          <p:cNvSpPr>
            <a:spLocks noGrp="1"/>
          </p:cNvSpPr>
          <p:nvPr>
            <p:ph idx="1"/>
          </p:nvPr>
        </p:nvSpPr>
        <p:spPr>
          <a:xfrm>
            <a:off x="457200" y="838200"/>
            <a:ext cx="8686800" cy="4525963"/>
          </a:xfrm>
        </p:spPr>
        <p:txBody>
          <a:bodyPr>
            <a:noAutofit/>
          </a:bodyPr>
          <a:lstStyle/>
          <a:p>
            <a:r>
              <a:rPr lang="en-US" sz="2400" b="1" dirty="0">
                <a:solidFill>
                  <a:schemeClr val="bg1"/>
                </a:solidFill>
                <a:latin typeface="+mj-lt"/>
              </a:rPr>
              <a:t>One of the keys to the understanding of the temple </a:t>
            </a:r>
            <a:r>
              <a:rPr lang="en-US" sz="2400" b="1" dirty="0" smtClean="0">
                <a:solidFill>
                  <a:schemeClr val="bg1"/>
                </a:solidFill>
                <a:latin typeface="+mj-lt"/>
              </a:rPr>
              <a:t>prophecy is </a:t>
            </a:r>
            <a:r>
              <a:rPr lang="en-US" sz="2400" b="1" dirty="0">
                <a:solidFill>
                  <a:schemeClr val="bg1"/>
                </a:solidFill>
                <a:latin typeface="+mj-lt"/>
              </a:rPr>
              <a:t>the fact that the inner sanctuary or Most Holy </a:t>
            </a:r>
            <a:r>
              <a:rPr lang="en-US" sz="2400" b="1" dirty="0" smtClean="0">
                <a:solidFill>
                  <a:schemeClr val="bg1"/>
                </a:solidFill>
                <a:latin typeface="+mj-lt"/>
              </a:rPr>
              <a:t>must surround </a:t>
            </a:r>
            <a:r>
              <a:rPr lang="en-US" sz="2400" b="1" dirty="0">
                <a:solidFill>
                  <a:schemeClr val="bg1"/>
                </a:solidFill>
                <a:latin typeface="+mj-lt"/>
              </a:rPr>
              <a:t>a hill or mountain. </a:t>
            </a:r>
            <a:endParaRPr lang="en-US" sz="2400" b="1" dirty="0" smtClean="0">
              <a:solidFill>
                <a:schemeClr val="bg1"/>
              </a:solidFill>
              <a:latin typeface="+mj-lt"/>
            </a:endParaRPr>
          </a:p>
          <a:p>
            <a:r>
              <a:rPr lang="en-US" sz="2400" b="1" dirty="0" smtClean="0">
                <a:solidFill>
                  <a:schemeClr val="bg1"/>
                </a:solidFill>
                <a:latin typeface="+mj-lt"/>
              </a:rPr>
              <a:t>Any </a:t>
            </a:r>
            <a:r>
              <a:rPr lang="en-US" sz="2400" b="1" dirty="0">
                <a:solidFill>
                  <a:schemeClr val="bg1"/>
                </a:solidFill>
                <a:latin typeface="+mj-lt"/>
              </a:rPr>
              <a:t>interpretation </a:t>
            </a:r>
            <a:r>
              <a:rPr lang="en-US" sz="2400" b="1" dirty="0" smtClean="0">
                <a:solidFill>
                  <a:schemeClr val="bg1"/>
                </a:solidFill>
                <a:latin typeface="+mj-lt"/>
              </a:rPr>
              <a:t>failing to </a:t>
            </a:r>
            <a:r>
              <a:rPr lang="en-US" sz="2400" b="1" dirty="0">
                <a:solidFill>
                  <a:schemeClr val="bg1"/>
                </a:solidFill>
                <a:latin typeface="+mj-lt"/>
              </a:rPr>
              <a:t>provide such a hill as the Most Holy, fails to </a:t>
            </a:r>
            <a:r>
              <a:rPr lang="en-US" sz="2400" b="1" dirty="0" err="1" smtClean="0">
                <a:solidFill>
                  <a:schemeClr val="bg1"/>
                </a:solidFill>
                <a:latin typeface="+mj-lt"/>
              </a:rPr>
              <a:t>fulfil</a:t>
            </a:r>
            <a:r>
              <a:rPr lang="en-US" sz="2400" b="1" dirty="0" smtClean="0">
                <a:solidFill>
                  <a:schemeClr val="bg1"/>
                </a:solidFill>
                <a:latin typeface="+mj-lt"/>
              </a:rPr>
              <a:t> the </a:t>
            </a:r>
            <a:r>
              <a:rPr lang="en-US" sz="2400" b="1" dirty="0">
                <a:solidFill>
                  <a:schemeClr val="bg1"/>
                </a:solidFill>
                <a:latin typeface="+mj-lt"/>
              </a:rPr>
              <a:t>special features stressed by the prophet, Psa.24:3,7.</a:t>
            </a:r>
          </a:p>
          <a:p>
            <a:r>
              <a:rPr lang="en-US" sz="2400" b="1" dirty="0">
                <a:solidFill>
                  <a:schemeClr val="bg1"/>
                </a:solidFill>
                <a:latin typeface="+mj-lt"/>
              </a:rPr>
              <a:t>When we refer to Ezek.43:12-13, we note the altar </a:t>
            </a:r>
            <a:r>
              <a:rPr lang="en-US" sz="2400" b="1" dirty="0" smtClean="0">
                <a:solidFill>
                  <a:schemeClr val="bg1"/>
                </a:solidFill>
                <a:latin typeface="+mj-lt"/>
              </a:rPr>
              <a:t>is obviously </a:t>
            </a:r>
            <a:r>
              <a:rPr lang="en-US" sz="2400" b="1" dirty="0">
                <a:solidFill>
                  <a:schemeClr val="bg1"/>
                </a:solidFill>
                <a:latin typeface="+mj-lt"/>
              </a:rPr>
              <a:t>in the centre of the sanctuary circle or </a:t>
            </a:r>
            <a:r>
              <a:rPr lang="en-US" sz="2400" b="1" dirty="0" smtClean="0">
                <a:solidFill>
                  <a:schemeClr val="bg1"/>
                </a:solidFill>
                <a:latin typeface="+mj-lt"/>
              </a:rPr>
              <a:t>Most Holy</a:t>
            </a:r>
            <a:r>
              <a:rPr lang="en-US" sz="2400" b="1" dirty="0">
                <a:solidFill>
                  <a:schemeClr val="bg1"/>
                </a:solidFill>
                <a:latin typeface="+mj-lt"/>
              </a:rPr>
              <a:t>, for </a:t>
            </a:r>
            <a:r>
              <a:rPr lang="en-US" sz="2400" b="1" dirty="0" smtClean="0">
                <a:solidFill>
                  <a:schemeClr val="bg1"/>
                </a:solidFill>
                <a:latin typeface="+mj-lt"/>
              </a:rPr>
              <a:t>v 13 </a:t>
            </a:r>
            <a:r>
              <a:rPr lang="en-US" sz="2400" b="1" dirty="0">
                <a:solidFill>
                  <a:schemeClr val="bg1"/>
                </a:solidFill>
                <a:latin typeface="+mj-lt"/>
              </a:rPr>
              <a:t>mentions the dimensions of the </a:t>
            </a:r>
            <a:r>
              <a:rPr lang="en-US" sz="2400" b="1" dirty="0" smtClean="0">
                <a:solidFill>
                  <a:schemeClr val="bg1"/>
                </a:solidFill>
                <a:latin typeface="+mj-lt"/>
              </a:rPr>
              <a:t>altar, directly </a:t>
            </a:r>
            <a:r>
              <a:rPr lang="en-US" sz="2400" b="1" dirty="0">
                <a:solidFill>
                  <a:schemeClr val="bg1"/>
                </a:solidFill>
                <a:latin typeface="+mj-lt"/>
              </a:rPr>
              <a:t>following </a:t>
            </a:r>
            <a:r>
              <a:rPr lang="en-US" sz="2400" b="1" dirty="0" smtClean="0">
                <a:solidFill>
                  <a:schemeClr val="bg1"/>
                </a:solidFill>
                <a:latin typeface="+mj-lt"/>
              </a:rPr>
              <a:t>v 12 </a:t>
            </a:r>
            <a:r>
              <a:rPr lang="en-US" sz="2400" b="1" dirty="0">
                <a:solidFill>
                  <a:schemeClr val="bg1"/>
                </a:solidFill>
                <a:latin typeface="+mj-lt"/>
              </a:rPr>
              <a:t>which describes its </a:t>
            </a:r>
            <a:r>
              <a:rPr lang="en-US" sz="2400" b="1" dirty="0" smtClean="0">
                <a:solidFill>
                  <a:schemeClr val="bg1"/>
                </a:solidFill>
                <a:latin typeface="+mj-lt"/>
              </a:rPr>
              <a:t>location, </a:t>
            </a:r>
            <a:r>
              <a:rPr lang="en-US" sz="2400" b="1" dirty="0" err="1" smtClean="0">
                <a:solidFill>
                  <a:schemeClr val="bg1"/>
                </a:solidFill>
                <a:latin typeface="+mj-lt"/>
              </a:rPr>
              <a:t>i.e</a:t>
            </a:r>
            <a:r>
              <a:rPr lang="en-US" sz="2400" b="1" dirty="0" smtClean="0">
                <a:solidFill>
                  <a:schemeClr val="bg1"/>
                </a:solidFill>
                <a:latin typeface="+mj-lt"/>
              </a:rPr>
              <a:t>, </a:t>
            </a:r>
            <a:r>
              <a:rPr lang="en-US" sz="2400" b="1" dirty="0">
                <a:solidFill>
                  <a:schemeClr val="bg1"/>
                </a:solidFill>
                <a:latin typeface="+mj-lt"/>
              </a:rPr>
              <a:t>the Most Holy. </a:t>
            </a:r>
            <a:endParaRPr lang="en-US" sz="2400" b="1" dirty="0" smtClean="0">
              <a:solidFill>
                <a:schemeClr val="bg1"/>
              </a:solidFill>
              <a:latin typeface="+mj-lt"/>
            </a:endParaRPr>
          </a:p>
          <a:p>
            <a:r>
              <a:rPr lang="en-US" sz="2400" b="1" dirty="0" smtClean="0">
                <a:solidFill>
                  <a:schemeClr val="bg1"/>
                </a:solidFill>
                <a:latin typeface="+mj-lt"/>
              </a:rPr>
              <a:t>That </a:t>
            </a:r>
            <a:r>
              <a:rPr lang="en-US" sz="2400" b="1" dirty="0">
                <a:solidFill>
                  <a:schemeClr val="bg1"/>
                </a:solidFill>
                <a:latin typeface="+mj-lt"/>
              </a:rPr>
              <a:t>this Most Holy is a hill </a:t>
            </a:r>
            <a:r>
              <a:rPr lang="en-US" sz="2400" b="1" dirty="0" smtClean="0">
                <a:solidFill>
                  <a:schemeClr val="bg1"/>
                </a:solidFill>
                <a:latin typeface="+mj-lt"/>
              </a:rPr>
              <a:t>is seen </a:t>
            </a:r>
            <a:r>
              <a:rPr lang="en-US" sz="2400" b="1" dirty="0">
                <a:solidFill>
                  <a:schemeClr val="bg1"/>
                </a:solidFill>
                <a:latin typeface="+mj-lt"/>
              </a:rPr>
              <a:t>in </a:t>
            </a:r>
            <a:r>
              <a:rPr lang="en-US" sz="2400" b="1" dirty="0" smtClean="0">
                <a:solidFill>
                  <a:schemeClr val="bg1"/>
                </a:solidFill>
                <a:latin typeface="+mj-lt"/>
              </a:rPr>
              <a:t>Psa.43:3,4; Psa. 15:1; Psa.2:6</a:t>
            </a:r>
            <a:r>
              <a:rPr lang="en-US" sz="2400" b="1" dirty="0">
                <a:solidFill>
                  <a:schemeClr val="bg1"/>
                </a:solidFill>
                <a:latin typeface="+mj-lt"/>
              </a:rPr>
              <a:t>; </a:t>
            </a:r>
            <a:r>
              <a:rPr lang="en-US" sz="2400" b="1" dirty="0" smtClean="0">
                <a:solidFill>
                  <a:schemeClr val="bg1"/>
                </a:solidFill>
                <a:latin typeface="+mj-lt"/>
              </a:rPr>
              <a:t>Psa.48:1,2,9</a:t>
            </a:r>
            <a:endParaRPr lang="en-US" sz="2400" b="1" dirty="0">
              <a:solidFill>
                <a:schemeClr val="bg1"/>
              </a:solidFill>
              <a:latin typeface="+mj-lt"/>
            </a:endParaRPr>
          </a:p>
          <a:p>
            <a:r>
              <a:rPr lang="en-US" sz="2400" b="1" dirty="0">
                <a:solidFill>
                  <a:schemeClr val="bg1"/>
                </a:solidFill>
                <a:latin typeface="+mj-lt"/>
              </a:rPr>
              <a:t>The waters </a:t>
            </a:r>
            <a:r>
              <a:rPr lang="en-US" sz="2400" b="1" u="sng" dirty="0">
                <a:solidFill>
                  <a:schemeClr val="bg1"/>
                </a:solidFill>
                <a:latin typeface="+mj-lt"/>
              </a:rPr>
              <a:t>descend</a:t>
            </a:r>
            <a:r>
              <a:rPr lang="en-US" sz="2400" b="1" dirty="0">
                <a:solidFill>
                  <a:schemeClr val="bg1"/>
                </a:solidFill>
                <a:latin typeface="+mj-lt"/>
              </a:rPr>
              <a:t> from the altar in </a:t>
            </a:r>
            <a:r>
              <a:rPr lang="en-US" sz="2400" b="1" dirty="0" smtClean="0">
                <a:solidFill>
                  <a:schemeClr val="bg1"/>
                </a:solidFill>
                <a:latin typeface="+mj-lt"/>
              </a:rPr>
              <a:t>Ezek.47:1</a:t>
            </a:r>
            <a:br>
              <a:rPr lang="en-US" sz="2400" b="1" dirty="0" smtClean="0">
                <a:solidFill>
                  <a:schemeClr val="bg1"/>
                </a:solidFill>
                <a:latin typeface="+mj-lt"/>
              </a:rPr>
            </a:br>
            <a:r>
              <a:rPr lang="en-US" sz="2000" b="1" dirty="0" smtClean="0">
                <a:solidFill>
                  <a:schemeClr val="bg1"/>
                </a:solidFill>
                <a:latin typeface="+mj-lt"/>
              </a:rPr>
              <a:t>(From “The Handbook on The Temple of Ezekiel’s Prophecy”)</a:t>
            </a:r>
            <a:endParaRPr lang="en-US" sz="2400" dirty="0">
              <a:solidFill>
                <a:schemeClr val="bg1"/>
              </a:solidFill>
              <a:latin typeface="+mj-lt"/>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020762"/>
          </a:xfrm>
        </p:spPr>
        <p:txBody>
          <a:bodyPr>
            <a:noAutofit/>
          </a:bodyPr>
          <a:lstStyle/>
          <a:p>
            <a:r>
              <a:rPr lang="en-US" sz="2800" b="1" dirty="0" smtClean="0">
                <a:solidFill>
                  <a:schemeClr val="bg1"/>
                </a:solidFill>
              </a:rPr>
              <a:t>Ezek.43:17 describes the Altar. Lit. the verse</a:t>
            </a:r>
            <a:br>
              <a:rPr lang="en-US" sz="2800" b="1" dirty="0" smtClean="0">
                <a:solidFill>
                  <a:schemeClr val="bg1"/>
                </a:solidFill>
              </a:rPr>
            </a:br>
            <a:r>
              <a:rPr lang="en-US" sz="2800" b="1" dirty="0" smtClean="0">
                <a:solidFill>
                  <a:schemeClr val="bg1"/>
                </a:solidFill>
              </a:rPr>
              <a:t>reads: "And the court (i.e. altar court) fourteen long</a:t>
            </a:r>
            <a:br>
              <a:rPr lang="en-US" sz="2800" b="1" dirty="0" smtClean="0">
                <a:solidFill>
                  <a:schemeClr val="bg1"/>
                </a:solidFill>
              </a:rPr>
            </a:br>
            <a:r>
              <a:rPr lang="en-US" sz="2800" b="1" dirty="0" smtClean="0">
                <a:solidFill>
                  <a:schemeClr val="bg1"/>
                </a:solidFill>
              </a:rPr>
              <a:t>and fourteen broad ..." </a:t>
            </a:r>
            <a:endParaRPr lang="en-US" sz="2800" dirty="0">
              <a:solidFill>
                <a:schemeClr val="bg1"/>
              </a:solidFill>
            </a:endParaRPr>
          </a:p>
        </p:txBody>
      </p:sp>
      <p:sp>
        <p:nvSpPr>
          <p:cNvPr id="3" name="Content Placeholder 2"/>
          <p:cNvSpPr>
            <a:spLocks noGrp="1"/>
          </p:cNvSpPr>
          <p:nvPr>
            <p:ph idx="1"/>
          </p:nvPr>
        </p:nvSpPr>
        <p:spPr>
          <a:xfrm>
            <a:off x="0" y="1143000"/>
            <a:ext cx="9144000" cy="4525963"/>
          </a:xfrm>
        </p:spPr>
        <p:txBody>
          <a:bodyPr>
            <a:noAutofit/>
          </a:bodyPr>
          <a:lstStyle/>
          <a:p>
            <a:pPr>
              <a:buNone/>
            </a:pPr>
            <a:r>
              <a:rPr lang="en-US" sz="2200" b="1" dirty="0" smtClean="0">
                <a:solidFill>
                  <a:schemeClr val="bg1"/>
                </a:solidFill>
                <a:latin typeface="+mj-lt"/>
              </a:rPr>
              <a:t>To </a:t>
            </a:r>
            <a:r>
              <a:rPr lang="en-US" sz="2200" b="1" dirty="0">
                <a:solidFill>
                  <a:schemeClr val="bg1"/>
                </a:solidFill>
                <a:latin typeface="+mj-lt"/>
              </a:rPr>
              <a:t>determine what these </a:t>
            </a:r>
            <a:r>
              <a:rPr lang="en-US" sz="2200" b="1" dirty="0" smtClean="0">
                <a:solidFill>
                  <a:schemeClr val="bg1"/>
                </a:solidFill>
                <a:latin typeface="+mj-lt"/>
              </a:rPr>
              <a:t>14 "measures</a:t>
            </a:r>
            <a:r>
              <a:rPr lang="en-US" sz="2200" b="1" dirty="0">
                <a:solidFill>
                  <a:schemeClr val="bg1"/>
                </a:solidFill>
                <a:latin typeface="+mj-lt"/>
              </a:rPr>
              <a:t>" are, Henry </a:t>
            </a:r>
            <a:r>
              <a:rPr lang="en-US" sz="2200" b="1" dirty="0" err="1">
                <a:solidFill>
                  <a:schemeClr val="bg1"/>
                </a:solidFill>
                <a:latin typeface="+mj-lt"/>
              </a:rPr>
              <a:t>Sulley</a:t>
            </a:r>
            <a:r>
              <a:rPr lang="en-US" sz="2200" b="1" dirty="0">
                <a:solidFill>
                  <a:schemeClr val="bg1"/>
                </a:solidFill>
                <a:latin typeface="+mj-lt"/>
              </a:rPr>
              <a:t> uses the consistent </a:t>
            </a:r>
            <a:r>
              <a:rPr lang="en-US" sz="2200" b="1" dirty="0" smtClean="0">
                <a:solidFill>
                  <a:schemeClr val="bg1"/>
                </a:solidFill>
                <a:latin typeface="+mj-lt"/>
              </a:rPr>
              <a:t>rule that all </a:t>
            </a:r>
            <a:r>
              <a:rPr lang="en-US" sz="2200" b="1" u="sng" dirty="0">
                <a:solidFill>
                  <a:schemeClr val="bg1"/>
                </a:solidFill>
                <a:latin typeface="+mj-lt"/>
              </a:rPr>
              <a:t>unspecified</a:t>
            </a:r>
            <a:r>
              <a:rPr lang="en-US" sz="2200" b="1" dirty="0">
                <a:solidFill>
                  <a:schemeClr val="bg1"/>
                </a:solidFill>
                <a:latin typeface="+mj-lt"/>
              </a:rPr>
              <a:t> measures must be the original </a:t>
            </a:r>
            <a:r>
              <a:rPr lang="en-US" sz="2200" b="1" dirty="0" smtClean="0">
                <a:solidFill>
                  <a:schemeClr val="bg1"/>
                </a:solidFill>
                <a:latin typeface="+mj-lt"/>
              </a:rPr>
              <a:t>measuring staff </a:t>
            </a:r>
            <a:r>
              <a:rPr lang="en-US" sz="2200" b="1" dirty="0">
                <a:solidFill>
                  <a:schemeClr val="bg1"/>
                </a:solidFill>
                <a:latin typeface="+mj-lt"/>
              </a:rPr>
              <a:t>held by the </a:t>
            </a:r>
            <a:r>
              <a:rPr lang="en-US" sz="2200" b="1" u="sng" dirty="0">
                <a:solidFill>
                  <a:schemeClr val="bg1"/>
                </a:solidFill>
                <a:latin typeface="+mj-lt"/>
              </a:rPr>
              <a:t>measuring angel </a:t>
            </a:r>
            <a:r>
              <a:rPr lang="en-US" sz="2200" b="1" dirty="0">
                <a:solidFill>
                  <a:schemeClr val="bg1"/>
                </a:solidFill>
                <a:latin typeface="+mj-lt"/>
              </a:rPr>
              <a:t>- Ezek.40:3,5</a:t>
            </a:r>
            <a:r>
              <a:rPr lang="en-US" sz="2200" b="1" dirty="0" smtClean="0">
                <a:solidFill>
                  <a:schemeClr val="bg1"/>
                </a:solidFill>
                <a:latin typeface="+mj-lt"/>
              </a:rPr>
              <a:t>.</a:t>
            </a:r>
          </a:p>
          <a:p>
            <a:pPr>
              <a:buNone/>
            </a:pPr>
            <a:r>
              <a:rPr lang="en-US" sz="2200" b="1" dirty="0" smtClean="0">
                <a:solidFill>
                  <a:schemeClr val="bg1"/>
                </a:solidFill>
                <a:latin typeface="+mj-lt"/>
              </a:rPr>
              <a:t> </a:t>
            </a:r>
          </a:p>
          <a:p>
            <a:pPr>
              <a:buNone/>
            </a:pPr>
            <a:r>
              <a:rPr lang="en-US" sz="2200" b="1" dirty="0" smtClean="0">
                <a:solidFill>
                  <a:schemeClr val="bg1"/>
                </a:solidFill>
                <a:latin typeface="+mj-lt"/>
              </a:rPr>
              <a:t>This we are </a:t>
            </a:r>
            <a:r>
              <a:rPr lang="en-US" sz="2200" b="1" dirty="0">
                <a:solidFill>
                  <a:schemeClr val="bg1"/>
                </a:solidFill>
                <a:latin typeface="+mj-lt"/>
              </a:rPr>
              <a:t>told was </a:t>
            </a:r>
            <a:r>
              <a:rPr lang="en-US" sz="2200" b="1" u="sng" dirty="0">
                <a:solidFill>
                  <a:schemeClr val="bg1"/>
                </a:solidFill>
                <a:latin typeface="+mj-lt"/>
              </a:rPr>
              <a:t>one reed </a:t>
            </a:r>
            <a:r>
              <a:rPr lang="en-US" sz="2200" b="1" dirty="0">
                <a:solidFill>
                  <a:schemeClr val="bg1"/>
                </a:solidFill>
                <a:latin typeface="+mj-lt"/>
              </a:rPr>
              <a:t>long. When it is intended that </a:t>
            </a:r>
            <a:r>
              <a:rPr lang="en-US" sz="2200" b="1" dirty="0" smtClean="0">
                <a:solidFill>
                  <a:schemeClr val="bg1"/>
                </a:solidFill>
                <a:latin typeface="+mj-lt"/>
              </a:rPr>
              <a:t>some smaller </a:t>
            </a:r>
            <a:r>
              <a:rPr lang="en-US" sz="2200" b="1" dirty="0">
                <a:solidFill>
                  <a:schemeClr val="bg1"/>
                </a:solidFill>
                <a:latin typeface="+mj-lt"/>
              </a:rPr>
              <a:t>division of the reed measure is being applied, </a:t>
            </a:r>
            <a:r>
              <a:rPr lang="en-US" sz="2200" b="1" dirty="0" smtClean="0">
                <a:solidFill>
                  <a:schemeClr val="bg1"/>
                </a:solidFill>
                <a:latin typeface="+mj-lt"/>
              </a:rPr>
              <a:t>the Hebrew </a:t>
            </a:r>
            <a:r>
              <a:rPr lang="en-US" sz="2200" b="1" dirty="0">
                <a:solidFill>
                  <a:schemeClr val="bg1"/>
                </a:solidFill>
                <a:latin typeface="+mj-lt"/>
              </a:rPr>
              <a:t>text invariably specifies some other measure, </a:t>
            </a:r>
            <a:r>
              <a:rPr lang="en-US" sz="2200" b="1" dirty="0" smtClean="0">
                <a:solidFill>
                  <a:schemeClr val="bg1"/>
                </a:solidFill>
                <a:latin typeface="+mj-lt"/>
              </a:rPr>
              <a:t>for example </a:t>
            </a:r>
            <a:r>
              <a:rPr lang="en-US" sz="2200" b="1" dirty="0">
                <a:solidFill>
                  <a:schemeClr val="bg1"/>
                </a:solidFill>
                <a:latin typeface="+mj-lt"/>
              </a:rPr>
              <a:t>a cubit, span, or handbreadth (</a:t>
            </a:r>
            <a:r>
              <a:rPr lang="en-US" sz="2200" b="1" dirty="0" err="1">
                <a:solidFill>
                  <a:schemeClr val="bg1"/>
                </a:solidFill>
                <a:latin typeface="+mj-lt"/>
              </a:rPr>
              <a:t>Cf</a:t>
            </a:r>
            <a:r>
              <a:rPr lang="en-US" sz="2200" b="1" dirty="0">
                <a:solidFill>
                  <a:schemeClr val="bg1"/>
                </a:solidFill>
                <a:latin typeface="+mj-lt"/>
              </a:rPr>
              <a:t> 43:13).</a:t>
            </a:r>
          </a:p>
          <a:p>
            <a:pPr>
              <a:buNone/>
            </a:pPr>
            <a:endParaRPr lang="en-US" sz="2200" b="1" dirty="0" smtClean="0">
              <a:solidFill>
                <a:schemeClr val="bg1"/>
              </a:solidFill>
              <a:latin typeface="+mj-lt"/>
            </a:endParaRPr>
          </a:p>
          <a:p>
            <a:pPr>
              <a:buNone/>
            </a:pPr>
            <a:r>
              <a:rPr lang="en-US" sz="2200" b="1" dirty="0" smtClean="0">
                <a:solidFill>
                  <a:schemeClr val="bg1"/>
                </a:solidFill>
                <a:latin typeface="+mj-lt"/>
              </a:rPr>
              <a:t>Any </a:t>
            </a:r>
            <a:r>
              <a:rPr lang="en-US" sz="2200" b="1" dirty="0">
                <a:solidFill>
                  <a:schemeClr val="bg1"/>
                </a:solidFill>
                <a:latin typeface="+mj-lt"/>
              </a:rPr>
              <a:t>attempt to expound this prophecy with a </a:t>
            </a:r>
            <a:r>
              <a:rPr lang="en-US" sz="2200" b="1" dirty="0" smtClean="0">
                <a:solidFill>
                  <a:schemeClr val="bg1"/>
                </a:solidFill>
                <a:latin typeface="+mj-lt"/>
              </a:rPr>
              <a:t>disregard for </a:t>
            </a:r>
            <a:r>
              <a:rPr lang="en-US" sz="2200" b="1" dirty="0">
                <a:solidFill>
                  <a:schemeClr val="bg1"/>
                </a:solidFill>
                <a:latin typeface="+mj-lt"/>
              </a:rPr>
              <a:t>this rule, is destined to confusion. One </a:t>
            </a:r>
            <a:r>
              <a:rPr lang="en-US" sz="2200" b="1" dirty="0" smtClean="0">
                <a:solidFill>
                  <a:schemeClr val="bg1"/>
                </a:solidFill>
                <a:latin typeface="+mj-lt"/>
              </a:rPr>
              <a:t>cannot insert </a:t>
            </a:r>
            <a:r>
              <a:rPr lang="en-US" sz="2200" b="1" dirty="0">
                <a:solidFill>
                  <a:schemeClr val="bg1"/>
                </a:solidFill>
                <a:latin typeface="+mj-lt"/>
              </a:rPr>
              <a:t>or omit measures at will. It is </a:t>
            </a:r>
            <a:r>
              <a:rPr lang="en-US" sz="2200" b="1" dirty="0" smtClean="0">
                <a:solidFill>
                  <a:schemeClr val="bg1"/>
                </a:solidFill>
                <a:latin typeface="+mj-lt"/>
              </a:rPr>
              <a:t>entirely inappropriate </a:t>
            </a:r>
            <a:r>
              <a:rPr lang="en-US" sz="2200" b="1" dirty="0">
                <a:solidFill>
                  <a:schemeClr val="bg1"/>
                </a:solidFill>
                <a:latin typeface="+mj-lt"/>
              </a:rPr>
              <a:t>to apply cubits to the altar of the </a:t>
            </a:r>
            <a:r>
              <a:rPr lang="en-US" sz="2200" b="1" dirty="0" smtClean="0">
                <a:solidFill>
                  <a:schemeClr val="bg1"/>
                </a:solidFill>
                <a:latin typeface="+mj-lt"/>
              </a:rPr>
              <a:t>temple of </a:t>
            </a:r>
            <a:r>
              <a:rPr lang="en-US" sz="2200" b="1" dirty="0">
                <a:solidFill>
                  <a:schemeClr val="bg1"/>
                </a:solidFill>
                <a:latin typeface="+mj-lt"/>
              </a:rPr>
              <a:t>the age to come, for a 14 cubit altar would be </a:t>
            </a:r>
            <a:r>
              <a:rPr lang="en-US" sz="2200" b="1" dirty="0" smtClean="0">
                <a:solidFill>
                  <a:schemeClr val="bg1"/>
                </a:solidFill>
                <a:latin typeface="+mj-lt"/>
              </a:rPr>
              <a:t>smaller than </a:t>
            </a:r>
            <a:r>
              <a:rPr lang="en-US" sz="2200" b="1" dirty="0">
                <a:solidFill>
                  <a:schemeClr val="bg1"/>
                </a:solidFill>
                <a:latin typeface="+mj-lt"/>
              </a:rPr>
              <a:t>Solomon's altar, which was 20 cubits, and yet </a:t>
            </a:r>
            <a:r>
              <a:rPr lang="en-US" sz="2200" b="1" dirty="0" smtClean="0">
                <a:solidFill>
                  <a:schemeClr val="bg1"/>
                </a:solidFill>
                <a:latin typeface="+mj-lt"/>
              </a:rPr>
              <a:t>this future </a:t>
            </a:r>
            <a:r>
              <a:rPr lang="en-US" sz="2200" b="1" dirty="0">
                <a:solidFill>
                  <a:schemeClr val="bg1"/>
                </a:solidFill>
                <a:latin typeface="+mj-lt"/>
              </a:rPr>
              <a:t>altar is intended for </a:t>
            </a:r>
            <a:r>
              <a:rPr lang="en-US" sz="2200" b="1" dirty="0" smtClean="0">
                <a:solidFill>
                  <a:schemeClr val="bg1"/>
                </a:solidFill>
                <a:latin typeface="+mj-lt"/>
              </a:rPr>
              <a:t>“all nations”, </a:t>
            </a:r>
            <a:r>
              <a:rPr lang="en-US" sz="2200" b="1" dirty="0">
                <a:solidFill>
                  <a:schemeClr val="bg1"/>
                </a:solidFill>
                <a:latin typeface="+mj-lt"/>
              </a:rPr>
              <a:t>not just </a:t>
            </a:r>
            <a:r>
              <a:rPr lang="en-US" sz="2200" b="1" dirty="0" smtClean="0">
                <a:solidFill>
                  <a:schemeClr val="bg1"/>
                </a:solidFill>
                <a:latin typeface="+mj-lt"/>
              </a:rPr>
              <a:t>Israel!</a:t>
            </a:r>
          </a:p>
          <a:p>
            <a:pPr>
              <a:buNone/>
            </a:pPr>
            <a:r>
              <a:rPr lang="en-US" sz="2200" b="1" dirty="0" smtClean="0">
                <a:solidFill>
                  <a:schemeClr val="bg1"/>
                </a:solidFill>
                <a:latin typeface="+mj-lt"/>
              </a:rPr>
              <a:t>(From “The Handbook on The Temple of Ezekiel’s Prophecy”)</a:t>
            </a:r>
            <a:endParaRPr lang="en-US" sz="2200" dirty="0">
              <a:solidFill>
                <a:schemeClr val="bg1"/>
              </a:solidFill>
              <a:latin typeface="+mj-lt"/>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HouseofPrayer.jpg"/>
          <p:cNvPicPr>
            <a:picLocks noGrp="1" noChangeAspect="1"/>
          </p:cNvPicPr>
          <p:nvPr>
            <p:ph idx="1"/>
          </p:nvPr>
        </p:nvPicPr>
        <p:blipFill>
          <a:blip r:embed="rId2" cstate="print"/>
          <a:srcRect t="25254"/>
          <a:stretch>
            <a:fillRect/>
          </a:stretch>
        </p:blipFill>
        <p:spPr>
          <a:xfrm>
            <a:off x="-16950" y="990599"/>
            <a:ext cx="9160950" cy="5135563"/>
          </a:xfrm>
        </p:spPr>
      </p:pic>
      <p:pic>
        <p:nvPicPr>
          <p:cNvPr id="5" name="Content Placeholder 3" descr="HouseofPrayer.jpg"/>
          <p:cNvPicPr>
            <a:picLocks noChangeAspect="1"/>
          </p:cNvPicPr>
          <p:nvPr/>
        </p:nvPicPr>
        <p:blipFill>
          <a:blip r:embed="rId2" cstate="print"/>
          <a:srcRect l="29297" t="58526" r="39095" b="9311"/>
          <a:stretch>
            <a:fillRect/>
          </a:stretch>
        </p:blipFill>
        <p:spPr>
          <a:xfrm>
            <a:off x="533400" y="457200"/>
            <a:ext cx="8001000" cy="6106026"/>
          </a:xfrm>
          <a:prstGeom prst="rect">
            <a:avLst/>
          </a:prstGeom>
          <a:ln>
            <a:noFill/>
          </a:ln>
          <a:effectLst>
            <a:softEdge rad="112500"/>
          </a:effectLst>
        </p:spPr>
      </p:pic>
      <p:sp>
        <p:nvSpPr>
          <p:cNvPr id="6" name="Oval 5"/>
          <p:cNvSpPr/>
          <p:nvPr/>
        </p:nvSpPr>
        <p:spPr>
          <a:xfrm>
            <a:off x="3429000" y="1066800"/>
            <a:ext cx="1905000" cy="6858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1000" fill="hold"/>
                                        <p:tgtEl>
                                          <p:spTgt spid="6"/>
                                        </p:tgtEl>
                                        <p:attrNameLst>
                                          <p:attrName>ppt_w</p:attrName>
                                        </p:attrNameLst>
                                      </p:cBhvr>
                                      <p:tavLst>
                                        <p:tav tm="0">
                                          <p:val>
                                            <p:fltVal val="0"/>
                                          </p:val>
                                        </p:tav>
                                        <p:tav tm="100000">
                                          <p:val>
                                            <p:strVal val="#ppt_w"/>
                                          </p:val>
                                        </p:tav>
                                      </p:tavLst>
                                    </p:anim>
                                    <p:anim calcmode="lin" valueType="num">
                                      <p:cBhvr>
                                        <p:cTn id="16" dur="1000" fill="hold"/>
                                        <p:tgtEl>
                                          <p:spTgt spid="6"/>
                                        </p:tgtEl>
                                        <p:attrNameLst>
                                          <p:attrName>ppt_h</p:attrName>
                                        </p:attrNameLst>
                                      </p:cBhvr>
                                      <p:tavLst>
                                        <p:tav tm="0">
                                          <p:val>
                                            <p:fltVal val="0"/>
                                          </p:val>
                                        </p:tav>
                                        <p:tav tm="100000">
                                          <p:val>
                                            <p:strVal val="#ppt_h"/>
                                          </p:val>
                                        </p:tav>
                                      </p:tavLst>
                                    </p:anim>
                                    <p:anim calcmode="lin" valueType="num">
                                      <p:cBhvr>
                                        <p:cTn id="17"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t="5063"/>
          <a:stretch>
            <a:fillRect/>
          </a:stretch>
        </p:blipFill>
        <p:spPr bwMode="auto">
          <a:xfrm>
            <a:off x="566004" y="1295400"/>
            <a:ext cx="8011991" cy="5012558"/>
          </a:xfrm>
          <a:prstGeom prst="rect">
            <a:avLst/>
          </a:prstGeom>
          <a:ln>
            <a:noFill/>
          </a:ln>
          <a:effectLst>
            <a:softEdge rad="112500"/>
          </a:effectLst>
        </p:spPr>
      </p:pic>
      <p:sp>
        <p:nvSpPr>
          <p:cNvPr id="3" name="Content Placeholder 2"/>
          <p:cNvSpPr>
            <a:spLocks noGrp="1"/>
          </p:cNvSpPr>
          <p:nvPr>
            <p:ph idx="1"/>
          </p:nvPr>
        </p:nvSpPr>
        <p:spPr>
          <a:xfrm>
            <a:off x="152400" y="0"/>
            <a:ext cx="8991600" cy="4525963"/>
          </a:xfrm>
        </p:spPr>
        <p:txBody>
          <a:bodyPr/>
          <a:lstStyle/>
          <a:p>
            <a:r>
              <a:rPr lang="en-US" b="1" dirty="0" err="1">
                <a:solidFill>
                  <a:schemeClr val="bg1"/>
                </a:solidFill>
              </a:rPr>
              <a:t>Eze</a:t>
            </a:r>
            <a:r>
              <a:rPr lang="en-US" b="1" dirty="0">
                <a:solidFill>
                  <a:schemeClr val="bg1"/>
                </a:solidFill>
              </a:rPr>
              <a:t> 40:47  So he measured the </a:t>
            </a:r>
            <a:r>
              <a:rPr lang="en-US" b="1" dirty="0" smtClean="0">
                <a:solidFill>
                  <a:schemeClr val="bg1"/>
                </a:solidFill>
              </a:rPr>
              <a:t>altar (court) , </a:t>
            </a:r>
            <a:r>
              <a:rPr lang="en-US" b="1" dirty="0">
                <a:solidFill>
                  <a:schemeClr val="bg1"/>
                </a:solidFill>
              </a:rPr>
              <a:t>an hundred cubits long, and an hundred cubits broad, foursquare; and the altar </a:t>
            </a:r>
            <a:r>
              <a:rPr lang="en-US" b="1" i="1" dirty="0">
                <a:solidFill>
                  <a:schemeClr val="bg1"/>
                </a:solidFill>
              </a:rPr>
              <a:t>that was before the house. </a:t>
            </a:r>
          </a:p>
          <a:p>
            <a:endParaRPr lang="en-US" dirty="0">
              <a:solidFill>
                <a:schemeClr val="bg1"/>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upload.wikimedia.org/wikipedia/commons/1/1b/Holman_The_Tabernacle_in_the_Wilderness.jpg"/>
          <p:cNvPicPr>
            <a:picLocks noChangeAspect="1" noChangeArrowheads="1"/>
          </p:cNvPicPr>
          <p:nvPr/>
        </p:nvPicPr>
        <p:blipFill>
          <a:blip r:embed="rId2" cstate="print">
            <a:lum bright="-6000"/>
          </a:blip>
          <a:srcRect/>
          <a:stretch>
            <a:fillRect/>
          </a:stretch>
        </p:blipFill>
        <p:spPr bwMode="auto">
          <a:xfrm>
            <a:off x="0" y="0"/>
            <a:ext cx="9306199" cy="6858000"/>
          </a:xfrm>
          <a:prstGeom prst="rect">
            <a:avLst/>
          </a:prstGeom>
          <a:noFill/>
        </p:spPr>
      </p:pic>
      <p:sp>
        <p:nvSpPr>
          <p:cNvPr id="2" name="Title 1"/>
          <p:cNvSpPr>
            <a:spLocks noGrp="1"/>
          </p:cNvSpPr>
          <p:nvPr>
            <p:ph type="title"/>
          </p:nvPr>
        </p:nvSpPr>
        <p:spPr>
          <a:xfrm>
            <a:off x="457200" y="76200"/>
            <a:ext cx="8229600" cy="868362"/>
          </a:xfrm>
        </p:spPr>
        <p:txBody>
          <a:bodyPr/>
          <a:lstStyle/>
          <a:p>
            <a:pPr algn="ctr"/>
            <a:r>
              <a:rPr lang="en-US" b="1" dirty="0" smtClean="0">
                <a:solidFill>
                  <a:schemeClr val="bg1"/>
                </a:solidFill>
                <a:effectLst>
                  <a:outerShdw blurRad="38100" dist="38100" dir="2700000" algn="tl">
                    <a:srgbClr val="000000">
                      <a:alpha val="43137"/>
                    </a:srgbClr>
                  </a:outerShdw>
                </a:effectLst>
              </a:rPr>
              <a:t>The Altar of the Tabernacle</a:t>
            </a:r>
            <a:endParaRPr lang="en-US" b="1" dirty="0">
              <a:solidFill>
                <a:schemeClr val="bg1"/>
              </a:solidFill>
              <a:effectLst>
                <a:outerShdw blurRad="38100" dist="38100" dir="2700000" algn="tl">
                  <a:srgbClr val="000000">
                    <a:alpha val="43137"/>
                  </a:srgbClr>
                </a:outerShdw>
              </a:effectLst>
            </a:endParaRPr>
          </a:p>
        </p:txBody>
      </p:sp>
      <p:sp>
        <p:nvSpPr>
          <p:cNvPr id="7" name="Content Placeholder 6"/>
          <p:cNvSpPr>
            <a:spLocks noGrp="1"/>
          </p:cNvSpPr>
          <p:nvPr>
            <p:ph idx="1"/>
          </p:nvPr>
        </p:nvSpPr>
        <p:spPr/>
        <p:txBody>
          <a:bodyPr/>
          <a:lstStyle/>
          <a:p>
            <a:endParaRPr lang="en-US"/>
          </a:p>
        </p:txBody>
      </p:sp>
      <p:pic>
        <p:nvPicPr>
          <p:cNvPr id="3076" name="Picture 4" descr="http://www.jesuswalk.com/hebrews/images/tabernacle_diagram.gif"/>
          <p:cNvPicPr>
            <a:picLocks noChangeAspect="1" noChangeArrowheads="1"/>
          </p:cNvPicPr>
          <p:nvPr/>
        </p:nvPicPr>
        <p:blipFill>
          <a:blip r:embed="rId3" cstate="print"/>
          <a:srcRect/>
          <a:stretch>
            <a:fillRect/>
          </a:stretch>
        </p:blipFill>
        <p:spPr bwMode="auto">
          <a:xfrm>
            <a:off x="1676400" y="1143000"/>
            <a:ext cx="5410200" cy="5410200"/>
          </a:xfrm>
          <a:prstGeom prst="rect">
            <a:avLst/>
          </a:prstGeom>
          <a:ln>
            <a:noFill/>
          </a:ln>
          <a:effectLst>
            <a:softEdge rad="112500"/>
          </a:effectLst>
        </p:spPr>
      </p:pic>
      <p:sp>
        <p:nvSpPr>
          <p:cNvPr id="9" name="Rectangle 8"/>
          <p:cNvSpPr/>
          <p:nvPr/>
        </p:nvSpPr>
        <p:spPr>
          <a:xfrm>
            <a:off x="3810000" y="1981200"/>
            <a:ext cx="762000" cy="6858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3962400" y="4953000"/>
            <a:ext cx="457200" cy="4572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5410200" y="4473714"/>
            <a:ext cx="2209800" cy="707886"/>
          </a:xfrm>
          <a:prstGeom prst="rect">
            <a:avLst/>
          </a:prstGeom>
          <a:solidFill>
            <a:schemeClr val="bg1">
              <a:lumMod val="95000"/>
            </a:schemeClr>
          </a:solidFill>
          <a:ln>
            <a:solidFill>
              <a:schemeClr val="tx2">
                <a:lumMod val="75000"/>
              </a:schemeClr>
            </a:solidFill>
          </a:ln>
        </p:spPr>
        <p:txBody>
          <a:bodyPr wrap="square" rtlCol="0">
            <a:spAutoFit/>
          </a:bodyPr>
          <a:lstStyle/>
          <a:p>
            <a:r>
              <a:rPr lang="en-US" sz="2000" b="1" i="1" dirty="0" smtClean="0"/>
              <a:t>MENTAL PREPARATION</a:t>
            </a:r>
            <a:endParaRPr lang="en-US" sz="2000" b="1" i="1" dirty="0"/>
          </a:p>
        </p:txBody>
      </p:sp>
      <p:sp>
        <p:nvSpPr>
          <p:cNvPr id="12" name="TextBox 11"/>
          <p:cNvSpPr txBox="1"/>
          <p:nvPr/>
        </p:nvSpPr>
        <p:spPr>
          <a:xfrm>
            <a:off x="5410200" y="3200400"/>
            <a:ext cx="2209800" cy="707886"/>
          </a:xfrm>
          <a:prstGeom prst="rect">
            <a:avLst/>
          </a:prstGeom>
          <a:solidFill>
            <a:schemeClr val="bg1">
              <a:lumMod val="95000"/>
            </a:schemeClr>
          </a:solidFill>
          <a:ln>
            <a:solidFill>
              <a:schemeClr val="tx2">
                <a:lumMod val="75000"/>
              </a:schemeClr>
            </a:solidFill>
          </a:ln>
        </p:spPr>
        <p:txBody>
          <a:bodyPr wrap="square" rtlCol="0">
            <a:spAutoFit/>
          </a:bodyPr>
          <a:lstStyle/>
          <a:p>
            <a:r>
              <a:rPr lang="en-US" sz="2000" b="1" i="1" dirty="0" smtClean="0"/>
              <a:t>MORAL APPLICATION</a:t>
            </a:r>
            <a:endParaRPr lang="en-US" sz="2000" b="1" i="1" dirty="0"/>
          </a:p>
        </p:txBody>
      </p:sp>
      <p:sp>
        <p:nvSpPr>
          <p:cNvPr id="13" name="Right Arrow 12"/>
          <p:cNvSpPr/>
          <p:nvPr/>
        </p:nvSpPr>
        <p:spPr>
          <a:xfrm rot="10800000">
            <a:off x="4343400" y="1981199"/>
            <a:ext cx="1066800" cy="457200"/>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rot="10800000">
            <a:off x="4419600" y="2819400"/>
            <a:ext cx="990600" cy="457200"/>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p:cNvSpPr/>
          <p:nvPr/>
        </p:nvSpPr>
        <p:spPr>
          <a:xfrm rot="10800000">
            <a:off x="4876800" y="4114800"/>
            <a:ext cx="533400" cy="457200"/>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5334000" y="1371600"/>
            <a:ext cx="2209800" cy="707886"/>
          </a:xfrm>
          <a:prstGeom prst="rect">
            <a:avLst/>
          </a:prstGeom>
          <a:solidFill>
            <a:schemeClr val="bg1">
              <a:lumMod val="95000"/>
            </a:schemeClr>
          </a:solidFill>
          <a:ln>
            <a:solidFill>
              <a:schemeClr val="tx2">
                <a:lumMod val="75000"/>
              </a:schemeClr>
            </a:solidFill>
          </a:ln>
        </p:spPr>
        <p:txBody>
          <a:bodyPr wrap="square" rtlCol="0">
            <a:spAutoFit/>
          </a:bodyPr>
          <a:lstStyle/>
          <a:p>
            <a:r>
              <a:rPr lang="en-US" sz="2000" b="1" i="1" dirty="0" smtClean="0"/>
              <a:t>PHYSICAL GLORIFICATION</a:t>
            </a:r>
            <a:endParaRPr lang="en-US" sz="2000" b="1" i="1" dirty="0"/>
          </a:p>
        </p:txBody>
      </p:sp>
      <p:sp>
        <p:nvSpPr>
          <p:cNvPr id="17" name="TextBox 16"/>
          <p:cNvSpPr txBox="1"/>
          <p:nvPr/>
        </p:nvSpPr>
        <p:spPr>
          <a:xfrm>
            <a:off x="2133600" y="5562600"/>
            <a:ext cx="4495800" cy="369332"/>
          </a:xfrm>
          <a:prstGeom prst="rect">
            <a:avLst/>
          </a:prstGeom>
          <a:solidFill>
            <a:schemeClr val="bg1">
              <a:lumMod val="75000"/>
            </a:schemeClr>
          </a:solidFill>
          <a:ln>
            <a:solidFill>
              <a:schemeClr val="tx2">
                <a:lumMod val="75000"/>
              </a:schemeClr>
            </a:solidFill>
          </a:ln>
        </p:spPr>
        <p:txBody>
          <a:bodyPr wrap="square" rtlCol="0">
            <a:spAutoFit/>
          </a:bodyPr>
          <a:lstStyle/>
          <a:p>
            <a:pPr algn="ctr"/>
            <a:r>
              <a:rPr lang="en-US" b="1" dirty="0" smtClean="0"/>
              <a:t>A LINEAR PROCESS FROM START TO FINISH</a:t>
            </a:r>
            <a:endParaRPr lang="en-US" b="1" dirty="0"/>
          </a:p>
        </p:txBody>
      </p:sp>
      <p:cxnSp>
        <p:nvCxnSpPr>
          <p:cNvPr id="19" name="Straight Arrow Connector 18"/>
          <p:cNvCxnSpPr>
            <a:stCxn id="10" idx="0"/>
          </p:cNvCxnSpPr>
          <p:nvPr/>
        </p:nvCxnSpPr>
        <p:spPr>
          <a:xfrm rot="5400000" flipH="1" flipV="1">
            <a:off x="2895600" y="3657600"/>
            <a:ext cx="2590800" cy="1588"/>
          </a:xfrm>
          <a:prstGeom prst="straightConnector1">
            <a:avLst/>
          </a:prstGeom>
          <a:ln w="76200">
            <a:solidFill>
              <a:srgbClr val="00B0F0"/>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p:cTn id="7" dur="1000" fill="hold"/>
                                        <p:tgtEl>
                                          <p:spTgt spid="3076"/>
                                        </p:tgtEl>
                                        <p:attrNameLst>
                                          <p:attrName>ppt_w</p:attrName>
                                        </p:attrNameLst>
                                      </p:cBhvr>
                                      <p:tavLst>
                                        <p:tav tm="0">
                                          <p:val>
                                            <p:fltVal val="0"/>
                                          </p:val>
                                        </p:tav>
                                        <p:tav tm="100000">
                                          <p:val>
                                            <p:strVal val="#ppt_w"/>
                                          </p:val>
                                        </p:tav>
                                      </p:tavLst>
                                    </p:anim>
                                    <p:anim calcmode="lin" valueType="num">
                                      <p:cBhvr>
                                        <p:cTn id="8" dur="1000" fill="hold"/>
                                        <p:tgtEl>
                                          <p:spTgt spid="3076"/>
                                        </p:tgtEl>
                                        <p:attrNameLst>
                                          <p:attrName>ppt_h</p:attrName>
                                        </p:attrNameLst>
                                      </p:cBhvr>
                                      <p:tavLst>
                                        <p:tav tm="0">
                                          <p:val>
                                            <p:fltVal val="0"/>
                                          </p:val>
                                        </p:tav>
                                        <p:tav tm="100000">
                                          <p:val>
                                            <p:strVal val="#ppt_h"/>
                                          </p:val>
                                        </p:tav>
                                      </p:tavLst>
                                    </p:anim>
                                    <p:anim calcmode="lin" valueType="num">
                                      <p:cBhvr>
                                        <p:cTn id="9" dur="1000" fill="hold"/>
                                        <p:tgtEl>
                                          <p:spTgt spid="307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07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ppt_x"/>
                                          </p:val>
                                        </p:tav>
                                        <p:tav tm="100000">
                                          <p:val>
                                            <p:strVal val="#ppt_x"/>
                                          </p:val>
                                        </p:tav>
                                      </p:tavLst>
                                    </p:anim>
                                    <p:anim calcmode="lin" valueType="num">
                                      <p:cBhvr additive="base">
                                        <p:cTn id="2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1+#ppt_w/2"/>
                                          </p:val>
                                        </p:tav>
                                        <p:tav tm="100000">
                                          <p:val>
                                            <p:strVal val="#ppt_x"/>
                                          </p:val>
                                        </p:tav>
                                      </p:tavLst>
                                    </p:anim>
                                    <p:anim calcmode="lin" valueType="num">
                                      <p:cBhvr additive="base">
                                        <p:cTn id="30" dur="500" fill="hold"/>
                                        <p:tgtEl>
                                          <p:spTgt spid="11"/>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1+#ppt_w/2"/>
                                          </p:val>
                                        </p:tav>
                                        <p:tav tm="100000">
                                          <p:val>
                                            <p:strVal val="#ppt_x"/>
                                          </p:val>
                                        </p:tav>
                                      </p:tavLst>
                                    </p:anim>
                                    <p:anim calcmode="lin" valueType="num">
                                      <p:cBhvr additive="base">
                                        <p:cTn id="34"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1+#ppt_w/2"/>
                                          </p:val>
                                        </p:tav>
                                        <p:tav tm="100000">
                                          <p:val>
                                            <p:strVal val="#ppt_x"/>
                                          </p:val>
                                        </p:tav>
                                      </p:tavLst>
                                    </p:anim>
                                    <p:anim calcmode="lin" valueType="num">
                                      <p:cBhvr additive="base">
                                        <p:cTn id="40" dur="500" fill="hold"/>
                                        <p:tgtEl>
                                          <p:spTgt spid="12"/>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1+#ppt_w/2"/>
                                          </p:val>
                                        </p:tav>
                                        <p:tav tm="100000">
                                          <p:val>
                                            <p:strVal val="#ppt_x"/>
                                          </p:val>
                                        </p:tav>
                                      </p:tavLst>
                                    </p:anim>
                                    <p:anim calcmode="lin" valueType="num">
                                      <p:cBhvr additive="base">
                                        <p:cTn id="44"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1+#ppt_w/2"/>
                                          </p:val>
                                        </p:tav>
                                        <p:tav tm="100000">
                                          <p:val>
                                            <p:strVal val="#ppt_x"/>
                                          </p:val>
                                        </p:tav>
                                      </p:tavLst>
                                    </p:anim>
                                    <p:anim calcmode="lin" valueType="num">
                                      <p:cBhvr additive="base">
                                        <p:cTn id="50" dur="500" fill="hold"/>
                                        <p:tgtEl>
                                          <p:spTgt spid="16"/>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500" fill="hold"/>
                                        <p:tgtEl>
                                          <p:spTgt spid="13"/>
                                        </p:tgtEl>
                                        <p:attrNameLst>
                                          <p:attrName>ppt_x</p:attrName>
                                        </p:attrNameLst>
                                      </p:cBhvr>
                                      <p:tavLst>
                                        <p:tav tm="0">
                                          <p:val>
                                            <p:strVal val="1+#ppt_w/2"/>
                                          </p:val>
                                        </p:tav>
                                        <p:tav tm="100000">
                                          <p:val>
                                            <p:strVal val="#ppt_x"/>
                                          </p:val>
                                        </p:tav>
                                      </p:tavLst>
                                    </p:anim>
                                    <p:anim calcmode="lin" valueType="num">
                                      <p:cBhvr additive="base">
                                        <p:cTn id="54"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The Altar of the Tabernacle</a:t>
            </a:r>
            <a:endParaRPr lang="en-US" b="1" dirty="0">
              <a:solidFill>
                <a:schemeClr val="bg1"/>
              </a:solidFill>
            </a:endParaRPr>
          </a:p>
        </p:txBody>
      </p:sp>
      <p:sp>
        <p:nvSpPr>
          <p:cNvPr id="3" name="Content Placeholder 2"/>
          <p:cNvSpPr>
            <a:spLocks noGrp="1"/>
          </p:cNvSpPr>
          <p:nvPr>
            <p:ph idx="1"/>
          </p:nvPr>
        </p:nvSpPr>
        <p:spPr>
          <a:xfrm>
            <a:off x="0" y="1972134"/>
            <a:ext cx="4114800" cy="4525963"/>
          </a:xfrm>
        </p:spPr>
        <p:txBody>
          <a:bodyPr>
            <a:normAutofit fontScale="92500" lnSpcReduction="20000"/>
          </a:bodyPr>
          <a:lstStyle/>
          <a:p>
            <a:r>
              <a:rPr lang="en-US" b="1" dirty="0" err="1">
                <a:solidFill>
                  <a:schemeClr val="bg1"/>
                </a:solidFill>
              </a:rPr>
              <a:t>Exo</a:t>
            </a:r>
            <a:r>
              <a:rPr lang="en-US" b="1" dirty="0">
                <a:solidFill>
                  <a:schemeClr val="bg1"/>
                </a:solidFill>
              </a:rPr>
              <a:t> 27:1  And thou </a:t>
            </a:r>
            <a:r>
              <a:rPr lang="en-US" b="1" dirty="0" err="1">
                <a:solidFill>
                  <a:schemeClr val="bg1"/>
                </a:solidFill>
              </a:rPr>
              <a:t>shalt</a:t>
            </a:r>
            <a:r>
              <a:rPr lang="en-US" b="1" dirty="0">
                <a:solidFill>
                  <a:schemeClr val="bg1"/>
                </a:solidFill>
              </a:rPr>
              <a:t> make an altar </a:t>
            </a:r>
            <a:r>
              <a:rPr lang="en-US" b="1" i="1" dirty="0">
                <a:solidFill>
                  <a:schemeClr val="bg1"/>
                </a:solidFill>
              </a:rPr>
              <a:t>of </a:t>
            </a:r>
            <a:r>
              <a:rPr lang="en-US" b="1" i="1" dirty="0" err="1">
                <a:solidFill>
                  <a:schemeClr val="bg1"/>
                </a:solidFill>
              </a:rPr>
              <a:t>shittim</a:t>
            </a:r>
            <a:r>
              <a:rPr lang="en-US" b="1" i="1" dirty="0">
                <a:solidFill>
                  <a:schemeClr val="bg1"/>
                </a:solidFill>
              </a:rPr>
              <a:t> wood, five cubits long, and five cubits broad; the altar shall be foursquare: and the height thereof shall be three cubits. </a:t>
            </a:r>
          </a:p>
          <a:p>
            <a:r>
              <a:rPr lang="en-US" b="1" dirty="0" err="1">
                <a:solidFill>
                  <a:schemeClr val="bg1"/>
                </a:solidFill>
              </a:rPr>
              <a:t>Exo</a:t>
            </a:r>
            <a:r>
              <a:rPr lang="en-US" b="1" dirty="0">
                <a:solidFill>
                  <a:schemeClr val="bg1"/>
                </a:solidFill>
              </a:rPr>
              <a:t> 27:2  And thou </a:t>
            </a:r>
            <a:r>
              <a:rPr lang="en-US" b="1" dirty="0" err="1">
                <a:solidFill>
                  <a:schemeClr val="bg1"/>
                </a:solidFill>
              </a:rPr>
              <a:t>shalt</a:t>
            </a:r>
            <a:r>
              <a:rPr lang="en-US" b="1" dirty="0">
                <a:solidFill>
                  <a:schemeClr val="bg1"/>
                </a:solidFill>
              </a:rPr>
              <a:t> make the horns of it upon the four corners thereof: his horns shall be of the same: and thou </a:t>
            </a:r>
            <a:r>
              <a:rPr lang="en-US" b="1" dirty="0" err="1">
                <a:solidFill>
                  <a:schemeClr val="bg1"/>
                </a:solidFill>
              </a:rPr>
              <a:t>shalt</a:t>
            </a:r>
            <a:r>
              <a:rPr lang="en-US" b="1" dirty="0">
                <a:solidFill>
                  <a:schemeClr val="bg1"/>
                </a:solidFill>
              </a:rPr>
              <a:t> overlay it with brass. </a:t>
            </a:r>
          </a:p>
          <a:p>
            <a:endParaRPr lang="en-US" b="1" dirty="0">
              <a:solidFill>
                <a:schemeClr val="bg1"/>
              </a:solidFill>
            </a:endParaRPr>
          </a:p>
        </p:txBody>
      </p:sp>
      <p:pic>
        <p:nvPicPr>
          <p:cNvPr id="4" name="Picture 2" descr="http://gleaningsfromtheword.com/altar.jpg"/>
          <p:cNvPicPr>
            <a:picLocks noChangeAspect="1" noChangeArrowheads="1"/>
          </p:cNvPicPr>
          <p:nvPr/>
        </p:nvPicPr>
        <p:blipFill>
          <a:blip r:embed="rId2" cstate="print"/>
          <a:srcRect/>
          <a:stretch>
            <a:fillRect/>
          </a:stretch>
        </p:blipFill>
        <p:spPr bwMode="auto">
          <a:xfrm>
            <a:off x="4343400" y="1295400"/>
            <a:ext cx="4572000" cy="3559709"/>
          </a:xfrm>
          <a:prstGeom prst="rect">
            <a:avLst/>
          </a:prstGeom>
          <a:noFill/>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133600"/>
            <a:ext cx="8229600" cy="2590800"/>
          </a:xfrm>
        </p:spPr>
        <p:txBody>
          <a:bodyPr>
            <a:normAutofit/>
          </a:bodyPr>
          <a:lstStyle/>
          <a:p>
            <a:r>
              <a:rPr lang="en-US" sz="3600" dirty="0" smtClean="0">
                <a:solidFill>
                  <a:schemeClr val="bg1"/>
                </a:solidFill>
                <a:latin typeface="+mj-lt"/>
              </a:rPr>
              <a:t>Altar of Tabernacle</a:t>
            </a:r>
          </a:p>
          <a:p>
            <a:r>
              <a:rPr lang="en-US" sz="3600" dirty="0" smtClean="0">
                <a:solidFill>
                  <a:schemeClr val="bg1"/>
                </a:solidFill>
                <a:latin typeface="+mj-lt"/>
              </a:rPr>
              <a:t>Altar of Solomon’s Temple</a:t>
            </a:r>
          </a:p>
          <a:p>
            <a:r>
              <a:rPr lang="en-US" sz="3600" dirty="0" smtClean="0">
                <a:solidFill>
                  <a:schemeClr val="bg1"/>
                </a:solidFill>
                <a:latin typeface="+mj-lt"/>
              </a:rPr>
              <a:t>Altar of House of Prayer</a:t>
            </a:r>
            <a:endParaRPr lang="en-US" sz="3600" dirty="0">
              <a:solidFill>
                <a:schemeClr val="bg1"/>
              </a:solidFill>
              <a:latin typeface="+mj-lt"/>
            </a:endParaRPr>
          </a:p>
        </p:txBody>
      </p:sp>
      <p:pic>
        <p:nvPicPr>
          <p:cNvPr id="5" name="Picture 2"/>
          <p:cNvPicPr>
            <a:picLocks noChangeAspect="1" noChangeArrowheads="1"/>
          </p:cNvPicPr>
          <p:nvPr/>
        </p:nvPicPr>
        <p:blipFill>
          <a:blip r:embed="rId2" cstate="print"/>
          <a:srcRect l="3758" t="5063" r="4664" b="20638"/>
          <a:stretch>
            <a:fillRect/>
          </a:stretch>
        </p:blipFill>
        <p:spPr bwMode="auto">
          <a:xfrm>
            <a:off x="5506156" y="4724400"/>
            <a:ext cx="3420533" cy="1828800"/>
          </a:xfrm>
          <a:prstGeom prst="rect">
            <a:avLst/>
          </a:prstGeom>
          <a:ln>
            <a:noFill/>
          </a:ln>
          <a:effectLst>
            <a:softEdge rad="112500"/>
          </a:effectLst>
        </p:spPr>
      </p:pic>
      <p:pic>
        <p:nvPicPr>
          <p:cNvPr id="34820" name="Picture 4" descr="http://1.bp.blogspot.com/_TPf1HALFkoM/SpKQZey7S9I/AAAAAAAAACg/t7OSJjbZRB8/s320/brazen+altar.gif"/>
          <p:cNvPicPr>
            <a:picLocks noChangeAspect="1" noChangeArrowheads="1"/>
          </p:cNvPicPr>
          <p:nvPr/>
        </p:nvPicPr>
        <p:blipFill>
          <a:blip r:embed="rId3" cstate="print"/>
          <a:srcRect/>
          <a:stretch>
            <a:fillRect/>
          </a:stretch>
        </p:blipFill>
        <p:spPr bwMode="auto">
          <a:xfrm>
            <a:off x="3168613" y="228600"/>
            <a:ext cx="2806773" cy="1905000"/>
          </a:xfrm>
          <a:prstGeom prst="rect">
            <a:avLst/>
          </a:prstGeom>
          <a:ln>
            <a:noFill/>
          </a:ln>
          <a:effectLst>
            <a:softEdge rad="112500"/>
          </a:effectLst>
        </p:spPr>
      </p:pic>
      <p:pic>
        <p:nvPicPr>
          <p:cNvPr id="34822" name="Picture 6" descr="http://www.piney.com/TempleRendering.jpg"/>
          <p:cNvPicPr>
            <a:picLocks noChangeAspect="1" noChangeArrowheads="1"/>
          </p:cNvPicPr>
          <p:nvPr/>
        </p:nvPicPr>
        <p:blipFill>
          <a:blip r:embed="rId4" cstate="print"/>
          <a:srcRect l="71606" b="7317"/>
          <a:stretch>
            <a:fillRect/>
          </a:stretch>
        </p:blipFill>
        <p:spPr bwMode="auto">
          <a:xfrm>
            <a:off x="6019800" y="1524000"/>
            <a:ext cx="1905000" cy="3161106"/>
          </a:xfrm>
          <a:prstGeom prst="rect">
            <a:avLst/>
          </a:prstGeom>
          <a:ln>
            <a:noFill/>
          </a:ln>
          <a:effectLst>
            <a:softEdge rad="112500"/>
          </a:effectLst>
        </p:spPr>
      </p:pic>
      <p:sp>
        <p:nvSpPr>
          <p:cNvPr id="8" name="Rectangle 7"/>
          <p:cNvSpPr/>
          <p:nvPr/>
        </p:nvSpPr>
        <p:spPr>
          <a:xfrm>
            <a:off x="533400" y="4191000"/>
            <a:ext cx="4572000" cy="1938992"/>
          </a:xfrm>
          <a:prstGeom prst="rect">
            <a:avLst/>
          </a:prstGeom>
          <a:solidFill>
            <a:schemeClr val="accent1">
              <a:lumMod val="40000"/>
              <a:lumOff val="60000"/>
            </a:schemeClr>
          </a:solidFill>
          <a:ln>
            <a:solidFill>
              <a:schemeClr val="tx1"/>
            </a:solidFill>
          </a:ln>
        </p:spPr>
        <p:txBody>
          <a:bodyPr>
            <a:spAutoFit/>
          </a:bodyPr>
          <a:lstStyle/>
          <a:p>
            <a:r>
              <a:rPr lang="en-US" sz="2400" b="1" dirty="0" smtClean="0"/>
              <a:t>The FOURSQUARE geometric shape, four horns at the corners and brass material of the Altar are consistent features of all three altars.  </a:t>
            </a:r>
            <a:endParaRPr lang="en-US" sz="2400" b="1"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www.kingstemple3d.com/wp-content/uploads/2009/07/n636562158_1171300_7181.jpg"/>
          <p:cNvPicPr>
            <a:picLocks noChangeAspect="1" noChangeArrowheads="1"/>
          </p:cNvPicPr>
          <p:nvPr/>
        </p:nvPicPr>
        <p:blipFill>
          <a:blip r:embed="rId2" cstate="print"/>
          <a:srcRect l="8366" b="13914"/>
          <a:stretch>
            <a:fillRect/>
          </a:stretch>
        </p:blipFill>
        <p:spPr bwMode="auto">
          <a:xfrm>
            <a:off x="723900" y="1400002"/>
            <a:ext cx="7696200" cy="4057996"/>
          </a:xfrm>
          <a:prstGeom prst="rect">
            <a:avLst/>
          </a:prstGeom>
          <a:ln>
            <a:noFill/>
          </a:ln>
          <a:effectLst>
            <a:softEdge rad="112500"/>
          </a:effectLst>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52401"/>
            <a:ext cx="8229600" cy="1371600"/>
          </a:xfrm>
        </p:spPr>
        <p:txBody>
          <a:bodyPr>
            <a:normAutofit/>
          </a:bodyPr>
          <a:lstStyle/>
          <a:p>
            <a:r>
              <a:rPr lang="en-US" sz="2400" b="1" dirty="0">
                <a:solidFill>
                  <a:srgbClr val="FFFF00"/>
                </a:solidFill>
                <a:latin typeface="+mj-lt"/>
              </a:rPr>
              <a:t>2Ch 3:8  And he made the </a:t>
            </a:r>
            <a:r>
              <a:rPr lang="en-US" sz="2400" b="1" u="sng" dirty="0" smtClean="0">
                <a:solidFill>
                  <a:srgbClr val="FFFF00"/>
                </a:solidFill>
                <a:latin typeface="+mj-lt"/>
              </a:rPr>
              <a:t>MOST HOLY </a:t>
            </a:r>
            <a:r>
              <a:rPr lang="en-US" sz="2400" b="1" dirty="0" smtClean="0">
                <a:solidFill>
                  <a:srgbClr val="FFFF00"/>
                </a:solidFill>
                <a:latin typeface="+mj-lt"/>
              </a:rPr>
              <a:t>house</a:t>
            </a:r>
            <a:r>
              <a:rPr lang="en-US" sz="2400" b="1" dirty="0">
                <a:solidFill>
                  <a:srgbClr val="FFFF00"/>
                </a:solidFill>
                <a:latin typeface="+mj-lt"/>
              </a:rPr>
              <a:t>, the length whereof </a:t>
            </a:r>
            <a:r>
              <a:rPr lang="en-US" sz="2400" b="1" i="1" dirty="0">
                <a:solidFill>
                  <a:srgbClr val="FFFF00"/>
                </a:solidFill>
                <a:latin typeface="+mj-lt"/>
              </a:rPr>
              <a:t>was according to the breadth of the house, </a:t>
            </a:r>
            <a:r>
              <a:rPr lang="en-US" sz="2400" b="1" i="1" dirty="0">
                <a:solidFill>
                  <a:schemeClr val="bg1"/>
                </a:solidFill>
                <a:latin typeface="+mj-lt"/>
              </a:rPr>
              <a:t>twenty cubits</a:t>
            </a:r>
            <a:r>
              <a:rPr lang="en-US" sz="2400" b="1" i="1" dirty="0">
                <a:solidFill>
                  <a:srgbClr val="FFFF00"/>
                </a:solidFill>
                <a:latin typeface="+mj-lt"/>
              </a:rPr>
              <a:t>, and the breadth thereof </a:t>
            </a:r>
            <a:r>
              <a:rPr lang="en-US" sz="2400" b="1" i="1" dirty="0">
                <a:solidFill>
                  <a:schemeClr val="bg1"/>
                </a:solidFill>
                <a:latin typeface="+mj-lt"/>
              </a:rPr>
              <a:t>twenty cubits</a:t>
            </a:r>
            <a:r>
              <a:rPr lang="en-US" sz="2400" b="1" i="1" dirty="0" smtClean="0">
                <a:solidFill>
                  <a:srgbClr val="FFFF00"/>
                </a:solidFill>
                <a:latin typeface="+mj-lt"/>
              </a:rPr>
              <a:t>:</a:t>
            </a:r>
            <a:endParaRPr lang="en-US" sz="2400" b="1" dirty="0" smtClean="0">
              <a:solidFill>
                <a:srgbClr val="FFFF00"/>
              </a:solidFill>
              <a:latin typeface="+mj-lt"/>
            </a:endParaRPr>
          </a:p>
        </p:txBody>
      </p:sp>
      <p:sp>
        <p:nvSpPr>
          <p:cNvPr id="6" name="Rectangle 5"/>
          <p:cNvSpPr/>
          <p:nvPr/>
        </p:nvSpPr>
        <p:spPr>
          <a:xfrm>
            <a:off x="685800" y="5486400"/>
            <a:ext cx="7772400" cy="1200329"/>
          </a:xfrm>
          <a:prstGeom prst="rect">
            <a:avLst/>
          </a:prstGeom>
        </p:spPr>
        <p:txBody>
          <a:bodyPr wrap="square">
            <a:spAutoFit/>
          </a:bodyPr>
          <a:lstStyle/>
          <a:p>
            <a:r>
              <a:rPr lang="en-US" sz="2400" b="1" dirty="0" smtClean="0">
                <a:solidFill>
                  <a:srgbClr val="FFFF00"/>
                </a:solidFill>
                <a:latin typeface="+mj-lt"/>
              </a:rPr>
              <a:t>2Ch 4:1  Moreover he made an </a:t>
            </a:r>
            <a:r>
              <a:rPr lang="en-US" sz="2400" b="1" u="sng" dirty="0" smtClean="0">
                <a:solidFill>
                  <a:srgbClr val="FFFF00"/>
                </a:solidFill>
                <a:latin typeface="+mj-lt"/>
              </a:rPr>
              <a:t>ALTAR</a:t>
            </a:r>
            <a:r>
              <a:rPr lang="en-US" sz="2400" b="1" dirty="0" smtClean="0">
                <a:solidFill>
                  <a:srgbClr val="FFFF00"/>
                </a:solidFill>
                <a:latin typeface="+mj-lt"/>
              </a:rPr>
              <a:t> of brass, </a:t>
            </a:r>
            <a:r>
              <a:rPr lang="en-US" sz="2400" b="1" dirty="0" smtClean="0">
                <a:solidFill>
                  <a:schemeClr val="bg1"/>
                </a:solidFill>
                <a:latin typeface="+mj-lt"/>
              </a:rPr>
              <a:t>twenty cubits</a:t>
            </a:r>
            <a:r>
              <a:rPr lang="en-US" sz="2400" b="1" dirty="0" smtClean="0">
                <a:solidFill>
                  <a:srgbClr val="FFFF00"/>
                </a:solidFill>
                <a:latin typeface="+mj-lt"/>
              </a:rPr>
              <a:t> the length thereof, and </a:t>
            </a:r>
            <a:r>
              <a:rPr lang="en-US" sz="2400" b="1" dirty="0" smtClean="0">
                <a:solidFill>
                  <a:schemeClr val="bg1"/>
                </a:solidFill>
                <a:latin typeface="+mj-lt"/>
              </a:rPr>
              <a:t>twenty cubits </a:t>
            </a:r>
            <a:r>
              <a:rPr lang="en-US" sz="2400" b="1" dirty="0" smtClean="0">
                <a:solidFill>
                  <a:srgbClr val="FFFF00"/>
                </a:solidFill>
                <a:latin typeface="+mj-lt"/>
              </a:rPr>
              <a:t>the breadth thereof, and ten cubits the height thereof. </a:t>
            </a:r>
            <a:endParaRPr lang="en-US" sz="2400" b="1" dirty="0">
              <a:solidFill>
                <a:srgbClr val="FFFF00"/>
              </a:solidFill>
              <a:latin typeface="+mj-lt"/>
            </a:endParaRPr>
          </a:p>
        </p:txBody>
      </p:sp>
      <p:sp>
        <p:nvSpPr>
          <p:cNvPr id="7" name="Down Arrow 6"/>
          <p:cNvSpPr/>
          <p:nvPr/>
        </p:nvSpPr>
        <p:spPr>
          <a:xfrm rot="10800000">
            <a:off x="1524000" y="5029200"/>
            <a:ext cx="457200" cy="53976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a:off x="6553200" y="1143000"/>
            <a:ext cx="457200" cy="533400"/>
          </a:xfrm>
          <a:prstGeom prst="downArrow">
            <a:avLst/>
          </a:prstGeom>
          <a:solidFill>
            <a:srgbClr val="FF0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1371600" y="1828800"/>
            <a:ext cx="5562600" cy="2819400"/>
            <a:chOff x="1371600" y="1828800"/>
            <a:chExt cx="5562600" cy="2819400"/>
          </a:xfrm>
        </p:grpSpPr>
        <p:pic>
          <p:nvPicPr>
            <p:cNvPr id="9" name="Picture 2" descr="http://www.bibleword.com/GWH/IMGS/piks/stem.gif"/>
            <p:cNvPicPr>
              <a:picLocks noChangeAspect="1" noChangeArrowheads="1"/>
            </p:cNvPicPr>
            <p:nvPr/>
          </p:nvPicPr>
          <p:blipFill>
            <a:blip r:embed="rId3" cstate="print"/>
            <a:srcRect l="20771" t="34722" r="25833" b="30556"/>
            <a:stretch>
              <a:fillRect/>
            </a:stretch>
          </p:blipFill>
          <p:spPr bwMode="auto">
            <a:xfrm>
              <a:off x="1371600" y="1828800"/>
              <a:ext cx="5562600" cy="2819400"/>
            </a:xfrm>
            <a:prstGeom prst="rect">
              <a:avLst/>
            </a:prstGeom>
            <a:noFill/>
            <a:ln>
              <a:solidFill>
                <a:schemeClr val="tx2">
                  <a:lumMod val="75000"/>
                </a:schemeClr>
              </a:solidFill>
            </a:ln>
          </p:spPr>
        </p:pic>
        <p:sp>
          <p:nvSpPr>
            <p:cNvPr id="10" name="Rectangle 9"/>
            <p:cNvSpPr/>
            <p:nvPr/>
          </p:nvSpPr>
          <p:spPr>
            <a:xfrm>
              <a:off x="5943600" y="2743200"/>
              <a:ext cx="838200" cy="990600"/>
            </a:xfrm>
            <a:prstGeom prst="rect">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tx1"/>
                  </a:solidFill>
                </a:rPr>
                <a:t>ALTAR</a:t>
              </a:r>
              <a:endParaRPr lang="en-US" sz="1600" b="1" dirty="0">
                <a:solidFill>
                  <a:schemeClr val="tx1"/>
                </a:solidFill>
              </a:endParaRPr>
            </a:p>
          </p:txBody>
        </p:sp>
        <p:sp>
          <p:nvSpPr>
            <p:cNvPr id="11" name="Rectangle 10"/>
            <p:cNvSpPr/>
            <p:nvPr/>
          </p:nvSpPr>
          <p:spPr>
            <a:xfrm>
              <a:off x="2438400" y="2743200"/>
              <a:ext cx="762000" cy="99060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a:stCxn id="11" idx="3"/>
              <a:endCxn id="10" idx="1"/>
            </p:cNvCxnSpPr>
            <p:nvPr/>
          </p:nvCxnSpPr>
          <p:spPr>
            <a:xfrm>
              <a:off x="3200400" y="3238500"/>
              <a:ext cx="2743200" cy="1588"/>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Content Placeholder 3" descr="HouseofPrayer.jpg"/>
          <p:cNvPicPr>
            <a:picLocks noChangeAspect="1"/>
          </p:cNvPicPr>
          <p:nvPr/>
        </p:nvPicPr>
        <p:blipFill>
          <a:blip r:embed="rId2" cstate="print"/>
          <a:srcRect l="5833" t="56667" b="3333"/>
          <a:stretch>
            <a:fillRect/>
          </a:stretch>
        </p:blipFill>
        <p:spPr>
          <a:xfrm>
            <a:off x="266700" y="3810000"/>
            <a:ext cx="8610600" cy="2743200"/>
          </a:xfrm>
          <a:prstGeom prst="rect">
            <a:avLst/>
          </a:prstGeom>
          <a:ln>
            <a:noFill/>
          </a:ln>
          <a:effectLst>
            <a:softEdge rad="112500"/>
          </a:effectLst>
        </p:spPr>
      </p:pic>
      <p:pic>
        <p:nvPicPr>
          <p:cNvPr id="5" name="Picture 2"/>
          <p:cNvPicPr>
            <a:picLocks noChangeAspect="1" noChangeArrowheads="1"/>
          </p:cNvPicPr>
          <p:nvPr/>
        </p:nvPicPr>
        <p:blipFill>
          <a:blip r:embed="rId3" cstate="print"/>
          <a:srcRect l="3758" t="17123" r="4664" b="30320"/>
          <a:stretch>
            <a:fillRect/>
          </a:stretch>
        </p:blipFill>
        <p:spPr bwMode="auto">
          <a:xfrm>
            <a:off x="743857" y="838200"/>
            <a:ext cx="7656286" cy="2895600"/>
          </a:xfrm>
          <a:prstGeom prst="rect">
            <a:avLst/>
          </a:prstGeom>
          <a:ln>
            <a:noFill/>
          </a:ln>
          <a:effectLst>
            <a:softEdge rad="112500"/>
          </a:effectLst>
        </p:spPr>
      </p:pic>
      <p:sp>
        <p:nvSpPr>
          <p:cNvPr id="6" name="Oval 5"/>
          <p:cNvSpPr/>
          <p:nvPr/>
        </p:nvSpPr>
        <p:spPr>
          <a:xfrm>
            <a:off x="3505200" y="4114800"/>
            <a:ext cx="533400" cy="3810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76726" y="311214"/>
            <a:ext cx="8867274" cy="4389120"/>
          </a:xfrm>
        </p:spPr>
        <p:txBody>
          <a:bodyPr>
            <a:noAutofit/>
          </a:bodyPr>
          <a:lstStyle/>
          <a:p>
            <a:r>
              <a:rPr lang="en-US" sz="2000" dirty="0" smtClean="0">
                <a:solidFill>
                  <a:srgbClr val="FFFF00"/>
                </a:solidFill>
                <a:latin typeface="+mj-lt"/>
              </a:rPr>
              <a:t>Matt. </a:t>
            </a:r>
            <a:r>
              <a:rPr lang="en-US" sz="2000" dirty="0" smtClean="0">
                <a:solidFill>
                  <a:srgbClr val="FFFF00"/>
                </a:solidFill>
                <a:latin typeface="+mj-lt"/>
              </a:rPr>
              <a:t>16:28 </a:t>
            </a:r>
            <a:r>
              <a:rPr lang="en-US" sz="2000" dirty="0" smtClean="0">
                <a:solidFill>
                  <a:srgbClr val="FFFF00"/>
                </a:solidFill>
                <a:latin typeface="+mj-lt"/>
              </a:rPr>
              <a:t>Verily I say unto you, There be some standing here, which shall not taste of death, till </a:t>
            </a:r>
            <a:r>
              <a:rPr lang="en-US" sz="2000" b="1" i="1" u="sng" dirty="0" smtClean="0">
                <a:solidFill>
                  <a:schemeClr val="tx2">
                    <a:lumMod val="60000"/>
                    <a:lumOff val="40000"/>
                  </a:schemeClr>
                </a:solidFill>
                <a:latin typeface="+mj-lt"/>
              </a:rPr>
              <a:t>they see the Son of man coming in his kingdom</a:t>
            </a:r>
            <a:r>
              <a:rPr lang="en-US" sz="2000" dirty="0" smtClean="0">
                <a:solidFill>
                  <a:srgbClr val="FFFF00"/>
                </a:solidFill>
                <a:latin typeface="+mj-lt"/>
              </a:rPr>
              <a:t>.</a:t>
            </a:r>
          </a:p>
          <a:p>
            <a:r>
              <a:rPr lang="en-US" sz="2000" dirty="0" smtClean="0">
                <a:solidFill>
                  <a:srgbClr val="FFFF00"/>
                </a:solidFill>
                <a:latin typeface="+mj-lt"/>
              </a:rPr>
              <a:t>Matt. 17</a:t>
            </a:r>
            <a:br>
              <a:rPr lang="en-US" sz="2000" dirty="0" smtClean="0">
                <a:solidFill>
                  <a:srgbClr val="FFFF00"/>
                </a:solidFill>
                <a:latin typeface="+mj-lt"/>
              </a:rPr>
            </a:br>
            <a:r>
              <a:rPr lang="en-US" sz="2000" dirty="0" smtClean="0">
                <a:solidFill>
                  <a:srgbClr val="FFFF00"/>
                </a:solidFill>
                <a:latin typeface="+mj-lt"/>
              </a:rPr>
              <a:t>1 And after six days Jesus </a:t>
            </a:r>
            <a:r>
              <a:rPr lang="en-US" sz="2000" dirty="0" err="1" smtClean="0">
                <a:solidFill>
                  <a:srgbClr val="FFFF00"/>
                </a:solidFill>
                <a:latin typeface="+mj-lt"/>
              </a:rPr>
              <a:t>taketh</a:t>
            </a:r>
            <a:r>
              <a:rPr lang="en-US" sz="2000" dirty="0" smtClean="0">
                <a:solidFill>
                  <a:srgbClr val="FFFF00"/>
                </a:solidFill>
                <a:latin typeface="+mj-lt"/>
              </a:rPr>
              <a:t> Peter, James, and John his brother, and </a:t>
            </a:r>
            <a:r>
              <a:rPr lang="en-US" sz="2000" dirty="0" err="1" smtClean="0">
                <a:solidFill>
                  <a:srgbClr val="FFFF00"/>
                </a:solidFill>
                <a:latin typeface="+mj-lt"/>
              </a:rPr>
              <a:t>bringeth</a:t>
            </a:r>
            <a:r>
              <a:rPr lang="en-US" sz="2000" dirty="0" smtClean="0">
                <a:solidFill>
                  <a:srgbClr val="FFFF00"/>
                </a:solidFill>
                <a:latin typeface="+mj-lt"/>
              </a:rPr>
              <a:t> them up into an high mountain apart,</a:t>
            </a:r>
            <a:br>
              <a:rPr lang="en-US" sz="2000" dirty="0" smtClean="0">
                <a:solidFill>
                  <a:srgbClr val="FFFF00"/>
                </a:solidFill>
                <a:latin typeface="+mj-lt"/>
              </a:rPr>
            </a:br>
            <a:r>
              <a:rPr lang="en-US" sz="2000" dirty="0" smtClean="0">
                <a:solidFill>
                  <a:srgbClr val="FFFF00"/>
                </a:solidFill>
                <a:latin typeface="+mj-lt"/>
              </a:rPr>
              <a:t>2 And was transfigured before them: and his face did shine as the sun, and his raiment was white as the light.</a:t>
            </a:r>
            <a:br>
              <a:rPr lang="en-US" sz="2000" dirty="0" smtClean="0">
                <a:solidFill>
                  <a:srgbClr val="FFFF00"/>
                </a:solidFill>
                <a:latin typeface="+mj-lt"/>
              </a:rPr>
            </a:br>
            <a:r>
              <a:rPr lang="en-US" sz="2000" dirty="0" smtClean="0">
                <a:solidFill>
                  <a:srgbClr val="FFFF00"/>
                </a:solidFill>
                <a:latin typeface="+mj-lt"/>
              </a:rPr>
              <a:t>3 And, behold, there appeared unto them Moses and Elias talking with him.</a:t>
            </a:r>
            <a:br>
              <a:rPr lang="en-US" sz="2000" dirty="0" smtClean="0">
                <a:solidFill>
                  <a:srgbClr val="FFFF00"/>
                </a:solidFill>
                <a:latin typeface="+mj-lt"/>
              </a:rPr>
            </a:br>
            <a:r>
              <a:rPr lang="en-US" sz="2000" dirty="0" smtClean="0">
                <a:solidFill>
                  <a:srgbClr val="FFFF00"/>
                </a:solidFill>
                <a:latin typeface="+mj-lt"/>
              </a:rPr>
              <a:t>4 Then answered Peter, and said unto Jesus, Lord, it is good for us to be here: if thou wilt, let us make here three tabernacles; one for thee, and one for Moses, and one for Elias.</a:t>
            </a:r>
            <a:br>
              <a:rPr lang="en-US" sz="2000" dirty="0" smtClean="0">
                <a:solidFill>
                  <a:srgbClr val="FFFF00"/>
                </a:solidFill>
                <a:latin typeface="+mj-lt"/>
              </a:rPr>
            </a:br>
            <a:r>
              <a:rPr lang="en-US" sz="2000" dirty="0" smtClean="0">
                <a:solidFill>
                  <a:srgbClr val="FFFF00"/>
                </a:solidFill>
                <a:latin typeface="+mj-lt"/>
              </a:rPr>
              <a:t>5 While he yet </a:t>
            </a:r>
            <a:r>
              <a:rPr lang="en-US" sz="2000" dirty="0" err="1" smtClean="0">
                <a:solidFill>
                  <a:srgbClr val="FFFF00"/>
                </a:solidFill>
                <a:latin typeface="+mj-lt"/>
              </a:rPr>
              <a:t>spake</a:t>
            </a:r>
            <a:r>
              <a:rPr lang="en-US" sz="2000" dirty="0" smtClean="0">
                <a:solidFill>
                  <a:srgbClr val="FFFF00"/>
                </a:solidFill>
                <a:latin typeface="+mj-lt"/>
              </a:rPr>
              <a:t>, behold, a bright cloud overshadowed them: and behold a voice out of the cloud, which said, This is my beloved Son, in whom I am well pleased; hear ye him.</a:t>
            </a:r>
            <a:br>
              <a:rPr lang="en-US" sz="2000" dirty="0" smtClean="0">
                <a:solidFill>
                  <a:srgbClr val="FFFF00"/>
                </a:solidFill>
                <a:latin typeface="+mj-lt"/>
              </a:rPr>
            </a:br>
            <a:r>
              <a:rPr lang="en-US" sz="2000" dirty="0" smtClean="0">
                <a:solidFill>
                  <a:srgbClr val="FFFF00"/>
                </a:solidFill>
                <a:latin typeface="+mj-lt"/>
              </a:rPr>
              <a:t>6 And when the disciples heard it, they fell on their face, and were sore afraid.</a:t>
            </a:r>
            <a:br>
              <a:rPr lang="en-US" sz="2000" dirty="0" smtClean="0">
                <a:solidFill>
                  <a:srgbClr val="FFFF00"/>
                </a:solidFill>
                <a:latin typeface="+mj-lt"/>
              </a:rPr>
            </a:br>
            <a:r>
              <a:rPr lang="en-US" sz="2000" dirty="0" smtClean="0">
                <a:solidFill>
                  <a:srgbClr val="FFFF00"/>
                </a:solidFill>
                <a:latin typeface="+mj-lt"/>
              </a:rPr>
              <a:t>7 And Jesus came and touched them, and said, Arise, and be not afraid.</a:t>
            </a:r>
            <a:br>
              <a:rPr lang="en-US" sz="2000" dirty="0" smtClean="0">
                <a:solidFill>
                  <a:srgbClr val="FFFF00"/>
                </a:solidFill>
                <a:latin typeface="+mj-lt"/>
              </a:rPr>
            </a:br>
            <a:r>
              <a:rPr lang="en-US" sz="2000" dirty="0" smtClean="0">
                <a:solidFill>
                  <a:srgbClr val="FFFF00"/>
                </a:solidFill>
                <a:latin typeface="+mj-lt"/>
              </a:rPr>
              <a:t>8 And when they had lifted up their eyes, they saw no man, save Jesus only.</a:t>
            </a:r>
            <a:br>
              <a:rPr lang="en-US" sz="2000" dirty="0" smtClean="0">
                <a:solidFill>
                  <a:srgbClr val="FFFF00"/>
                </a:solidFill>
                <a:latin typeface="+mj-lt"/>
              </a:rPr>
            </a:br>
            <a:r>
              <a:rPr lang="en-US" sz="2000" dirty="0" smtClean="0">
                <a:solidFill>
                  <a:srgbClr val="FFFF00"/>
                </a:solidFill>
                <a:latin typeface="+mj-lt"/>
              </a:rPr>
              <a:t>9 And as they came down from the mountain, Jesus charged them, saying, Tell </a:t>
            </a:r>
            <a:r>
              <a:rPr lang="en-US" sz="2000" b="1" i="1" u="sng" dirty="0" smtClean="0">
                <a:solidFill>
                  <a:srgbClr val="00B0F0"/>
                </a:solidFill>
                <a:latin typeface="+mj-lt"/>
              </a:rPr>
              <a:t>the vision </a:t>
            </a:r>
            <a:r>
              <a:rPr lang="en-US" sz="2000" dirty="0" smtClean="0">
                <a:solidFill>
                  <a:srgbClr val="FFFF00"/>
                </a:solidFill>
                <a:latin typeface="+mj-lt"/>
              </a:rPr>
              <a:t>to no man, until the Son of man be risen again from the dead.</a:t>
            </a:r>
          </a:p>
          <a:p>
            <a:endParaRPr lang="en-US" sz="2000" dirty="0">
              <a:solidFill>
                <a:srgbClr val="FFFF00"/>
              </a:solidFill>
              <a:latin typeface="+mj-lt"/>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ouseofPrayer.jpg"/>
          <p:cNvPicPr>
            <a:picLocks noChangeAspect="1"/>
          </p:cNvPicPr>
          <p:nvPr/>
        </p:nvPicPr>
        <p:blipFill>
          <a:blip r:embed="rId2" cstate="print"/>
          <a:srcRect l="28773" t="56667" r="30977" b="3333"/>
          <a:stretch>
            <a:fillRect/>
          </a:stretch>
        </p:blipFill>
        <p:spPr>
          <a:xfrm>
            <a:off x="0" y="0"/>
            <a:ext cx="9201150" cy="6858000"/>
          </a:xfrm>
          <a:prstGeom prst="rect">
            <a:avLst/>
          </a:prstGeom>
          <a:ln>
            <a:noFill/>
          </a:ln>
          <a:effectLst>
            <a:softEdge rad="112500"/>
          </a:effectLst>
        </p:spPr>
      </p:pic>
      <p:sp>
        <p:nvSpPr>
          <p:cNvPr id="172" name="Explosion 1 171"/>
          <p:cNvSpPr/>
          <p:nvPr/>
        </p:nvSpPr>
        <p:spPr>
          <a:xfrm>
            <a:off x="2615184" y="1481328"/>
            <a:ext cx="1719072" cy="1719072"/>
          </a:xfrm>
          <a:prstGeom prst="irregularSeal1">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 name="Picture 4" descr="C:\Users\Stan\AppData\Local\Microsoft\Windows\Temporary Internet Files\Content.IE5\J4LD00JE\MC900203038[1].wmf"/>
          <p:cNvPicPr>
            <a:picLocks noChangeAspect="1" noChangeArrowheads="1"/>
          </p:cNvPicPr>
          <p:nvPr/>
        </p:nvPicPr>
        <p:blipFill>
          <a:blip r:embed="rId3" cstate="print"/>
          <a:srcRect/>
          <a:stretch>
            <a:fillRect/>
          </a:stretch>
        </p:blipFill>
        <p:spPr bwMode="auto">
          <a:xfrm>
            <a:off x="2887543" y="1846264"/>
            <a:ext cx="487856" cy="870294"/>
          </a:xfrm>
          <a:prstGeom prst="rect">
            <a:avLst/>
          </a:prstGeom>
          <a:noFill/>
        </p:spPr>
      </p:pic>
      <p:grpSp>
        <p:nvGrpSpPr>
          <p:cNvPr id="8" name="Group 7"/>
          <p:cNvGrpSpPr/>
          <p:nvPr/>
        </p:nvGrpSpPr>
        <p:grpSpPr>
          <a:xfrm>
            <a:off x="3370263" y="1827213"/>
            <a:ext cx="570735" cy="915987"/>
            <a:chOff x="4570413" y="3446463"/>
            <a:chExt cx="1354137" cy="2173287"/>
          </a:xfrm>
        </p:grpSpPr>
        <p:sp>
          <p:nvSpPr>
            <p:cNvPr id="9" name="AutoShape 6"/>
            <p:cNvSpPr>
              <a:spLocks noChangeAspect="1" noChangeArrowheads="1" noTextEdit="1"/>
            </p:cNvSpPr>
            <p:nvPr/>
          </p:nvSpPr>
          <p:spPr bwMode="auto">
            <a:xfrm>
              <a:off x="4572000" y="3446463"/>
              <a:ext cx="1352550" cy="2173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8"/>
            <p:cNvSpPr>
              <a:spLocks/>
            </p:cNvSpPr>
            <p:nvPr/>
          </p:nvSpPr>
          <p:spPr bwMode="auto">
            <a:xfrm>
              <a:off x="4570413" y="3471863"/>
              <a:ext cx="1325563" cy="2128837"/>
            </a:xfrm>
            <a:custGeom>
              <a:avLst/>
              <a:gdLst/>
              <a:ahLst/>
              <a:cxnLst>
                <a:cxn ang="0">
                  <a:pos x="1460" y="212"/>
                </a:cxn>
                <a:cxn ang="0">
                  <a:pos x="1439" y="578"/>
                </a:cxn>
                <a:cxn ang="0">
                  <a:pos x="1449" y="699"/>
                </a:cxn>
                <a:cxn ang="0">
                  <a:pos x="1507" y="777"/>
                </a:cxn>
                <a:cxn ang="0">
                  <a:pos x="1181" y="1083"/>
                </a:cxn>
                <a:cxn ang="0">
                  <a:pos x="1037" y="1355"/>
                </a:cxn>
                <a:cxn ang="0">
                  <a:pos x="553" y="1459"/>
                </a:cxn>
                <a:cxn ang="0">
                  <a:pos x="374" y="1526"/>
                </a:cxn>
                <a:cxn ang="0">
                  <a:pos x="206" y="1522"/>
                </a:cxn>
                <a:cxn ang="0">
                  <a:pos x="74" y="1599"/>
                </a:cxn>
                <a:cxn ang="0">
                  <a:pos x="17" y="1681"/>
                </a:cxn>
                <a:cxn ang="0">
                  <a:pos x="88" y="1712"/>
                </a:cxn>
                <a:cxn ang="0">
                  <a:pos x="117" y="1778"/>
                </a:cxn>
                <a:cxn ang="0">
                  <a:pos x="177" y="1826"/>
                </a:cxn>
                <a:cxn ang="0">
                  <a:pos x="383" y="1808"/>
                </a:cxn>
                <a:cxn ang="0">
                  <a:pos x="655" y="2015"/>
                </a:cxn>
                <a:cxn ang="0">
                  <a:pos x="974" y="1931"/>
                </a:cxn>
                <a:cxn ang="0">
                  <a:pos x="1185" y="1948"/>
                </a:cxn>
                <a:cxn ang="0">
                  <a:pos x="1274" y="1888"/>
                </a:cxn>
                <a:cxn ang="0">
                  <a:pos x="1283" y="2071"/>
                </a:cxn>
                <a:cxn ang="0">
                  <a:pos x="1233" y="2347"/>
                </a:cxn>
                <a:cxn ang="0">
                  <a:pos x="1058" y="3147"/>
                </a:cxn>
                <a:cxn ang="0">
                  <a:pos x="1041" y="3432"/>
                </a:cxn>
                <a:cxn ang="0">
                  <a:pos x="1019" y="3650"/>
                </a:cxn>
                <a:cxn ang="0">
                  <a:pos x="1007" y="4253"/>
                </a:cxn>
                <a:cxn ang="0">
                  <a:pos x="963" y="4656"/>
                </a:cxn>
                <a:cxn ang="0">
                  <a:pos x="777" y="4857"/>
                </a:cxn>
                <a:cxn ang="0">
                  <a:pos x="765" y="4963"/>
                </a:cxn>
                <a:cxn ang="0">
                  <a:pos x="1111" y="5029"/>
                </a:cxn>
                <a:cxn ang="0">
                  <a:pos x="1526" y="5020"/>
                </a:cxn>
                <a:cxn ang="0">
                  <a:pos x="1745" y="5036"/>
                </a:cxn>
                <a:cxn ang="0">
                  <a:pos x="2053" y="4967"/>
                </a:cxn>
                <a:cxn ang="0">
                  <a:pos x="2252" y="5305"/>
                </a:cxn>
                <a:cxn ang="0">
                  <a:pos x="2484" y="5290"/>
                </a:cxn>
                <a:cxn ang="0">
                  <a:pos x="2862" y="5304"/>
                </a:cxn>
                <a:cxn ang="0">
                  <a:pos x="3292" y="5156"/>
                </a:cxn>
                <a:cxn ang="0">
                  <a:pos x="3343" y="4902"/>
                </a:cxn>
                <a:cxn ang="0">
                  <a:pos x="3289" y="4434"/>
                </a:cxn>
                <a:cxn ang="0">
                  <a:pos x="3228" y="4185"/>
                </a:cxn>
                <a:cxn ang="0">
                  <a:pos x="3171" y="3908"/>
                </a:cxn>
                <a:cxn ang="0">
                  <a:pos x="3122" y="3446"/>
                </a:cxn>
                <a:cxn ang="0">
                  <a:pos x="3156" y="2654"/>
                </a:cxn>
                <a:cxn ang="0">
                  <a:pos x="3332" y="2291"/>
                </a:cxn>
                <a:cxn ang="0">
                  <a:pos x="3281" y="1723"/>
                </a:cxn>
                <a:cxn ang="0">
                  <a:pos x="3292" y="1407"/>
                </a:cxn>
                <a:cxn ang="0">
                  <a:pos x="3100" y="1211"/>
                </a:cxn>
                <a:cxn ang="0">
                  <a:pos x="3012" y="1066"/>
                </a:cxn>
                <a:cxn ang="0">
                  <a:pos x="3102" y="955"/>
                </a:cxn>
                <a:cxn ang="0">
                  <a:pos x="3045" y="706"/>
                </a:cxn>
                <a:cxn ang="0">
                  <a:pos x="2937" y="484"/>
                </a:cxn>
                <a:cxn ang="0">
                  <a:pos x="2653" y="416"/>
                </a:cxn>
                <a:cxn ang="0">
                  <a:pos x="2501" y="560"/>
                </a:cxn>
                <a:cxn ang="0">
                  <a:pos x="2499" y="976"/>
                </a:cxn>
                <a:cxn ang="0">
                  <a:pos x="2482" y="1178"/>
                </a:cxn>
                <a:cxn ang="0">
                  <a:pos x="2236" y="891"/>
                </a:cxn>
                <a:cxn ang="0">
                  <a:pos x="2007" y="693"/>
                </a:cxn>
                <a:cxn ang="0">
                  <a:pos x="2026" y="604"/>
                </a:cxn>
                <a:cxn ang="0">
                  <a:pos x="2041" y="471"/>
                </a:cxn>
                <a:cxn ang="0">
                  <a:pos x="2064" y="342"/>
                </a:cxn>
                <a:cxn ang="0">
                  <a:pos x="1797" y="19"/>
                </a:cxn>
              </a:cxnLst>
              <a:rect l="0" t="0" r="r" b="b"/>
              <a:pathLst>
                <a:path w="3343" h="5366">
                  <a:moveTo>
                    <a:pt x="1644" y="25"/>
                  </a:moveTo>
                  <a:lnTo>
                    <a:pt x="1640" y="33"/>
                  </a:lnTo>
                  <a:lnTo>
                    <a:pt x="1635" y="38"/>
                  </a:lnTo>
                  <a:lnTo>
                    <a:pt x="1627" y="42"/>
                  </a:lnTo>
                  <a:lnTo>
                    <a:pt x="1621" y="43"/>
                  </a:lnTo>
                  <a:lnTo>
                    <a:pt x="1612" y="43"/>
                  </a:lnTo>
                  <a:lnTo>
                    <a:pt x="1604" y="43"/>
                  </a:lnTo>
                  <a:lnTo>
                    <a:pt x="1595" y="42"/>
                  </a:lnTo>
                  <a:lnTo>
                    <a:pt x="1588" y="43"/>
                  </a:lnTo>
                  <a:lnTo>
                    <a:pt x="1475" y="148"/>
                  </a:lnTo>
                  <a:lnTo>
                    <a:pt x="1467" y="162"/>
                  </a:lnTo>
                  <a:lnTo>
                    <a:pt x="1464" y="178"/>
                  </a:lnTo>
                  <a:lnTo>
                    <a:pt x="1461" y="195"/>
                  </a:lnTo>
                  <a:lnTo>
                    <a:pt x="1460" y="212"/>
                  </a:lnTo>
                  <a:lnTo>
                    <a:pt x="1458" y="229"/>
                  </a:lnTo>
                  <a:lnTo>
                    <a:pt x="1456" y="246"/>
                  </a:lnTo>
                  <a:lnTo>
                    <a:pt x="1451" y="262"/>
                  </a:lnTo>
                  <a:lnTo>
                    <a:pt x="1444" y="277"/>
                  </a:lnTo>
                  <a:lnTo>
                    <a:pt x="1447" y="311"/>
                  </a:lnTo>
                  <a:lnTo>
                    <a:pt x="1450" y="347"/>
                  </a:lnTo>
                  <a:lnTo>
                    <a:pt x="1451" y="382"/>
                  </a:lnTo>
                  <a:lnTo>
                    <a:pt x="1452" y="418"/>
                  </a:lnTo>
                  <a:lnTo>
                    <a:pt x="1451" y="452"/>
                  </a:lnTo>
                  <a:lnTo>
                    <a:pt x="1448" y="487"/>
                  </a:lnTo>
                  <a:lnTo>
                    <a:pt x="1443" y="522"/>
                  </a:lnTo>
                  <a:lnTo>
                    <a:pt x="1437" y="558"/>
                  </a:lnTo>
                  <a:lnTo>
                    <a:pt x="1438" y="568"/>
                  </a:lnTo>
                  <a:lnTo>
                    <a:pt x="1439" y="578"/>
                  </a:lnTo>
                  <a:lnTo>
                    <a:pt x="1440" y="588"/>
                  </a:lnTo>
                  <a:lnTo>
                    <a:pt x="1443" y="598"/>
                  </a:lnTo>
                  <a:lnTo>
                    <a:pt x="1444" y="607"/>
                  </a:lnTo>
                  <a:lnTo>
                    <a:pt x="1448" y="617"/>
                  </a:lnTo>
                  <a:lnTo>
                    <a:pt x="1451" y="626"/>
                  </a:lnTo>
                  <a:lnTo>
                    <a:pt x="1457" y="636"/>
                  </a:lnTo>
                  <a:lnTo>
                    <a:pt x="1449" y="641"/>
                  </a:lnTo>
                  <a:lnTo>
                    <a:pt x="1444" y="648"/>
                  </a:lnTo>
                  <a:lnTo>
                    <a:pt x="1442" y="656"/>
                  </a:lnTo>
                  <a:lnTo>
                    <a:pt x="1442" y="665"/>
                  </a:lnTo>
                  <a:lnTo>
                    <a:pt x="1442" y="672"/>
                  </a:lnTo>
                  <a:lnTo>
                    <a:pt x="1444" y="681"/>
                  </a:lnTo>
                  <a:lnTo>
                    <a:pt x="1447" y="690"/>
                  </a:lnTo>
                  <a:lnTo>
                    <a:pt x="1449" y="699"/>
                  </a:lnTo>
                  <a:lnTo>
                    <a:pt x="1457" y="716"/>
                  </a:lnTo>
                  <a:lnTo>
                    <a:pt x="1469" y="724"/>
                  </a:lnTo>
                  <a:lnTo>
                    <a:pt x="1481" y="724"/>
                  </a:lnTo>
                  <a:lnTo>
                    <a:pt x="1496" y="722"/>
                  </a:lnTo>
                  <a:lnTo>
                    <a:pt x="1508" y="720"/>
                  </a:lnTo>
                  <a:lnTo>
                    <a:pt x="1520" y="721"/>
                  </a:lnTo>
                  <a:lnTo>
                    <a:pt x="1528" y="730"/>
                  </a:lnTo>
                  <a:lnTo>
                    <a:pt x="1533" y="750"/>
                  </a:lnTo>
                  <a:lnTo>
                    <a:pt x="1533" y="757"/>
                  </a:lnTo>
                  <a:lnTo>
                    <a:pt x="1530" y="763"/>
                  </a:lnTo>
                  <a:lnTo>
                    <a:pt x="1525" y="767"/>
                  </a:lnTo>
                  <a:lnTo>
                    <a:pt x="1521" y="771"/>
                  </a:lnTo>
                  <a:lnTo>
                    <a:pt x="1514" y="773"/>
                  </a:lnTo>
                  <a:lnTo>
                    <a:pt x="1507" y="777"/>
                  </a:lnTo>
                  <a:lnTo>
                    <a:pt x="1502" y="780"/>
                  </a:lnTo>
                  <a:lnTo>
                    <a:pt x="1497" y="785"/>
                  </a:lnTo>
                  <a:lnTo>
                    <a:pt x="1455" y="796"/>
                  </a:lnTo>
                  <a:lnTo>
                    <a:pt x="1413" y="812"/>
                  </a:lnTo>
                  <a:lnTo>
                    <a:pt x="1369" y="830"/>
                  </a:lnTo>
                  <a:lnTo>
                    <a:pt x="1330" y="853"/>
                  </a:lnTo>
                  <a:lnTo>
                    <a:pt x="1293" y="880"/>
                  </a:lnTo>
                  <a:lnTo>
                    <a:pt x="1263" y="913"/>
                  </a:lnTo>
                  <a:lnTo>
                    <a:pt x="1241" y="950"/>
                  </a:lnTo>
                  <a:lnTo>
                    <a:pt x="1230" y="995"/>
                  </a:lnTo>
                  <a:lnTo>
                    <a:pt x="1216" y="1016"/>
                  </a:lnTo>
                  <a:lnTo>
                    <a:pt x="1203" y="1038"/>
                  </a:lnTo>
                  <a:lnTo>
                    <a:pt x="1191" y="1060"/>
                  </a:lnTo>
                  <a:lnTo>
                    <a:pt x="1181" y="1083"/>
                  </a:lnTo>
                  <a:lnTo>
                    <a:pt x="1172" y="1107"/>
                  </a:lnTo>
                  <a:lnTo>
                    <a:pt x="1166" y="1132"/>
                  </a:lnTo>
                  <a:lnTo>
                    <a:pt x="1161" y="1156"/>
                  </a:lnTo>
                  <a:lnTo>
                    <a:pt x="1161" y="1184"/>
                  </a:lnTo>
                  <a:lnTo>
                    <a:pt x="1151" y="1203"/>
                  </a:lnTo>
                  <a:lnTo>
                    <a:pt x="1142" y="1224"/>
                  </a:lnTo>
                  <a:lnTo>
                    <a:pt x="1132" y="1243"/>
                  </a:lnTo>
                  <a:lnTo>
                    <a:pt x="1124" y="1263"/>
                  </a:lnTo>
                  <a:lnTo>
                    <a:pt x="1114" y="1282"/>
                  </a:lnTo>
                  <a:lnTo>
                    <a:pt x="1104" y="1301"/>
                  </a:lnTo>
                  <a:lnTo>
                    <a:pt x="1093" y="1320"/>
                  </a:lnTo>
                  <a:lnTo>
                    <a:pt x="1083" y="1340"/>
                  </a:lnTo>
                  <a:lnTo>
                    <a:pt x="1060" y="1348"/>
                  </a:lnTo>
                  <a:lnTo>
                    <a:pt x="1037" y="1355"/>
                  </a:lnTo>
                  <a:lnTo>
                    <a:pt x="1012" y="1358"/>
                  </a:lnTo>
                  <a:lnTo>
                    <a:pt x="989" y="1361"/>
                  </a:lnTo>
                  <a:lnTo>
                    <a:pt x="963" y="1361"/>
                  </a:lnTo>
                  <a:lnTo>
                    <a:pt x="939" y="1361"/>
                  </a:lnTo>
                  <a:lnTo>
                    <a:pt x="916" y="1361"/>
                  </a:lnTo>
                  <a:lnTo>
                    <a:pt x="893" y="1361"/>
                  </a:lnTo>
                  <a:lnTo>
                    <a:pt x="848" y="1370"/>
                  </a:lnTo>
                  <a:lnTo>
                    <a:pt x="807" y="1382"/>
                  </a:lnTo>
                  <a:lnTo>
                    <a:pt x="764" y="1395"/>
                  </a:lnTo>
                  <a:lnTo>
                    <a:pt x="724" y="1411"/>
                  </a:lnTo>
                  <a:lnTo>
                    <a:pt x="681" y="1425"/>
                  </a:lnTo>
                  <a:lnTo>
                    <a:pt x="639" y="1439"/>
                  </a:lnTo>
                  <a:lnTo>
                    <a:pt x="597" y="1450"/>
                  </a:lnTo>
                  <a:lnTo>
                    <a:pt x="553" y="1459"/>
                  </a:lnTo>
                  <a:lnTo>
                    <a:pt x="535" y="1458"/>
                  </a:lnTo>
                  <a:lnTo>
                    <a:pt x="519" y="1459"/>
                  </a:lnTo>
                  <a:lnTo>
                    <a:pt x="503" y="1463"/>
                  </a:lnTo>
                  <a:lnTo>
                    <a:pt x="490" y="1467"/>
                  </a:lnTo>
                  <a:lnTo>
                    <a:pt x="475" y="1472"/>
                  </a:lnTo>
                  <a:lnTo>
                    <a:pt x="462" y="1480"/>
                  </a:lnTo>
                  <a:lnTo>
                    <a:pt x="448" y="1487"/>
                  </a:lnTo>
                  <a:lnTo>
                    <a:pt x="436" y="1498"/>
                  </a:lnTo>
                  <a:lnTo>
                    <a:pt x="429" y="1509"/>
                  </a:lnTo>
                  <a:lnTo>
                    <a:pt x="421" y="1518"/>
                  </a:lnTo>
                  <a:lnTo>
                    <a:pt x="410" y="1523"/>
                  </a:lnTo>
                  <a:lnTo>
                    <a:pt x="400" y="1527"/>
                  </a:lnTo>
                  <a:lnTo>
                    <a:pt x="387" y="1527"/>
                  </a:lnTo>
                  <a:lnTo>
                    <a:pt x="374" y="1526"/>
                  </a:lnTo>
                  <a:lnTo>
                    <a:pt x="361" y="1523"/>
                  </a:lnTo>
                  <a:lnTo>
                    <a:pt x="351" y="1522"/>
                  </a:lnTo>
                  <a:lnTo>
                    <a:pt x="333" y="1520"/>
                  </a:lnTo>
                  <a:lnTo>
                    <a:pt x="317" y="1517"/>
                  </a:lnTo>
                  <a:lnTo>
                    <a:pt x="301" y="1512"/>
                  </a:lnTo>
                  <a:lnTo>
                    <a:pt x="287" y="1508"/>
                  </a:lnTo>
                  <a:lnTo>
                    <a:pt x="270" y="1503"/>
                  </a:lnTo>
                  <a:lnTo>
                    <a:pt x="254" y="1500"/>
                  </a:lnTo>
                  <a:lnTo>
                    <a:pt x="236" y="1499"/>
                  </a:lnTo>
                  <a:lnTo>
                    <a:pt x="219" y="1502"/>
                  </a:lnTo>
                  <a:lnTo>
                    <a:pt x="214" y="1507"/>
                  </a:lnTo>
                  <a:lnTo>
                    <a:pt x="208" y="1511"/>
                  </a:lnTo>
                  <a:lnTo>
                    <a:pt x="205" y="1514"/>
                  </a:lnTo>
                  <a:lnTo>
                    <a:pt x="206" y="1522"/>
                  </a:lnTo>
                  <a:lnTo>
                    <a:pt x="211" y="1527"/>
                  </a:lnTo>
                  <a:lnTo>
                    <a:pt x="218" y="1531"/>
                  </a:lnTo>
                  <a:lnTo>
                    <a:pt x="224" y="1536"/>
                  </a:lnTo>
                  <a:lnTo>
                    <a:pt x="231" y="1540"/>
                  </a:lnTo>
                  <a:lnTo>
                    <a:pt x="242" y="1548"/>
                  </a:lnTo>
                  <a:lnTo>
                    <a:pt x="252" y="1558"/>
                  </a:lnTo>
                  <a:lnTo>
                    <a:pt x="228" y="1564"/>
                  </a:lnTo>
                  <a:lnTo>
                    <a:pt x="206" y="1568"/>
                  </a:lnTo>
                  <a:lnTo>
                    <a:pt x="183" y="1572"/>
                  </a:lnTo>
                  <a:lnTo>
                    <a:pt x="161" y="1575"/>
                  </a:lnTo>
                  <a:lnTo>
                    <a:pt x="137" y="1578"/>
                  </a:lnTo>
                  <a:lnTo>
                    <a:pt x="116" y="1583"/>
                  </a:lnTo>
                  <a:lnTo>
                    <a:pt x="95" y="1588"/>
                  </a:lnTo>
                  <a:lnTo>
                    <a:pt x="74" y="1599"/>
                  </a:lnTo>
                  <a:lnTo>
                    <a:pt x="66" y="1600"/>
                  </a:lnTo>
                  <a:lnTo>
                    <a:pt x="58" y="1603"/>
                  </a:lnTo>
                  <a:lnTo>
                    <a:pt x="48" y="1605"/>
                  </a:lnTo>
                  <a:lnTo>
                    <a:pt x="41" y="1610"/>
                  </a:lnTo>
                  <a:lnTo>
                    <a:pt x="33" y="1613"/>
                  </a:lnTo>
                  <a:lnTo>
                    <a:pt x="27" y="1619"/>
                  </a:lnTo>
                  <a:lnTo>
                    <a:pt x="24" y="1625"/>
                  </a:lnTo>
                  <a:lnTo>
                    <a:pt x="24" y="1637"/>
                  </a:lnTo>
                  <a:lnTo>
                    <a:pt x="32" y="1645"/>
                  </a:lnTo>
                  <a:lnTo>
                    <a:pt x="36" y="1652"/>
                  </a:lnTo>
                  <a:lnTo>
                    <a:pt x="35" y="1660"/>
                  </a:lnTo>
                  <a:lnTo>
                    <a:pt x="32" y="1668"/>
                  </a:lnTo>
                  <a:lnTo>
                    <a:pt x="24" y="1674"/>
                  </a:lnTo>
                  <a:lnTo>
                    <a:pt x="17" y="1681"/>
                  </a:lnTo>
                  <a:lnTo>
                    <a:pt x="10" y="1687"/>
                  </a:lnTo>
                  <a:lnTo>
                    <a:pt x="7" y="1694"/>
                  </a:lnTo>
                  <a:lnTo>
                    <a:pt x="2" y="1698"/>
                  </a:lnTo>
                  <a:lnTo>
                    <a:pt x="0" y="1706"/>
                  </a:lnTo>
                  <a:lnTo>
                    <a:pt x="0" y="1713"/>
                  </a:lnTo>
                  <a:lnTo>
                    <a:pt x="4" y="1720"/>
                  </a:lnTo>
                  <a:lnTo>
                    <a:pt x="14" y="1721"/>
                  </a:lnTo>
                  <a:lnTo>
                    <a:pt x="25" y="1723"/>
                  </a:lnTo>
                  <a:lnTo>
                    <a:pt x="36" y="1724"/>
                  </a:lnTo>
                  <a:lnTo>
                    <a:pt x="48" y="1725"/>
                  </a:lnTo>
                  <a:lnTo>
                    <a:pt x="58" y="1724"/>
                  </a:lnTo>
                  <a:lnTo>
                    <a:pt x="68" y="1722"/>
                  </a:lnTo>
                  <a:lnTo>
                    <a:pt x="78" y="1719"/>
                  </a:lnTo>
                  <a:lnTo>
                    <a:pt x="88" y="1712"/>
                  </a:lnTo>
                  <a:lnTo>
                    <a:pt x="95" y="1720"/>
                  </a:lnTo>
                  <a:lnTo>
                    <a:pt x="89" y="1728"/>
                  </a:lnTo>
                  <a:lnTo>
                    <a:pt x="80" y="1736"/>
                  </a:lnTo>
                  <a:lnTo>
                    <a:pt x="68" y="1743"/>
                  </a:lnTo>
                  <a:lnTo>
                    <a:pt x="59" y="1751"/>
                  </a:lnTo>
                  <a:lnTo>
                    <a:pt x="51" y="1759"/>
                  </a:lnTo>
                  <a:lnTo>
                    <a:pt x="49" y="1769"/>
                  </a:lnTo>
                  <a:lnTo>
                    <a:pt x="53" y="1778"/>
                  </a:lnTo>
                  <a:lnTo>
                    <a:pt x="68" y="1791"/>
                  </a:lnTo>
                  <a:lnTo>
                    <a:pt x="68" y="1795"/>
                  </a:lnTo>
                  <a:lnTo>
                    <a:pt x="80" y="1793"/>
                  </a:lnTo>
                  <a:lnTo>
                    <a:pt x="92" y="1789"/>
                  </a:lnTo>
                  <a:lnTo>
                    <a:pt x="105" y="1784"/>
                  </a:lnTo>
                  <a:lnTo>
                    <a:pt x="117" y="1778"/>
                  </a:lnTo>
                  <a:lnTo>
                    <a:pt x="130" y="1773"/>
                  </a:lnTo>
                  <a:lnTo>
                    <a:pt x="142" y="1770"/>
                  </a:lnTo>
                  <a:lnTo>
                    <a:pt x="155" y="1769"/>
                  </a:lnTo>
                  <a:lnTo>
                    <a:pt x="169" y="1773"/>
                  </a:lnTo>
                  <a:lnTo>
                    <a:pt x="164" y="1780"/>
                  </a:lnTo>
                  <a:lnTo>
                    <a:pt x="156" y="1788"/>
                  </a:lnTo>
                  <a:lnTo>
                    <a:pt x="146" y="1796"/>
                  </a:lnTo>
                  <a:lnTo>
                    <a:pt x="137" y="1804"/>
                  </a:lnTo>
                  <a:lnTo>
                    <a:pt x="130" y="1811"/>
                  </a:lnTo>
                  <a:lnTo>
                    <a:pt x="127" y="1820"/>
                  </a:lnTo>
                  <a:lnTo>
                    <a:pt x="130" y="1829"/>
                  </a:lnTo>
                  <a:lnTo>
                    <a:pt x="141" y="1839"/>
                  </a:lnTo>
                  <a:lnTo>
                    <a:pt x="159" y="1833"/>
                  </a:lnTo>
                  <a:lnTo>
                    <a:pt x="177" y="1826"/>
                  </a:lnTo>
                  <a:lnTo>
                    <a:pt x="194" y="1819"/>
                  </a:lnTo>
                  <a:lnTo>
                    <a:pt x="211" y="1811"/>
                  </a:lnTo>
                  <a:lnTo>
                    <a:pt x="228" y="1801"/>
                  </a:lnTo>
                  <a:lnTo>
                    <a:pt x="245" y="1794"/>
                  </a:lnTo>
                  <a:lnTo>
                    <a:pt x="263" y="1787"/>
                  </a:lnTo>
                  <a:lnTo>
                    <a:pt x="284" y="1785"/>
                  </a:lnTo>
                  <a:lnTo>
                    <a:pt x="296" y="1786"/>
                  </a:lnTo>
                  <a:lnTo>
                    <a:pt x="308" y="1789"/>
                  </a:lnTo>
                  <a:lnTo>
                    <a:pt x="320" y="1791"/>
                  </a:lnTo>
                  <a:lnTo>
                    <a:pt x="334" y="1794"/>
                  </a:lnTo>
                  <a:lnTo>
                    <a:pt x="346" y="1796"/>
                  </a:lnTo>
                  <a:lnTo>
                    <a:pt x="359" y="1800"/>
                  </a:lnTo>
                  <a:lnTo>
                    <a:pt x="371" y="1803"/>
                  </a:lnTo>
                  <a:lnTo>
                    <a:pt x="383" y="1808"/>
                  </a:lnTo>
                  <a:lnTo>
                    <a:pt x="388" y="1803"/>
                  </a:lnTo>
                  <a:lnTo>
                    <a:pt x="406" y="1825"/>
                  </a:lnTo>
                  <a:lnTo>
                    <a:pt x="421" y="1850"/>
                  </a:lnTo>
                  <a:lnTo>
                    <a:pt x="435" y="1876"/>
                  </a:lnTo>
                  <a:lnTo>
                    <a:pt x="450" y="1903"/>
                  </a:lnTo>
                  <a:lnTo>
                    <a:pt x="462" y="1929"/>
                  </a:lnTo>
                  <a:lnTo>
                    <a:pt x="478" y="1956"/>
                  </a:lnTo>
                  <a:lnTo>
                    <a:pt x="494" y="1980"/>
                  </a:lnTo>
                  <a:lnTo>
                    <a:pt x="517" y="2005"/>
                  </a:lnTo>
                  <a:lnTo>
                    <a:pt x="542" y="2022"/>
                  </a:lnTo>
                  <a:lnTo>
                    <a:pt x="570" y="2030"/>
                  </a:lnTo>
                  <a:lnTo>
                    <a:pt x="597" y="2029"/>
                  </a:lnTo>
                  <a:lnTo>
                    <a:pt x="627" y="2024"/>
                  </a:lnTo>
                  <a:lnTo>
                    <a:pt x="655" y="2015"/>
                  </a:lnTo>
                  <a:lnTo>
                    <a:pt x="685" y="2007"/>
                  </a:lnTo>
                  <a:lnTo>
                    <a:pt x="715" y="2002"/>
                  </a:lnTo>
                  <a:lnTo>
                    <a:pt x="745" y="2000"/>
                  </a:lnTo>
                  <a:lnTo>
                    <a:pt x="764" y="1985"/>
                  </a:lnTo>
                  <a:lnTo>
                    <a:pt x="788" y="1979"/>
                  </a:lnTo>
                  <a:lnTo>
                    <a:pt x="812" y="1977"/>
                  </a:lnTo>
                  <a:lnTo>
                    <a:pt x="838" y="1979"/>
                  </a:lnTo>
                  <a:lnTo>
                    <a:pt x="862" y="1978"/>
                  </a:lnTo>
                  <a:lnTo>
                    <a:pt x="884" y="1972"/>
                  </a:lnTo>
                  <a:lnTo>
                    <a:pt x="903" y="1959"/>
                  </a:lnTo>
                  <a:lnTo>
                    <a:pt x="919" y="1934"/>
                  </a:lnTo>
                  <a:lnTo>
                    <a:pt x="939" y="1926"/>
                  </a:lnTo>
                  <a:lnTo>
                    <a:pt x="957" y="1926"/>
                  </a:lnTo>
                  <a:lnTo>
                    <a:pt x="974" y="1931"/>
                  </a:lnTo>
                  <a:lnTo>
                    <a:pt x="991" y="1939"/>
                  </a:lnTo>
                  <a:lnTo>
                    <a:pt x="1007" y="1947"/>
                  </a:lnTo>
                  <a:lnTo>
                    <a:pt x="1023" y="1956"/>
                  </a:lnTo>
                  <a:lnTo>
                    <a:pt x="1040" y="1960"/>
                  </a:lnTo>
                  <a:lnTo>
                    <a:pt x="1060" y="1962"/>
                  </a:lnTo>
                  <a:lnTo>
                    <a:pt x="1076" y="1962"/>
                  </a:lnTo>
                  <a:lnTo>
                    <a:pt x="1092" y="1961"/>
                  </a:lnTo>
                  <a:lnTo>
                    <a:pt x="1106" y="1959"/>
                  </a:lnTo>
                  <a:lnTo>
                    <a:pt x="1122" y="1957"/>
                  </a:lnTo>
                  <a:lnTo>
                    <a:pt x="1137" y="1952"/>
                  </a:lnTo>
                  <a:lnTo>
                    <a:pt x="1151" y="1949"/>
                  </a:lnTo>
                  <a:lnTo>
                    <a:pt x="1166" y="1945"/>
                  </a:lnTo>
                  <a:lnTo>
                    <a:pt x="1182" y="1944"/>
                  </a:lnTo>
                  <a:lnTo>
                    <a:pt x="1185" y="1948"/>
                  </a:lnTo>
                  <a:lnTo>
                    <a:pt x="1191" y="1950"/>
                  </a:lnTo>
                  <a:lnTo>
                    <a:pt x="1197" y="1949"/>
                  </a:lnTo>
                  <a:lnTo>
                    <a:pt x="1204" y="1947"/>
                  </a:lnTo>
                  <a:lnTo>
                    <a:pt x="1210" y="1943"/>
                  </a:lnTo>
                  <a:lnTo>
                    <a:pt x="1216" y="1940"/>
                  </a:lnTo>
                  <a:lnTo>
                    <a:pt x="1223" y="1936"/>
                  </a:lnTo>
                  <a:lnTo>
                    <a:pt x="1230" y="1934"/>
                  </a:lnTo>
                  <a:lnTo>
                    <a:pt x="1238" y="1929"/>
                  </a:lnTo>
                  <a:lnTo>
                    <a:pt x="1246" y="1923"/>
                  </a:lnTo>
                  <a:lnTo>
                    <a:pt x="1251" y="1916"/>
                  </a:lnTo>
                  <a:lnTo>
                    <a:pt x="1258" y="1911"/>
                  </a:lnTo>
                  <a:lnTo>
                    <a:pt x="1263" y="1903"/>
                  </a:lnTo>
                  <a:lnTo>
                    <a:pt x="1269" y="1895"/>
                  </a:lnTo>
                  <a:lnTo>
                    <a:pt x="1274" y="1888"/>
                  </a:lnTo>
                  <a:lnTo>
                    <a:pt x="1280" y="1881"/>
                  </a:lnTo>
                  <a:lnTo>
                    <a:pt x="1287" y="1889"/>
                  </a:lnTo>
                  <a:lnTo>
                    <a:pt x="1292" y="1898"/>
                  </a:lnTo>
                  <a:lnTo>
                    <a:pt x="1294" y="1907"/>
                  </a:lnTo>
                  <a:lnTo>
                    <a:pt x="1297" y="1916"/>
                  </a:lnTo>
                  <a:lnTo>
                    <a:pt x="1296" y="1932"/>
                  </a:lnTo>
                  <a:lnTo>
                    <a:pt x="1298" y="1950"/>
                  </a:lnTo>
                  <a:lnTo>
                    <a:pt x="1300" y="1968"/>
                  </a:lnTo>
                  <a:lnTo>
                    <a:pt x="1302" y="1988"/>
                  </a:lnTo>
                  <a:lnTo>
                    <a:pt x="1301" y="2006"/>
                  </a:lnTo>
                  <a:lnTo>
                    <a:pt x="1300" y="2025"/>
                  </a:lnTo>
                  <a:lnTo>
                    <a:pt x="1294" y="2041"/>
                  </a:lnTo>
                  <a:lnTo>
                    <a:pt x="1285" y="2058"/>
                  </a:lnTo>
                  <a:lnTo>
                    <a:pt x="1283" y="2071"/>
                  </a:lnTo>
                  <a:lnTo>
                    <a:pt x="1280" y="2087"/>
                  </a:lnTo>
                  <a:lnTo>
                    <a:pt x="1277" y="2103"/>
                  </a:lnTo>
                  <a:lnTo>
                    <a:pt x="1274" y="2119"/>
                  </a:lnTo>
                  <a:lnTo>
                    <a:pt x="1269" y="2135"/>
                  </a:lnTo>
                  <a:lnTo>
                    <a:pt x="1265" y="2152"/>
                  </a:lnTo>
                  <a:lnTo>
                    <a:pt x="1261" y="2168"/>
                  </a:lnTo>
                  <a:lnTo>
                    <a:pt x="1260" y="2185"/>
                  </a:lnTo>
                  <a:lnTo>
                    <a:pt x="1254" y="2207"/>
                  </a:lnTo>
                  <a:lnTo>
                    <a:pt x="1248" y="2229"/>
                  </a:lnTo>
                  <a:lnTo>
                    <a:pt x="1242" y="2253"/>
                  </a:lnTo>
                  <a:lnTo>
                    <a:pt x="1239" y="2277"/>
                  </a:lnTo>
                  <a:lnTo>
                    <a:pt x="1236" y="2300"/>
                  </a:lnTo>
                  <a:lnTo>
                    <a:pt x="1233" y="2324"/>
                  </a:lnTo>
                  <a:lnTo>
                    <a:pt x="1233" y="2347"/>
                  </a:lnTo>
                  <a:lnTo>
                    <a:pt x="1234" y="2371"/>
                  </a:lnTo>
                  <a:lnTo>
                    <a:pt x="1215" y="2452"/>
                  </a:lnTo>
                  <a:lnTo>
                    <a:pt x="1199" y="2534"/>
                  </a:lnTo>
                  <a:lnTo>
                    <a:pt x="1182" y="2615"/>
                  </a:lnTo>
                  <a:lnTo>
                    <a:pt x="1166" y="2698"/>
                  </a:lnTo>
                  <a:lnTo>
                    <a:pt x="1148" y="2778"/>
                  </a:lnTo>
                  <a:lnTo>
                    <a:pt x="1128" y="2860"/>
                  </a:lnTo>
                  <a:lnTo>
                    <a:pt x="1104" y="2939"/>
                  </a:lnTo>
                  <a:lnTo>
                    <a:pt x="1078" y="3018"/>
                  </a:lnTo>
                  <a:lnTo>
                    <a:pt x="1071" y="3041"/>
                  </a:lnTo>
                  <a:lnTo>
                    <a:pt x="1066" y="3067"/>
                  </a:lnTo>
                  <a:lnTo>
                    <a:pt x="1062" y="3094"/>
                  </a:lnTo>
                  <a:lnTo>
                    <a:pt x="1060" y="3121"/>
                  </a:lnTo>
                  <a:lnTo>
                    <a:pt x="1058" y="3147"/>
                  </a:lnTo>
                  <a:lnTo>
                    <a:pt x="1058" y="3174"/>
                  </a:lnTo>
                  <a:lnTo>
                    <a:pt x="1058" y="3200"/>
                  </a:lnTo>
                  <a:lnTo>
                    <a:pt x="1058" y="3227"/>
                  </a:lnTo>
                  <a:lnTo>
                    <a:pt x="1051" y="3247"/>
                  </a:lnTo>
                  <a:lnTo>
                    <a:pt x="1049" y="3267"/>
                  </a:lnTo>
                  <a:lnTo>
                    <a:pt x="1048" y="3287"/>
                  </a:lnTo>
                  <a:lnTo>
                    <a:pt x="1048" y="3307"/>
                  </a:lnTo>
                  <a:lnTo>
                    <a:pt x="1047" y="3327"/>
                  </a:lnTo>
                  <a:lnTo>
                    <a:pt x="1047" y="3348"/>
                  </a:lnTo>
                  <a:lnTo>
                    <a:pt x="1045" y="3368"/>
                  </a:lnTo>
                  <a:lnTo>
                    <a:pt x="1042" y="3389"/>
                  </a:lnTo>
                  <a:lnTo>
                    <a:pt x="1042" y="3403"/>
                  </a:lnTo>
                  <a:lnTo>
                    <a:pt x="1042" y="3417"/>
                  </a:lnTo>
                  <a:lnTo>
                    <a:pt x="1041" y="3432"/>
                  </a:lnTo>
                  <a:lnTo>
                    <a:pt x="1041" y="3449"/>
                  </a:lnTo>
                  <a:lnTo>
                    <a:pt x="1041" y="3464"/>
                  </a:lnTo>
                  <a:lnTo>
                    <a:pt x="1041" y="3480"/>
                  </a:lnTo>
                  <a:lnTo>
                    <a:pt x="1041" y="3496"/>
                  </a:lnTo>
                  <a:lnTo>
                    <a:pt x="1045" y="3513"/>
                  </a:lnTo>
                  <a:lnTo>
                    <a:pt x="1040" y="3523"/>
                  </a:lnTo>
                  <a:lnTo>
                    <a:pt x="1039" y="3535"/>
                  </a:lnTo>
                  <a:lnTo>
                    <a:pt x="1039" y="3545"/>
                  </a:lnTo>
                  <a:lnTo>
                    <a:pt x="1040" y="3557"/>
                  </a:lnTo>
                  <a:lnTo>
                    <a:pt x="1039" y="3568"/>
                  </a:lnTo>
                  <a:lnTo>
                    <a:pt x="1039" y="3578"/>
                  </a:lnTo>
                  <a:lnTo>
                    <a:pt x="1035" y="3588"/>
                  </a:lnTo>
                  <a:lnTo>
                    <a:pt x="1028" y="3599"/>
                  </a:lnTo>
                  <a:lnTo>
                    <a:pt x="1019" y="3650"/>
                  </a:lnTo>
                  <a:lnTo>
                    <a:pt x="1014" y="3701"/>
                  </a:lnTo>
                  <a:lnTo>
                    <a:pt x="1010" y="3754"/>
                  </a:lnTo>
                  <a:lnTo>
                    <a:pt x="1010" y="3807"/>
                  </a:lnTo>
                  <a:lnTo>
                    <a:pt x="1010" y="3859"/>
                  </a:lnTo>
                  <a:lnTo>
                    <a:pt x="1012" y="3912"/>
                  </a:lnTo>
                  <a:lnTo>
                    <a:pt x="1014" y="3965"/>
                  </a:lnTo>
                  <a:lnTo>
                    <a:pt x="1020" y="4018"/>
                  </a:lnTo>
                  <a:lnTo>
                    <a:pt x="1022" y="4051"/>
                  </a:lnTo>
                  <a:lnTo>
                    <a:pt x="1023" y="4086"/>
                  </a:lnTo>
                  <a:lnTo>
                    <a:pt x="1020" y="4120"/>
                  </a:lnTo>
                  <a:lnTo>
                    <a:pt x="1018" y="4154"/>
                  </a:lnTo>
                  <a:lnTo>
                    <a:pt x="1012" y="4186"/>
                  </a:lnTo>
                  <a:lnTo>
                    <a:pt x="1009" y="4220"/>
                  </a:lnTo>
                  <a:lnTo>
                    <a:pt x="1007" y="4253"/>
                  </a:lnTo>
                  <a:lnTo>
                    <a:pt x="1008" y="4288"/>
                  </a:lnTo>
                  <a:lnTo>
                    <a:pt x="1005" y="4315"/>
                  </a:lnTo>
                  <a:lnTo>
                    <a:pt x="1001" y="4343"/>
                  </a:lnTo>
                  <a:lnTo>
                    <a:pt x="995" y="4370"/>
                  </a:lnTo>
                  <a:lnTo>
                    <a:pt x="991" y="4397"/>
                  </a:lnTo>
                  <a:lnTo>
                    <a:pt x="985" y="4424"/>
                  </a:lnTo>
                  <a:lnTo>
                    <a:pt x="983" y="4451"/>
                  </a:lnTo>
                  <a:lnTo>
                    <a:pt x="984" y="4478"/>
                  </a:lnTo>
                  <a:lnTo>
                    <a:pt x="990" y="4508"/>
                  </a:lnTo>
                  <a:lnTo>
                    <a:pt x="969" y="4543"/>
                  </a:lnTo>
                  <a:lnTo>
                    <a:pt x="966" y="4570"/>
                  </a:lnTo>
                  <a:lnTo>
                    <a:pt x="964" y="4599"/>
                  </a:lnTo>
                  <a:lnTo>
                    <a:pt x="963" y="4627"/>
                  </a:lnTo>
                  <a:lnTo>
                    <a:pt x="963" y="4656"/>
                  </a:lnTo>
                  <a:lnTo>
                    <a:pt x="963" y="4685"/>
                  </a:lnTo>
                  <a:lnTo>
                    <a:pt x="964" y="4714"/>
                  </a:lnTo>
                  <a:lnTo>
                    <a:pt x="966" y="4742"/>
                  </a:lnTo>
                  <a:lnTo>
                    <a:pt x="969" y="4771"/>
                  </a:lnTo>
                  <a:lnTo>
                    <a:pt x="947" y="4780"/>
                  </a:lnTo>
                  <a:lnTo>
                    <a:pt x="927" y="4792"/>
                  </a:lnTo>
                  <a:lnTo>
                    <a:pt x="905" y="4805"/>
                  </a:lnTo>
                  <a:lnTo>
                    <a:pt x="885" y="4817"/>
                  </a:lnTo>
                  <a:lnTo>
                    <a:pt x="864" y="4827"/>
                  </a:lnTo>
                  <a:lnTo>
                    <a:pt x="843" y="4836"/>
                  </a:lnTo>
                  <a:lnTo>
                    <a:pt x="820" y="4842"/>
                  </a:lnTo>
                  <a:lnTo>
                    <a:pt x="798" y="4844"/>
                  </a:lnTo>
                  <a:lnTo>
                    <a:pt x="788" y="4851"/>
                  </a:lnTo>
                  <a:lnTo>
                    <a:pt x="777" y="4857"/>
                  </a:lnTo>
                  <a:lnTo>
                    <a:pt x="767" y="4864"/>
                  </a:lnTo>
                  <a:lnTo>
                    <a:pt x="758" y="4872"/>
                  </a:lnTo>
                  <a:lnTo>
                    <a:pt x="749" y="4879"/>
                  </a:lnTo>
                  <a:lnTo>
                    <a:pt x="741" y="4887"/>
                  </a:lnTo>
                  <a:lnTo>
                    <a:pt x="734" y="4894"/>
                  </a:lnTo>
                  <a:lnTo>
                    <a:pt x="727" y="4905"/>
                  </a:lnTo>
                  <a:lnTo>
                    <a:pt x="724" y="4914"/>
                  </a:lnTo>
                  <a:lnTo>
                    <a:pt x="725" y="4924"/>
                  </a:lnTo>
                  <a:lnTo>
                    <a:pt x="727" y="4932"/>
                  </a:lnTo>
                  <a:lnTo>
                    <a:pt x="733" y="4941"/>
                  </a:lnTo>
                  <a:lnTo>
                    <a:pt x="738" y="4946"/>
                  </a:lnTo>
                  <a:lnTo>
                    <a:pt x="747" y="4953"/>
                  </a:lnTo>
                  <a:lnTo>
                    <a:pt x="755" y="4958"/>
                  </a:lnTo>
                  <a:lnTo>
                    <a:pt x="765" y="4963"/>
                  </a:lnTo>
                  <a:lnTo>
                    <a:pt x="786" y="4962"/>
                  </a:lnTo>
                  <a:lnTo>
                    <a:pt x="806" y="4969"/>
                  </a:lnTo>
                  <a:lnTo>
                    <a:pt x="822" y="4979"/>
                  </a:lnTo>
                  <a:lnTo>
                    <a:pt x="839" y="4992"/>
                  </a:lnTo>
                  <a:lnTo>
                    <a:pt x="855" y="5004"/>
                  </a:lnTo>
                  <a:lnTo>
                    <a:pt x="872" y="5017"/>
                  </a:lnTo>
                  <a:lnTo>
                    <a:pt x="890" y="5026"/>
                  </a:lnTo>
                  <a:lnTo>
                    <a:pt x="911" y="5031"/>
                  </a:lnTo>
                  <a:lnTo>
                    <a:pt x="944" y="5027"/>
                  </a:lnTo>
                  <a:lnTo>
                    <a:pt x="977" y="5025"/>
                  </a:lnTo>
                  <a:lnTo>
                    <a:pt x="1011" y="5024"/>
                  </a:lnTo>
                  <a:lnTo>
                    <a:pt x="1045" y="5025"/>
                  </a:lnTo>
                  <a:lnTo>
                    <a:pt x="1077" y="5026"/>
                  </a:lnTo>
                  <a:lnTo>
                    <a:pt x="1111" y="5029"/>
                  </a:lnTo>
                  <a:lnTo>
                    <a:pt x="1143" y="5035"/>
                  </a:lnTo>
                  <a:lnTo>
                    <a:pt x="1176" y="5042"/>
                  </a:lnTo>
                  <a:lnTo>
                    <a:pt x="1210" y="5031"/>
                  </a:lnTo>
                  <a:lnTo>
                    <a:pt x="1245" y="5026"/>
                  </a:lnTo>
                  <a:lnTo>
                    <a:pt x="1279" y="5021"/>
                  </a:lnTo>
                  <a:lnTo>
                    <a:pt x="1316" y="5019"/>
                  </a:lnTo>
                  <a:lnTo>
                    <a:pt x="1352" y="5016"/>
                  </a:lnTo>
                  <a:lnTo>
                    <a:pt x="1389" y="5015"/>
                  </a:lnTo>
                  <a:lnTo>
                    <a:pt x="1425" y="5012"/>
                  </a:lnTo>
                  <a:lnTo>
                    <a:pt x="1462" y="5011"/>
                  </a:lnTo>
                  <a:lnTo>
                    <a:pt x="1477" y="5013"/>
                  </a:lnTo>
                  <a:lnTo>
                    <a:pt x="1493" y="5017"/>
                  </a:lnTo>
                  <a:lnTo>
                    <a:pt x="1510" y="5018"/>
                  </a:lnTo>
                  <a:lnTo>
                    <a:pt x="1526" y="5020"/>
                  </a:lnTo>
                  <a:lnTo>
                    <a:pt x="1543" y="5021"/>
                  </a:lnTo>
                  <a:lnTo>
                    <a:pt x="1560" y="5024"/>
                  </a:lnTo>
                  <a:lnTo>
                    <a:pt x="1577" y="5027"/>
                  </a:lnTo>
                  <a:lnTo>
                    <a:pt x="1594" y="5031"/>
                  </a:lnTo>
                  <a:lnTo>
                    <a:pt x="1610" y="5026"/>
                  </a:lnTo>
                  <a:lnTo>
                    <a:pt x="1625" y="5022"/>
                  </a:lnTo>
                  <a:lnTo>
                    <a:pt x="1641" y="5019"/>
                  </a:lnTo>
                  <a:lnTo>
                    <a:pt x="1657" y="5018"/>
                  </a:lnTo>
                  <a:lnTo>
                    <a:pt x="1672" y="5017"/>
                  </a:lnTo>
                  <a:lnTo>
                    <a:pt x="1688" y="5018"/>
                  </a:lnTo>
                  <a:lnTo>
                    <a:pt x="1704" y="5022"/>
                  </a:lnTo>
                  <a:lnTo>
                    <a:pt x="1720" y="5031"/>
                  </a:lnTo>
                  <a:lnTo>
                    <a:pt x="1732" y="5033"/>
                  </a:lnTo>
                  <a:lnTo>
                    <a:pt x="1745" y="5036"/>
                  </a:lnTo>
                  <a:lnTo>
                    <a:pt x="1757" y="5040"/>
                  </a:lnTo>
                  <a:lnTo>
                    <a:pt x="1769" y="5047"/>
                  </a:lnTo>
                  <a:lnTo>
                    <a:pt x="1779" y="5053"/>
                  </a:lnTo>
                  <a:lnTo>
                    <a:pt x="1790" y="5061"/>
                  </a:lnTo>
                  <a:lnTo>
                    <a:pt x="1800" y="5067"/>
                  </a:lnTo>
                  <a:lnTo>
                    <a:pt x="1813" y="5076"/>
                  </a:lnTo>
                  <a:lnTo>
                    <a:pt x="1843" y="5064"/>
                  </a:lnTo>
                  <a:lnTo>
                    <a:pt x="1876" y="5054"/>
                  </a:lnTo>
                  <a:lnTo>
                    <a:pt x="1906" y="5044"/>
                  </a:lnTo>
                  <a:lnTo>
                    <a:pt x="1939" y="5034"/>
                  </a:lnTo>
                  <a:lnTo>
                    <a:pt x="1968" y="5020"/>
                  </a:lnTo>
                  <a:lnTo>
                    <a:pt x="1997" y="5006"/>
                  </a:lnTo>
                  <a:lnTo>
                    <a:pt x="2025" y="4988"/>
                  </a:lnTo>
                  <a:lnTo>
                    <a:pt x="2053" y="4967"/>
                  </a:lnTo>
                  <a:lnTo>
                    <a:pt x="2064" y="4969"/>
                  </a:lnTo>
                  <a:lnTo>
                    <a:pt x="2076" y="4967"/>
                  </a:lnTo>
                  <a:lnTo>
                    <a:pt x="2086" y="4964"/>
                  </a:lnTo>
                  <a:lnTo>
                    <a:pt x="2096" y="4961"/>
                  </a:lnTo>
                  <a:lnTo>
                    <a:pt x="2104" y="4955"/>
                  </a:lnTo>
                  <a:lnTo>
                    <a:pt x="2114" y="4949"/>
                  </a:lnTo>
                  <a:lnTo>
                    <a:pt x="2123" y="4944"/>
                  </a:lnTo>
                  <a:lnTo>
                    <a:pt x="2134" y="4941"/>
                  </a:lnTo>
                  <a:lnTo>
                    <a:pt x="2146" y="4953"/>
                  </a:lnTo>
                  <a:lnTo>
                    <a:pt x="2162" y="5260"/>
                  </a:lnTo>
                  <a:lnTo>
                    <a:pt x="2177" y="5282"/>
                  </a:lnTo>
                  <a:lnTo>
                    <a:pt x="2198" y="5296"/>
                  </a:lnTo>
                  <a:lnTo>
                    <a:pt x="2223" y="5303"/>
                  </a:lnTo>
                  <a:lnTo>
                    <a:pt x="2252" y="5305"/>
                  </a:lnTo>
                  <a:lnTo>
                    <a:pt x="2281" y="5303"/>
                  </a:lnTo>
                  <a:lnTo>
                    <a:pt x="2310" y="5301"/>
                  </a:lnTo>
                  <a:lnTo>
                    <a:pt x="2339" y="5297"/>
                  </a:lnTo>
                  <a:lnTo>
                    <a:pt x="2366" y="5299"/>
                  </a:lnTo>
                  <a:lnTo>
                    <a:pt x="2380" y="5296"/>
                  </a:lnTo>
                  <a:lnTo>
                    <a:pt x="2393" y="5295"/>
                  </a:lnTo>
                  <a:lnTo>
                    <a:pt x="2407" y="5294"/>
                  </a:lnTo>
                  <a:lnTo>
                    <a:pt x="2420" y="5293"/>
                  </a:lnTo>
                  <a:lnTo>
                    <a:pt x="2434" y="5291"/>
                  </a:lnTo>
                  <a:lnTo>
                    <a:pt x="2447" y="5289"/>
                  </a:lnTo>
                  <a:lnTo>
                    <a:pt x="2461" y="5284"/>
                  </a:lnTo>
                  <a:lnTo>
                    <a:pt x="2475" y="5281"/>
                  </a:lnTo>
                  <a:lnTo>
                    <a:pt x="2480" y="5284"/>
                  </a:lnTo>
                  <a:lnTo>
                    <a:pt x="2484" y="5290"/>
                  </a:lnTo>
                  <a:lnTo>
                    <a:pt x="2488" y="5296"/>
                  </a:lnTo>
                  <a:lnTo>
                    <a:pt x="2492" y="5303"/>
                  </a:lnTo>
                  <a:lnTo>
                    <a:pt x="2494" y="5309"/>
                  </a:lnTo>
                  <a:lnTo>
                    <a:pt x="2498" y="5315"/>
                  </a:lnTo>
                  <a:lnTo>
                    <a:pt x="2501" y="5322"/>
                  </a:lnTo>
                  <a:lnTo>
                    <a:pt x="2506" y="5329"/>
                  </a:lnTo>
                  <a:lnTo>
                    <a:pt x="2545" y="5354"/>
                  </a:lnTo>
                  <a:lnTo>
                    <a:pt x="2589" y="5366"/>
                  </a:lnTo>
                  <a:lnTo>
                    <a:pt x="2634" y="5366"/>
                  </a:lnTo>
                  <a:lnTo>
                    <a:pt x="2680" y="5358"/>
                  </a:lnTo>
                  <a:lnTo>
                    <a:pt x="2726" y="5344"/>
                  </a:lnTo>
                  <a:lnTo>
                    <a:pt x="2772" y="5329"/>
                  </a:lnTo>
                  <a:lnTo>
                    <a:pt x="2817" y="5314"/>
                  </a:lnTo>
                  <a:lnTo>
                    <a:pt x="2862" y="5304"/>
                  </a:lnTo>
                  <a:lnTo>
                    <a:pt x="2903" y="5290"/>
                  </a:lnTo>
                  <a:lnTo>
                    <a:pt x="2947" y="5280"/>
                  </a:lnTo>
                  <a:lnTo>
                    <a:pt x="2992" y="5272"/>
                  </a:lnTo>
                  <a:lnTo>
                    <a:pt x="3038" y="5266"/>
                  </a:lnTo>
                  <a:lnTo>
                    <a:pt x="3083" y="5260"/>
                  </a:lnTo>
                  <a:lnTo>
                    <a:pt x="3129" y="5255"/>
                  </a:lnTo>
                  <a:lnTo>
                    <a:pt x="3173" y="5247"/>
                  </a:lnTo>
                  <a:lnTo>
                    <a:pt x="3217" y="5238"/>
                  </a:lnTo>
                  <a:lnTo>
                    <a:pt x="3228" y="5225"/>
                  </a:lnTo>
                  <a:lnTo>
                    <a:pt x="3240" y="5211"/>
                  </a:lnTo>
                  <a:lnTo>
                    <a:pt x="3252" y="5198"/>
                  </a:lnTo>
                  <a:lnTo>
                    <a:pt x="3266" y="5184"/>
                  </a:lnTo>
                  <a:lnTo>
                    <a:pt x="3278" y="5170"/>
                  </a:lnTo>
                  <a:lnTo>
                    <a:pt x="3292" y="5156"/>
                  </a:lnTo>
                  <a:lnTo>
                    <a:pt x="3305" y="5143"/>
                  </a:lnTo>
                  <a:lnTo>
                    <a:pt x="3319" y="5132"/>
                  </a:lnTo>
                  <a:lnTo>
                    <a:pt x="3322" y="5111"/>
                  </a:lnTo>
                  <a:lnTo>
                    <a:pt x="3328" y="5090"/>
                  </a:lnTo>
                  <a:lnTo>
                    <a:pt x="3333" y="5067"/>
                  </a:lnTo>
                  <a:lnTo>
                    <a:pt x="3340" y="5046"/>
                  </a:lnTo>
                  <a:lnTo>
                    <a:pt x="3342" y="5025"/>
                  </a:lnTo>
                  <a:lnTo>
                    <a:pt x="3341" y="5004"/>
                  </a:lnTo>
                  <a:lnTo>
                    <a:pt x="3334" y="4984"/>
                  </a:lnTo>
                  <a:lnTo>
                    <a:pt x="3322" y="4967"/>
                  </a:lnTo>
                  <a:lnTo>
                    <a:pt x="3332" y="4953"/>
                  </a:lnTo>
                  <a:lnTo>
                    <a:pt x="3339" y="4937"/>
                  </a:lnTo>
                  <a:lnTo>
                    <a:pt x="3342" y="4919"/>
                  </a:lnTo>
                  <a:lnTo>
                    <a:pt x="3343" y="4902"/>
                  </a:lnTo>
                  <a:lnTo>
                    <a:pt x="3342" y="4883"/>
                  </a:lnTo>
                  <a:lnTo>
                    <a:pt x="3341" y="4865"/>
                  </a:lnTo>
                  <a:lnTo>
                    <a:pt x="3339" y="4847"/>
                  </a:lnTo>
                  <a:lnTo>
                    <a:pt x="3339" y="4832"/>
                  </a:lnTo>
                  <a:lnTo>
                    <a:pt x="3332" y="4786"/>
                  </a:lnTo>
                  <a:lnTo>
                    <a:pt x="3329" y="4741"/>
                  </a:lnTo>
                  <a:lnTo>
                    <a:pt x="3324" y="4696"/>
                  </a:lnTo>
                  <a:lnTo>
                    <a:pt x="3321" y="4651"/>
                  </a:lnTo>
                  <a:lnTo>
                    <a:pt x="3315" y="4606"/>
                  </a:lnTo>
                  <a:lnTo>
                    <a:pt x="3310" y="4562"/>
                  </a:lnTo>
                  <a:lnTo>
                    <a:pt x="3302" y="4518"/>
                  </a:lnTo>
                  <a:lnTo>
                    <a:pt x="3294" y="4478"/>
                  </a:lnTo>
                  <a:lnTo>
                    <a:pt x="3290" y="4456"/>
                  </a:lnTo>
                  <a:lnTo>
                    <a:pt x="3289" y="4434"/>
                  </a:lnTo>
                  <a:lnTo>
                    <a:pt x="3288" y="4412"/>
                  </a:lnTo>
                  <a:lnTo>
                    <a:pt x="3288" y="4390"/>
                  </a:lnTo>
                  <a:lnTo>
                    <a:pt x="3285" y="4369"/>
                  </a:lnTo>
                  <a:lnTo>
                    <a:pt x="3281" y="4349"/>
                  </a:lnTo>
                  <a:lnTo>
                    <a:pt x="3276" y="4329"/>
                  </a:lnTo>
                  <a:lnTo>
                    <a:pt x="3268" y="4311"/>
                  </a:lnTo>
                  <a:lnTo>
                    <a:pt x="3265" y="4294"/>
                  </a:lnTo>
                  <a:lnTo>
                    <a:pt x="3261" y="4277"/>
                  </a:lnTo>
                  <a:lnTo>
                    <a:pt x="3256" y="4261"/>
                  </a:lnTo>
                  <a:lnTo>
                    <a:pt x="3251" y="4247"/>
                  </a:lnTo>
                  <a:lnTo>
                    <a:pt x="3244" y="4231"/>
                  </a:lnTo>
                  <a:lnTo>
                    <a:pt x="3239" y="4215"/>
                  </a:lnTo>
                  <a:lnTo>
                    <a:pt x="3232" y="4200"/>
                  </a:lnTo>
                  <a:lnTo>
                    <a:pt x="3228" y="4185"/>
                  </a:lnTo>
                  <a:lnTo>
                    <a:pt x="3220" y="4177"/>
                  </a:lnTo>
                  <a:lnTo>
                    <a:pt x="3215" y="4170"/>
                  </a:lnTo>
                  <a:lnTo>
                    <a:pt x="3214" y="4161"/>
                  </a:lnTo>
                  <a:lnTo>
                    <a:pt x="3214" y="4152"/>
                  </a:lnTo>
                  <a:lnTo>
                    <a:pt x="3214" y="4142"/>
                  </a:lnTo>
                  <a:lnTo>
                    <a:pt x="3214" y="4133"/>
                  </a:lnTo>
                  <a:lnTo>
                    <a:pt x="3213" y="4126"/>
                  </a:lnTo>
                  <a:lnTo>
                    <a:pt x="3211" y="4119"/>
                  </a:lnTo>
                  <a:lnTo>
                    <a:pt x="3215" y="4114"/>
                  </a:lnTo>
                  <a:lnTo>
                    <a:pt x="3203" y="4074"/>
                  </a:lnTo>
                  <a:lnTo>
                    <a:pt x="3194" y="4033"/>
                  </a:lnTo>
                  <a:lnTo>
                    <a:pt x="3186" y="3992"/>
                  </a:lnTo>
                  <a:lnTo>
                    <a:pt x="3179" y="3950"/>
                  </a:lnTo>
                  <a:lnTo>
                    <a:pt x="3171" y="3908"/>
                  </a:lnTo>
                  <a:lnTo>
                    <a:pt x="3165" y="3866"/>
                  </a:lnTo>
                  <a:lnTo>
                    <a:pt x="3156" y="3825"/>
                  </a:lnTo>
                  <a:lnTo>
                    <a:pt x="3145" y="3785"/>
                  </a:lnTo>
                  <a:lnTo>
                    <a:pt x="3137" y="3752"/>
                  </a:lnTo>
                  <a:lnTo>
                    <a:pt x="3130" y="3718"/>
                  </a:lnTo>
                  <a:lnTo>
                    <a:pt x="3124" y="3682"/>
                  </a:lnTo>
                  <a:lnTo>
                    <a:pt x="3122" y="3647"/>
                  </a:lnTo>
                  <a:lnTo>
                    <a:pt x="3119" y="3611"/>
                  </a:lnTo>
                  <a:lnTo>
                    <a:pt x="3119" y="3575"/>
                  </a:lnTo>
                  <a:lnTo>
                    <a:pt x="3120" y="3538"/>
                  </a:lnTo>
                  <a:lnTo>
                    <a:pt x="3124" y="3502"/>
                  </a:lnTo>
                  <a:lnTo>
                    <a:pt x="3124" y="3497"/>
                  </a:lnTo>
                  <a:lnTo>
                    <a:pt x="3120" y="3496"/>
                  </a:lnTo>
                  <a:lnTo>
                    <a:pt x="3122" y="3446"/>
                  </a:lnTo>
                  <a:lnTo>
                    <a:pt x="3127" y="3399"/>
                  </a:lnTo>
                  <a:lnTo>
                    <a:pt x="3131" y="3352"/>
                  </a:lnTo>
                  <a:lnTo>
                    <a:pt x="3138" y="3305"/>
                  </a:lnTo>
                  <a:lnTo>
                    <a:pt x="3142" y="3258"/>
                  </a:lnTo>
                  <a:lnTo>
                    <a:pt x="3148" y="3211"/>
                  </a:lnTo>
                  <a:lnTo>
                    <a:pt x="3151" y="3165"/>
                  </a:lnTo>
                  <a:lnTo>
                    <a:pt x="3152" y="3119"/>
                  </a:lnTo>
                  <a:lnTo>
                    <a:pt x="3157" y="2795"/>
                  </a:lnTo>
                  <a:lnTo>
                    <a:pt x="3147" y="2772"/>
                  </a:lnTo>
                  <a:lnTo>
                    <a:pt x="3143" y="2748"/>
                  </a:lnTo>
                  <a:lnTo>
                    <a:pt x="3143" y="2725"/>
                  </a:lnTo>
                  <a:lnTo>
                    <a:pt x="3147" y="2701"/>
                  </a:lnTo>
                  <a:lnTo>
                    <a:pt x="3150" y="2677"/>
                  </a:lnTo>
                  <a:lnTo>
                    <a:pt x="3156" y="2654"/>
                  </a:lnTo>
                  <a:lnTo>
                    <a:pt x="3161" y="2630"/>
                  </a:lnTo>
                  <a:lnTo>
                    <a:pt x="3167" y="2609"/>
                  </a:lnTo>
                  <a:lnTo>
                    <a:pt x="3191" y="2589"/>
                  </a:lnTo>
                  <a:lnTo>
                    <a:pt x="3210" y="2568"/>
                  </a:lnTo>
                  <a:lnTo>
                    <a:pt x="3223" y="2546"/>
                  </a:lnTo>
                  <a:lnTo>
                    <a:pt x="3237" y="2524"/>
                  </a:lnTo>
                  <a:lnTo>
                    <a:pt x="3247" y="2500"/>
                  </a:lnTo>
                  <a:lnTo>
                    <a:pt x="3260" y="2476"/>
                  </a:lnTo>
                  <a:lnTo>
                    <a:pt x="3275" y="2455"/>
                  </a:lnTo>
                  <a:lnTo>
                    <a:pt x="3296" y="2437"/>
                  </a:lnTo>
                  <a:lnTo>
                    <a:pt x="3312" y="2401"/>
                  </a:lnTo>
                  <a:lnTo>
                    <a:pt x="3322" y="2365"/>
                  </a:lnTo>
                  <a:lnTo>
                    <a:pt x="3329" y="2328"/>
                  </a:lnTo>
                  <a:lnTo>
                    <a:pt x="3332" y="2291"/>
                  </a:lnTo>
                  <a:lnTo>
                    <a:pt x="3332" y="2252"/>
                  </a:lnTo>
                  <a:lnTo>
                    <a:pt x="3332" y="2213"/>
                  </a:lnTo>
                  <a:lnTo>
                    <a:pt x="3332" y="2172"/>
                  </a:lnTo>
                  <a:lnTo>
                    <a:pt x="3334" y="2132"/>
                  </a:lnTo>
                  <a:lnTo>
                    <a:pt x="3330" y="2088"/>
                  </a:lnTo>
                  <a:lnTo>
                    <a:pt x="3326" y="2044"/>
                  </a:lnTo>
                  <a:lnTo>
                    <a:pt x="3323" y="1999"/>
                  </a:lnTo>
                  <a:lnTo>
                    <a:pt x="3321" y="1956"/>
                  </a:lnTo>
                  <a:lnTo>
                    <a:pt x="3315" y="1912"/>
                  </a:lnTo>
                  <a:lnTo>
                    <a:pt x="3310" y="1868"/>
                  </a:lnTo>
                  <a:lnTo>
                    <a:pt x="3299" y="1825"/>
                  </a:lnTo>
                  <a:lnTo>
                    <a:pt x="3288" y="1785"/>
                  </a:lnTo>
                  <a:lnTo>
                    <a:pt x="3285" y="1755"/>
                  </a:lnTo>
                  <a:lnTo>
                    <a:pt x="3281" y="1723"/>
                  </a:lnTo>
                  <a:lnTo>
                    <a:pt x="3278" y="1689"/>
                  </a:lnTo>
                  <a:lnTo>
                    <a:pt x="3278" y="1657"/>
                  </a:lnTo>
                  <a:lnTo>
                    <a:pt x="3279" y="1623"/>
                  </a:lnTo>
                  <a:lnTo>
                    <a:pt x="3284" y="1593"/>
                  </a:lnTo>
                  <a:lnTo>
                    <a:pt x="3293" y="1564"/>
                  </a:lnTo>
                  <a:lnTo>
                    <a:pt x="3308" y="1538"/>
                  </a:lnTo>
                  <a:lnTo>
                    <a:pt x="3313" y="1520"/>
                  </a:lnTo>
                  <a:lnTo>
                    <a:pt x="3316" y="1502"/>
                  </a:lnTo>
                  <a:lnTo>
                    <a:pt x="3316" y="1485"/>
                  </a:lnTo>
                  <a:lnTo>
                    <a:pt x="3315" y="1468"/>
                  </a:lnTo>
                  <a:lnTo>
                    <a:pt x="3311" y="1451"/>
                  </a:lnTo>
                  <a:lnTo>
                    <a:pt x="3305" y="1436"/>
                  </a:lnTo>
                  <a:lnTo>
                    <a:pt x="3298" y="1420"/>
                  </a:lnTo>
                  <a:lnTo>
                    <a:pt x="3292" y="1407"/>
                  </a:lnTo>
                  <a:lnTo>
                    <a:pt x="3281" y="1396"/>
                  </a:lnTo>
                  <a:lnTo>
                    <a:pt x="3275" y="1388"/>
                  </a:lnTo>
                  <a:lnTo>
                    <a:pt x="3267" y="1377"/>
                  </a:lnTo>
                  <a:lnTo>
                    <a:pt x="3261" y="1368"/>
                  </a:lnTo>
                  <a:lnTo>
                    <a:pt x="3256" y="1358"/>
                  </a:lnTo>
                  <a:lnTo>
                    <a:pt x="3252" y="1348"/>
                  </a:lnTo>
                  <a:lnTo>
                    <a:pt x="3249" y="1338"/>
                  </a:lnTo>
                  <a:lnTo>
                    <a:pt x="3248" y="1328"/>
                  </a:lnTo>
                  <a:lnTo>
                    <a:pt x="3225" y="1302"/>
                  </a:lnTo>
                  <a:lnTo>
                    <a:pt x="3203" y="1281"/>
                  </a:lnTo>
                  <a:lnTo>
                    <a:pt x="3177" y="1262"/>
                  </a:lnTo>
                  <a:lnTo>
                    <a:pt x="3152" y="1245"/>
                  </a:lnTo>
                  <a:lnTo>
                    <a:pt x="3125" y="1228"/>
                  </a:lnTo>
                  <a:lnTo>
                    <a:pt x="3100" y="1211"/>
                  </a:lnTo>
                  <a:lnTo>
                    <a:pt x="3073" y="1194"/>
                  </a:lnTo>
                  <a:lnTo>
                    <a:pt x="3049" y="1179"/>
                  </a:lnTo>
                  <a:lnTo>
                    <a:pt x="3054" y="1148"/>
                  </a:lnTo>
                  <a:lnTo>
                    <a:pt x="2985" y="1138"/>
                  </a:lnTo>
                  <a:lnTo>
                    <a:pt x="2987" y="1128"/>
                  </a:lnTo>
                  <a:lnTo>
                    <a:pt x="2995" y="1120"/>
                  </a:lnTo>
                  <a:lnTo>
                    <a:pt x="3003" y="1112"/>
                  </a:lnTo>
                  <a:lnTo>
                    <a:pt x="3011" y="1106"/>
                  </a:lnTo>
                  <a:lnTo>
                    <a:pt x="3029" y="1106"/>
                  </a:lnTo>
                  <a:lnTo>
                    <a:pt x="3022" y="1095"/>
                  </a:lnTo>
                  <a:lnTo>
                    <a:pt x="3016" y="1084"/>
                  </a:lnTo>
                  <a:lnTo>
                    <a:pt x="3013" y="1079"/>
                  </a:lnTo>
                  <a:lnTo>
                    <a:pt x="3012" y="1073"/>
                  </a:lnTo>
                  <a:lnTo>
                    <a:pt x="3012" y="1066"/>
                  </a:lnTo>
                  <a:lnTo>
                    <a:pt x="3013" y="1061"/>
                  </a:lnTo>
                  <a:lnTo>
                    <a:pt x="3018" y="1054"/>
                  </a:lnTo>
                  <a:lnTo>
                    <a:pt x="3023" y="1050"/>
                  </a:lnTo>
                  <a:lnTo>
                    <a:pt x="3030" y="1045"/>
                  </a:lnTo>
                  <a:lnTo>
                    <a:pt x="3037" y="1042"/>
                  </a:lnTo>
                  <a:lnTo>
                    <a:pt x="3042" y="1036"/>
                  </a:lnTo>
                  <a:lnTo>
                    <a:pt x="3047" y="1031"/>
                  </a:lnTo>
                  <a:lnTo>
                    <a:pt x="3050" y="1024"/>
                  </a:lnTo>
                  <a:lnTo>
                    <a:pt x="3051" y="1017"/>
                  </a:lnTo>
                  <a:lnTo>
                    <a:pt x="3063" y="1006"/>
                  </a:lnTo>
                  <a:lnTo>
                    <a:pt x="3075" y="995"/>
                  </a:lnTo>
                  <a:lnTo>
                    <a:pt x="3085" y="982"/>
                  </a:lnTo>
                  <a:lnTo>
                    <a:pt x="3095" y="970"/>
                  </a:lnTo>
                  <a:lnTo>
                    <a:pt x="3102" y="955"/>
                  </a:lnTo>
                  <a:lnTo>
                    <a:pt x="3107" y="940"/>
                  </a:lnTo>
                  <a:lnTo>
                    <a:pt x="3109" y="923"/>
                  </a:lnTo>
                  <a:lnTo>
                    <a:pt x="3106" y="906"/>
                  </a:lnTo>
                  <a:lnTo>
                    <a:pt x="3100" y="901"/>
                  </a:lnTo>
                  <a:lnTo>
                    <a:pt x="3096" y="898"/>
                  </a:lnTo>
                  <a:lnTo>
                    <a:pt x="3095" y="892"/>
                  </a:lnTo>
                  <a:lnTo>
                    <a:pt x="3095" y="888"/>
                  </a:lnTo>
                  <a:lnTo>
                    <a:pt x="3095" y="877"/>
                  </a:lnTo>
                  <a:lnTo>
                    <a:pt x="3092" y="869"/>
                  </a:lnTo>
                  <a:lnTo>
                    <a:pt x="3068" y="841"/>
                  </a:lnTo>
                  <a:lnTo>
                    <a:pt x="3056" y="810"/>
                  </a:lnTo>
                  <a:lnTo>
                    <a:pt x="3050" y="777"/>
                  </a:lnTo>
                  <a:lnTo>
                    <a:pt x="3048" y="742"/>
                  </a:lnTo>
                  <a:lnTo>
                    <a:pt x="3045" y="706"/>
                  </a:lnTo>
                  <a:lnTo>
                    <a:pt x="3039" y="674"/>
                  </a:lnTo>
                  <a:lnTo>
                    <a:pt x="3025" y="643"/>
                  </a:lnTo>
                  <a:lnTo>
                    <a:pt x="3001" y="619"/>
                  </a:lnTo>
                  <a:lnTo>
                    <a:pt x="2995" y="604"/>
                  </a:lnTo>
                  <a:lnTo>
                    <a:pt x="2991" y="589"/>
                  </a:lnTo>
                  <a:lnTo>
                    <a:pt x="2985" y="576"/>
                  </a:lnTo>
                  <a:lnTo>
                    <a:pt x="2979" y="562"/>
                  </a:lnTo>
                  <a:lnTo>
                    <a:pt x="2973" y="549"/>
                  </a:lnTo>
                  <a:lnTo>
                    <a:pt x="2966" y="535"/>
                  </a:lnTo>
                  <a:lnTo>
                    <a:pt x="2959" y="522"/>
                  </a:lnTo>
                  <a:lnTo>
                    <a:pt x="2952" y="510"/>
                  </a:lnTo>
                  <a:lnTo>
                    <a:pt x="2945" y="502"/>
                  </a:lnTo>
                  <a:lnTo>
                    <a:pt x="2940" y="493"/>
                  </a:lnTo>
                  <a:lnTo>
                    <a:pt x="2937" y="484"/>
                  </a:lnTo>
                  <a:lnTo>
                    <a:pt x="2936" y="475"/>
                  </a:lnTo>
                  <a:lnTo>
                    <a:pt x="2933" y="465"/>
                  </a:lnTo>
                  <a:lnTo>
                    <a:pt x="2931" y="455"/>
                  </a:lnTo>
                  <a:lnTo>
                    <a:pt x="2927" y="446"/>
                  </a:lnTo>
                  <a:lnTo>
                    <a:pt x="2920" y="439"/>
                  </a:lnTo>
                  <a:lnTo>
                    <a:pt x="2893" y="416"/>
                  </a:lnTo>
                  <a:lnTo>
                    <a:pt x="2863" y="404"/>
                  </a:lnTo>
                  <a:lnTo>
                    <a:pt x="2831" y="397"/>
                  </a:lnTo>
                  <a:lnTo>
                    <a:pt x="2799" y="396"/>
                  </a:lnTo>
                  <a:lnTo>
                    <a:pt x="2765" y="397"/>
                  </a:lnTo>
                  <a:lnTo>
                    <a:pt x="2731" y="402"/>
                  </a:lnTo>
                  <a:lnTo>
                    <a:pt x="2698" y="405"/>
                  </a:lnTo>
                  <a:lnTo>
                    <a:pt x="2665" y="409"/>
                  </a:lnTo>
                  <a:lnTo>
                    <a:pt x="2653" y="416"/>
                  </a:lnTo>
                  <a:lnTo>
                    <a:pt x="2641" y="423"/>
                  </a:lnTo>
                  <a:lnTo>
                    <a:pt x="2629" y="428"/>
                  </a:lnTo>
                  <a:lnTo>
                    <a:pt x="2617" y="432"/>
                  </a:lnTo>
                  <a:lnTo>
                    <a:pt x="2603" y="436"/>
                  </a:lnTo>
                  <a:lnTo>
                    <a:pt x="2591" y="440"/>
                  </a:lnTo>
                  <a:lnTo>
                    <a:pt x="2579" y="446"/>
                  </a:lnTo>
                  <a:lnTo>
                    <a:pt x="2568" y="455"/>
                  </a:lnTo>
                  <a:lnTo>
                    <a:pt x="2548" y="464"/>
                  </a:lnTo>
                  <a:lnTo>
                    <a:pt x="2535" y="476"/>
                  </a:lnTo>
                  <a:lnTo>
                    <a:pt x="2525" y="492"/>
                  </a:lnTo>
                  <a:lnTo>
                    <a:pt x="2519" y="509"/>
                  </a:lnTo>
                  <a:lnTo>
                    <a:pt x="2513" y="525"/>
                  </a:lnTo>
                  <a:lnTo>
                    <a:pt x="2509" y="543"/>
                  </a:lnTo>
                  <a:lnTo>
                    <a:pt x="2501" y="560"/>
                  </a:lnTo>
                  <a:lnTo>
                    <a:pt x="2490" y="576"/>
                  </a:lnTo>
                  <a:lnTo>
                    <a:pt x="2478" y="620"/>
                  </a:lnTo>
                  <a:lnTo>
                    <a:pt x="2471" y="666"/>
                  </a:lnTo>
                  <a:lnTo>
                    <a:pt x="2470" y="713"/>
                  </a:lnTo>
                  <a:lnTo>
                    <a:pt x="2473" y="760"/>
                  </a:lnTo>
                  <a:lnTo>
                    <a:pt x="2478" y="806"/>
                  </a:lnTo>
                  <a:lnTo>
                    <a:pt x="2484" y="852"/>
                  </a:lnTo>
                  <a:lnTo>
                    <a:pt x="2492" y="897"/>
                  </a:lnTo>
                  <a:lnTo>
                    <a:pt x="2500" y="942"/>
                  </a:lnTo>
                  <a:lnTo>
                    <a:pt x="2503" y="949"/>
                  </a:lnTo>
                  <a:lnTo>
                    <a:pt x="2504" y="955"/>
                  </a:lnTo>
                  <a:lnTo>
                    <a:pt x="2503" y="962"/>
                  </a:lnTo>
                  <a:lnTo>
                    <a:pt x="2502" y="969"/>
                  </a:lnTo>
                  <a:lnTo>
                    <a:pt x="2499" y="976"/>
                  </a:lnTo>
                  <a:lnTo>
                    <a:pt x="2497" y="983"/>
                  </a:lnTo>
                  <a:lnTo>
                    <a:pt x="2494" y="990"/>
                  </a:lnTo>
                  <a:lnTo>
                    <a:pt x="2495" y="1000"/>
                  </a:lnTo>
                  <a:lnTo>
                    <a:pt x="2489" y="1022"/>
                  </a:lnTo>
                  <a:lnTo>
                    <a:pt x="2490" y="1042"/>
                  </a:lnTo>
                  <a:lnTo>
                    <a:pt x="2495" y="1061"/>
                  </a:lnTo>
                  <a:lnTo>
                    <a:pt x="2504" y="1081"/>
                  </a:lnTo>
                  <a:lnTo>
                    <a:pt x="2510" y="1099"/>
                  </a:lnTo>
                  <a:lnTo>
                    <a:pt x="2513" y="1117"/>
                  </a:lnTo>
                  <a:lnTo>
                    <a:pt x="2508" y="1135"/>
                  </a:lnTo>
                  <a:lnTo>
                    <a:pt x="2495" y="1154"/>
                  </a:lnTo>
                  <a:lnTo>
                    <a:pt x="2492" y="1162"/>
                  </a:lnTo>
                  <a:lnTo>
                    <a:pt x="2489" y="1171"/>
                  </a:lnTo>
                  <a:lnTo>
                    <a:pt x="2482" y="1178"/>
                  </a:lnTo>
                  <a:lnTo>
                    <a:pt x="2473" y="1184"/>
                  </a:lnTo>
                  <a:lnTo>
                    <a:pt x="2449" y="1179"/>
                  </a:lnTo>
                  <a:lnTo>
                    <a:pt x="2438" y="1157"/>
                  </a:lnTo>
                  <a:lnTo>
                    <a:pt x="2428" y="1137"/>
                  </a:lnTo>
                  <a:lnTo>
                    <a:pt x="2419" y="1116"/>
                  </a:lnTo>
                  <a:lnTo>
                    <a:pt x="2411" y="1096"/>
                  </a:lnTo>
                  <a:lnTo>
                    <a:pt x="2402" y="1074"/>
                  </a:lnTo>
                  <a:lnTo>
                    <a:pt x="2394" y="1053"/>
                  </a:lnTo>
                  <a:lnTo>
                    <a:pt x="2387" y="1033"/>
                  </a:lnTo>
                  <a:lnTo>
                    <a:pt x="2379" y="1013"/>
                  </a:lnTo>
                  <a:lnTo>
                    <a:pt x="2347" y="973"/>
                  </a:lnTo>
                  <a:lnTo>
                    <a:pt x="2312" y="942"/>
                  </a:lnTo>
                  <a:lnTo>
                    <a:pt x="2275" y="915"/>
                  </a:lnTo>
                  <a:lnTo>
                    <a:pt x="2236" y="891"/>
                  </a:lnTo>
                  <a:lnTo>
                    <a:pt x="2195" y="870"/>
                  </a:lnTo>
                  <a:lnTo>
                    <a:pt x="2153" y="850"/>
                  </a:lnTo>
                  <a:lnTo>
                    <a:pt x="2113" y="828"/>
                  </a:lnTo>
                  <a:lnTo>
                    <a:pt x="2073" y="808"/>
                  </a:lnTo>
                  <a:lnTo>
                    <a:pt x="2060" y="795"/>
                  </a:lnTo>
                  <a:lnTo>
                    <a:pt x="2046" y="784"/>
                  </a:lnTo>
                  <a:lnTo>
                    <a:pt x="2033" y="772"/>
                  </a:lnTo>
                  <a:lnTo>
                    <a:pt x="2020" y="761"/>
                  </a:lnTo>
                  <a:lnTo>
                    <a:pt x="2008" y="748"/>
                  </a:lnTo>
                  <a:lnTo>
                    <a:pt x="1999" y="734"/>
                  </a:lnTo>
                  <a:lnTo>
                    <a:pt x="1994" y="718"/>
                  </a:lnTo>
                  <a:lnTo>
                    <a:pt x="1992" y="702"/>
                  </a:lnTo>
                  <a:lnTo>
                    <a:pt x="1999" y="697"/>
                  </a:lnTo>
                  <a:lnTo>
                    <a:pt x="2007" y="693"/>
                  </a:lnTo>
                  <a:lnTo>
                    <a:pt x="2015" y="688"/>
                  </a:lnTo>
                  <a:lnTo>
                    <a:pt x="2023" y="684"/>
                  </a:lnTo>
                  <a:lnTo>
                    <a:pt x="2029" y="678"/>
                  </a:lnTo>
                  <a:lnTo>
                    <a:pt x="2036" y="672"/>
                  </a:lnTo>
                  <a:lnTo>
                    <a:pt x="2042" y="666"/>
                  </a:lnTo>
                  <a:lnTo>
                    <a:pt x="2049" y="659"/>
                  </a:lnTo>
                  <a:lnTo>
                    <a:pt x="2049" y="652"/>
                  </a:lnTo>
                  <a:lnTo>
                    <a:pt x="2050" y="645"/>
                  </a:lnTo>
                  <a:lnTo>
                    <a:pt x="2050" y="640"/>
                  </a:lnTo>
                  <a:lnTo>
                    <a:pt x="2050" y="635"/>
                  </a:lnTo>
                  <a:lnTo>
                    <a:pt x="2046" y="625"/>
                  </a:lnTo>
                  <a:lnTo>
                    <a:pt x="2043" y="616"/>
                  </a:lnTo>
                  <a:lnTo>
                    <a:pt x="2032" y="610"/>
                  </a:lnTo>
                  <a:lnTo>
                    <a:pt x="2026" y="604"/>
                  </a:lnTo>
                  <a:lnTo>
                    <a:pt x="2025" y="596"/>
                  </a:lnTo>
                  <a:lnTo>
                    <a:pt x="2027" y="588"/>
                  </a:lnTo>
                  <a:lnTo>
                    <a:pt x="2029" y="579"/>
                  </a:lnTo>
                  <a:lnTo>
                    <a:pt x="2032" y="571"/>
                  </a:lnTo>
                  <a:lnTo>
                    <a:pt x="2034" y="562"/>
                  </a:lnTo>
                  <a:lnTo>
                    <a:pt x="2035" y="556"/>
                  </a:lnTo>
                  <a:lnTo>
                    <a:pt x="2029" y="544"/>
                  </a:lnTo>
                  <a:lnTo>
                    <a:pt x="2026" y="533"/>
                  </a:lnTo>
                  <a:lnTo>
                    <a:pt x="2024" y="522"/>
                  </a:lnTo>
                  <a:lnTo>
                    <a:pt x="2024" y="512"/>
                  </a:lnTo>
                  <a:lnTo>
                    <a:pt x="2024" y="501"/>
                  </a:lnTo>
                  <a:lnTo>
                    <a:pt x="2028" y="489"/>
                  </a:lnTo>
                  <a:lnTo>
                    <a:pt x="2033" y="479"/>
                  </a:lnTo>
                  <a:lnTo>
                    <a:pt x="2041" y="471"/>
                  </a:lnTo>
                  <a:lnTo>
                    <a:pt x="2042" y="464"/>
                  </a:lnTo>
                  <a:lnTo>
                    <a:pt x="2044" y="457"/>
                  </a:lnTo>
                  <a:lnTo>
                    <a:pt x="2045" y="449"/>
                  </a:lnTo>
                  <a:lnTo>
                    <a:pt x="2046" y="442"/>
                  </a:lnTo>
                  <a:lnTo>
                    <a:pt x="2045" y="434"/>
                  </a:lnTo>
                  <a:lnTo>
                    <a:pt x="2044" y="427"/>
                  </a:lnTo>
                  <a:lnTo>
                    <a:pt x="2042" y="420"/>
                  </a:lnTo>
                  <a:lnTo>
                    <a:pt x="2041" y="414"/>
                  </a:lnTo>
                  <a:lnTo>
                    <a:pt x="2047" y="403"/>
                  </a:lnTo>
                  <a:lnTo>
                    <a:pt x="2054" y="392"/>
                  </a:lnTo>
                  <a:lnTo>
                    <a:pt x="2058" y="379"/>
                  </a:lnTo>
                  <a:lnTo>
                    <a:pt x="2062" y="368"/>
                  </a:lnTo>
                  <a:lnTo>
                    <a:pt x="2063" y="355"/>
                  </a:lnTo>
                  <a:lnTo>
                    <a:pt x="2064" y="342"/>
                  </a:lnTo>
                  <a:lnTo>
                    <a:pt x="2063" y="329"/>
                  </a:lnTo>
                  <a:lnTo>
                    <a:pt x="2061" y="318"/>
                  </a:lnTo>
                  <a:lnTo>
                    <a:pt x="2036" y="281"/>
                  </a:lnTo>
                  <a:lnTo>
                    <a:pt x="2017" y="241"/>
                  </a:lnTo>
                  <a:lnTo>
                    <a:pt x="1998" y="202"/>
                  </a:lnTo>
                  <a:lnTo>
                    <a:pt x="1980" y="163"/>
                  </a:lnTo>
                  <a:lnTo>
                    <a:pt x="1958" y="125"/>
                  </a:lnTo>
                  <a:lnTo>
                    <a:pt x="1932" y="91"/>
                  </a:lnTo>
                  <a:lnTo>
                    <a:pt x="1898" y="63"/>
                  </a:lnTo>
                  <a:lnTo>
                    <a:pt x="1857" y="43"/>
                  </a:lnTo>
                  <a:lnTo>
                    <a:pt x="1841" y="36"/>
                  </a:lnTo>
                  <a:lnTo>
                    <a:pt x="1826" y="30"/>
                  </a:lnTo>
                  <a:lnTo>
                    <a:pt x="1810" y="24"/>
                  </a:lnTo>
                  <a:lnTo>
                    <a:pt x="1797" y="19"/>
                  </a:lnTo>
                  <a:lnTo>
                    <a:pt x="1782" y="12"/>
                  </a:lnTo>
                  <a:lnTo>
                    <a:pt x="1768" y="8"/>
                  </a:lnTo>
                  <a:lnTo>
                    <a:pt x="1753" y="3"/>
                  </a:lnTo>
                  <a:lnTo>
                    <a:pt x="1740" y="0"/>
                  </a:lnTo>
                  <a:lnTo>
                    <a:pt x="1726" y="2"/>
                  </a:lnTo>
                  <a:lnTo>
                    <a:pt x="1715" y="4"/>
                  </a:lnTo>
                  <a:lnTo>
                    <a:pt x="1702" y="8"/>
                  </a:lnTo>
                  <a:lnTo>
                    <a:pt x="1690" y="11"/>
                  </a:lnTo>
                  <a:lnTo>
                    <a:pt x="1678" y="15"/>
                  </a:lnTo>
                  <a:lnTo>
                    <a:pt x="1667" y="18"/>
                  </a:lnTo>
                  <a:lnTo>
                    <a:pt x="1654" y="21"/>
                  </a:lnTo>
                  <a:lnTo>
                    <a:pt x="1644" y="2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9"/>
            <p:cNvSpPr>
              <a:spLocks/>
            </p:cNvSpPr>
            <p:nvPr/>
          </p:nvSpPr>
          <p:spPr bwMode="auto">
            <a:xfrm>
              <a:off x="5175250" y="3487738"/>
              <a:ext cx="141288" cy="152400"/>
            </a:xfrm>
            <a:custGeom>
              <a:avLst/>
              <a:gdLst/>
              <a:ahLst/>
              <a:cxnLst>
                <a:cxn ang="0">
                  <a:pos x="177" y="17"/>
                </a:cxn>
                <a:cxn ang="0">
                  <a:pos x="165" y="19"/>
                </a:cxn>
                <a:cxn ang="0">
                  <a:pos x="151" y="19"/>
                </a:cxn>
                <a:cxn ang="0">
                  <a:pos x="138" y="22"/>
                </a:cxn>
                <a:cxn ang="0">
                  <a:pos x="123" y="25"/>
                </a:cxn>
                <a:cxn ang="0">
                  <a:pos x="105" y="32"/>
                </a:cxn>
                <a:cxn ang="0">
                  <a:pos x="88" y="40"/>
                </a:cxn>
                <a:cxn ang="0">
                  <a:pos x="73" y="45"/>
                </a:cxn>
                <a:cxn ang="0">
                  <a:pos x="44" y="63"/>
                </a:cxn>
                <a:cxn ang="0">
                  <a:pos x="15" y="107"/>
                </a:cxn>
                <a:cxn ang="0">
                  <a:pos x="2" y="155"/>
                </a:cxn>
                <a:cxn ang="0">
                  <a:pos x="1" y="206"/>
                </a:cxn>
                <a:cxn ang="0">
                  <a:pos x="14" y="235"/>
                </a:cxn>
                <a:cxn ang="0">
                  <a:pos x="39" y="236"/>
                </a:cxn>
                <a:cxn ang="0">
                  <a:pos x="62" y="237"/>
                </a:cxn>
                <a:cxn ang="0">
                  <a:pos x="79" y="251"/>
                </a:cxn>
                <a:cxn ang="0">
                  <a:pos x="84" y="276"/>
                </a:cxn>
                <a:cxn ang="0">
                  <a:pos x="85" y="299"/>
                </a:cxn>
                <a:cxn ang="0">
                  <a:pos x="85" y="322"/>
                </a:cxn>
                <a:cxn ang="0">
                  <a:pos x="86" y="345"/>
                </a:cxn>
                <a:cxn ang="0">
                  <a:pos x="86" y="361"/>
                </a:cxn>
                <a:cxn ang="0">
                  <a:pos x="86" y="373"/>
                </a:cxn>
                <a:cxn ang="0">
                  <a:pos x="96" y="382"/>
                </a:cxn>
                <a:cxn ang="0">
                  <a:pos x="114" y="386"/>
                </a:cxn>
                <a:cxn ang="0">
                  <a:pos x="125" y="384"/>
                </a:cxn>
                <a:cxn ang="0">
                  <a:pos x="130" y="363"/>
                </a:cxn>
                <a:cxn ang="0">
                  <a:pos x="130" y="328"/>
                </a:cxn>
                <a:cxn ang="0">
                  <a:pos x="134" y="293"/>
                </a:cxn>
                <a:cxn ang="0">
                  <a:pos x="141" y="260"/>
                </a:cxn>
                <a:cxn ang="0">
                  <a:pos x="153" y="233"/>
                </a:cxn>
                <a:cxn ang="0">
                  <a:pos x="175" y="224"/>
                </a:cxn>
                <a:cxn ang="0">
                  <a:pos x="201" y="225"/>
                </a:cxn>
                <a:cxn ang="0">
                  <a:pos x="224" y="223"/>
                </a:cxn>
                <a:cxn ang="0">
                  <a:pos x="242" y="217"/>
                </a:cxn>
                <a:cxn ang="0">
                  <a:pos x="259" y="216"/>
                </a:cxn>
                <a:cxn ang="0">
                  <a:pos x="274" y="212"/>
                </a:cxn>
                <a:cxn ang="0">
                  <a:pos x="286" y="202"/>
                </a:cxn>
                <a:cxn ang="0">
                  <a:pos x="291" y="180"/>
                </a:cxn>
                <a:cxn ang="0">
                  <a:pos x="303" y="152"/>
                </a:cxn>
                <a:cxn ang="0">
                  <a:pos x="322" y="127"/>
                </a:cxn>
                <a:cxn ang="0">
                  <a:pos x="343" y="105"/>
                </a:cxn>
                <a:cxn ang="0">
                  <a:pos x="353" y="86"/>
                </a:cxn>
                <a:cxn ang="0">
                  <a:pos x="349" y="72"/>
                </a:cxn>
                <a:cxn ang="0">
                  <a:pos x="343" y="59"/>
                </a:cxn>
                <a:cxn ang="0">
                  <a:pos x="341" y="45"/>
                </a:cxn>
                <a:cxn ang="0">
                  <a:pos x="335" y="27"/>
                </a:cxn>
                <a:cxn ang="0">
                  <a:pos x="312" y="18"/>
                </a:cxn>
                <a:cxn ang="0">
                  <a:pos x="287" y="15"/>
                </a:cxn>
                <a:cxn ang="0">
                  <a:pos x="263" y="10"/>
                </a:cxn>
                <a:cxn ang="0">
                  <a:pos x="243" y="0"/>
                </a:cxn>
                <a:cxn ang="0">
                  <a:pos x="225" y="4"/>
                </a:cxn>
                <a:cxn ang="0">
                  <a:pos x="210" y="10"/>
                </a:cxn>
                <a:cxn ang="0">
                  <a:pos x="193" y="15"/>
                </a:cxn>
              </a:cxnLst>
              <a:rect l="0" t="0" r="r" b="b"/>
              <a:pathLst>
                <a:path w="353" h="386">
                  <a:moveTo>
                    <a:pt x="184" y="14"/>
                  </a:moveTo>
                  <a:lnTo>
                    <a:pt x="177" y="17"/>
                  </a:lnTo>
                  <a:lnTo>
                    <a:pt x="171" y="19"/>
                  </a:lnTo>
                  <a:lnTo>
                    <a:pt x="165" y="19"/>
                  </a:lnTo>
                  <a:lnTo>
                    <a:pt x="158" y="20"/>
                  </a:lnTo>
                  <a:lnTo>
                    <a:pt x="151" y="19"/>
                  </a:lnTo>
                  <a:lnTo>
                    <a:pt x="144" y="20"/>
                  </a:lnTo>
                  <a:lnTo>
                    <a:pt x="138" y="22"/>
                  </a:lnTo>
                  <a:lnTo>
                    <a:pt x="133" y="26"/>
                  </a:lnTo>
                  <a:lnTo>
                    <a:pt x="123" y="25"/>
                  </a:lnTo>
                  <a:lnTo>
                    <a:pt x="114" y="28"/>
                  </a:lnTo>
                  <a:lnTo>
                    <a:pt x="105" y="32"/>
                  </a:lnTo>
                  <a:lnTo>
                    <a:pt x="97" y="36"/>
                  </a:lnTo>
                  <a:lnTo>
                    <a:pt x="88" y="40"/>
                  </a:lnTo>
                  <a:lnTo>
                    <a:pt x="80" y="43"/>
                  </a:lnTo>
                  <a:lnTo>
                    <a:pt x="73" y="45"/>
                  </a:lnTo>
                  <a:lnTo>
                    <a:pt x="66" y="46"/>
                  </a:lnTo>
                  <a:lnTo>
                    <a:pt x="44" y="63"/>
                  </a:lnTo>
                  <a:lnTo>
                    <a:pt x="28" y="84"/>
                  </a:lnTo>
                  <a:lnTo>
                    <a:pt x="15" y="107"/>
                  </a:lnTo>
                  <a:lnTo>
                    <a:pt x="7" y="132"/>
                  </a:lnTo>
                  <a:lnTo>
                    <a:pt x="2" y="155"/>
                  </a:lnTo>
                  <a:lnTo>
                    <a:pt x="0" y="181"/>
                  </a:lnTo>
                  <a:lnTo>
                    <a:pt x="1" y="206"/>
                  </a:lnTo>
                  <a:lnTo>
                    <a:pt x="5" y="230"/>
                  </a:lnTo>
                  <a:lnTo>
                    <a:pt x="14" y="235"/>
                  </a:lnTo>
                  <a:lnTo>
                    <a:pt x="26" y="236"/>
                  </a:lnTo>
                  <a:lnTo>
                    <a:pt x="39" y="236"/>
                  </a:lnTo>
                  <a:lnTo>
                    <a:pt x="52" y="236"/>
                  </a:lnTo>
                  <a:lnTo>
                    <a:pt x="62" y="237"/>
                  </a:lnTo>
                  <a:lnTo>
                    <a:pt x="73" y="242"/>
                  </a:lnTo>
                  <a:lnTo>
                    <a:pt x="79" y="251"/>
                  </a:lnTo>
                  <a:lnTo>
                    <a:pt x="83" y="266"/>
                  </a:lnTo>
                  <a:lnTo>
                    <a:pt x="84" y="276"/>
                  </a:lnTo>
                  <a:lnTo>
                    <a:pt x="85" y="288"/>
                  </a:lnTo>
                  <a:lnTo>
                    <a:pt x="85" y="299"/>
                  </a:lnTo>
                  <a:lnTo>
                    <a:pt x="85" y="311"/>
                  </a:lnTo>
                  <a:lnTo>
                    <a:pt x="85" y="322"/>
                  </a:lnTo>
                  <a:lnTo>
                    <a:pt x="85" y="334"/>
                  </a:lnTo>
                  <a:lnTo>
                    <a:pt x="86" y="345"/>
                  </a:lnTo>
                  <a:lnTo>
                    <a:pt x="90" y="357"/>
                  </a:lnTo>
                  <a:lnTo>
                    <a:pt x="86" y="361"/>
                  </a:lnTo>
                  <a:lnTo>
                    <a:pt x="86" y="366"/>
                  </a:lnTo>
                  <a:lnTo>
                    <a:pt x="86" y="373"/>
                  </a:lnTo>
                  <a:lnTo>
                    <a:pt x="86" y="380"/>
                  </a:lnTo>
                  <a:lnTo>
                    <a:pt x="96" y="382"/>
                  </a:lnTo>
                  <a:lnTo>
                    <a:pt x="108" y="386"/>
                  </a:lnTo>
                  <a:lnTo>
                    <a:pt x="114" y="386"/>
                  </a:lnTo>
                  <a:lnTo>
                    <a:pt x="120" y="386"/>
                  </a:lnTo>
                  <a:lnTo>
                    <a:pt x="125" y="384"/>
                  </a:lnTo>
                  <a:lnTo>
                    <a:pt x="131" y="380"/>
                  </a:lnTo>
                  <a:lnTo>
                    <a:pt x="130" y="363"/>
                  </a:lnTo>
                  <a:lnTo>
                    <a:pt x="130" y="346"/>
                  </a:lnTo>
                  <a:lnTo>
                    <a:pt x="130" y="328"/>
                  </a:lnTo>
                  <a:lnTo>
                    <a:pt x="132" y="311"/>
                  </a:lnTo>
                  <a:lnTo>
                    <a:pt x="134" y="293"/>
                  </a:lnTo>
                  <a:lnTo>
                    <a:pt x="138" y="276"/>
                  </a:lnTo>
                  <a:lnTo>
                    <a:pt x="141" y="260"/>
                  </a:lnTo>
                  <a:lnTo>
                    <a:pt x="147" y="244"/>
                  </a:lnTo>
                  <a:lnTo>
                    <a:pt x="153" y="233"/>
                  </a:lnTo>
                  <a:lnTo>
                    <a:pt x="163" y="227"/>
                  </a:lnTo>
                  <a:lnTo>
                    <a:pt x="175" y="224"/>
                  </a:lnTo>
                  <a:lnTo>
                    <a:pt x="188" y="225"/>
                  </a:lnTo>
                  <a:lnTo>
                    <a:pt x="201" y="225"/>
                  </a:lnTo>
                  <a:lnTo>
                    <a:pt x="213" y="225"/>
                  </a:lnTo>
                  <a:lnTo>
                    <a:pt x="224" y="223"/>
                  </a:lnTo>
                  <a:lnTo>
                    <a:pt x="234" y="218"/>
                  </a:lnTo>
                  <a:lnTo>
                    <a:pt x="242" y="217"/>
                  </a:lnTo>
                  <a:lnTo>
                    <a:pt x="251" y="217"/>
                  </a:lnTo>
                  <a:lnTo>
                    <a:pt x="259" y="216"/>
                  </a:lnTo>
                  <a:lnTo>
                    <a:pt x="268" y="216"/>
                  </a:lnTo>
                  <a:lnTo>
                    <a:pt x="274" y="212"/>
                  </a:lnTo>
                  <a:lnTo>
                    <a:pt x="280" y="209"/>
                  </a:lnTo>
                  <a:lnTo>
                    <a:pt x="286" y="202"/>
                  </a:lnTo>
                  <a:lnTo>
                    <a:pt x="290" y="196"/>
                  </a:lnTo>
                  <a:lnTo>
                    <a:pt x="291" y="180"/>
                  </a:lnTo>
                  <a:lnTo>
                    <a:pt x="297" y="165"/>
                  </a:lnTo>
                  <a:lnTo>
                    <a:pt x="303" y="152"/>
                  </a:lnTo>
                  <a:lnTo>
                    <a:pt x="313" y="139"/>
                  </a:lnTo>
                  <a:lnTo>
                    <a:pt x="322" y="127"/>
                  </a:lnTo>
                  <a:lnTo>
                    <a:pt x="333" y="116"/>
                  </a:lnTo>
                  <a:lnTo>
                    <a:pt x="343" y="105"/>
                  </a:lnTo>
                  <a:lnTo>
                    <a:pt x="353" y="95"/>
                  </a:lnTo>
                  <a:lnTo>
                    <a:pt x="353" y="86"/>
                  </a:lnTo>
                  <a:lnTo>
                    <a:pt x="352" y="79"/>
                  </a:lnTo>
                  <a:lnTo>
                    <a:pt x="349" y="72"/>
                  </a:lnTo>
                  <a:lnTo>
                    <a:pt x="347" y="65"/>
                  </a:lnTo>
                  <a:lnTo>
                    <a:pt x="343" y="59"/>
                  </a:lnTo>
                  <a:lnTo>
                    <a:pt x="341" y="52"/>
                  </a:lnTo>
                  <a:lnTo>
                    <a:pt x="341" y="45"/>
                  </a:lnTo>
                  <a:lnTo>
                    <a:pt x="345" y="38"/>
                  </a:lnTo>
                  <a:lnTo>
                    <a:pt x="335" y="27"/>
                  </a:lnTo>
                  <a:lnTo>
                    <a:pt x="324" y="22"/>
                  </a:lnTo>
                  <a:lnTo>
                    <a:pt x="312" y="18"/>
                  </a:lnTo>
                  <a:lnTo>
                    <a:pt x="300" y="17"/>
                  </a:lnTo>
                  <a:lnTo>
                    <a:pt x="287" y="15"/>
                  </a:lnTo>
                  <a:lnTo>
                    <a:pt x="276" y="14"/>
                  </a:lnTo>
                  <a:lnTo>
                    <a:pt x="263" y="10"/>
                  </a:lnTo>
                  <a:lnTo>
                    <a:pt x="254" y="4"/>
                  </a:lnTo>
                  <a:lnTo>
                    <a:pt x="243" y="0"/>
                  </a:lnTo>
                  <a:lnTo>
                    <a:pt x="234" y="1"/>
                  </a:lnTo>
                  <a:lnTo>
                    <a:pt x="225" y="4"/>
                  </a:lnTo>
                  <a:lnTo>
                    <a:pt x="217" y="8"/>
                  </a:lnTo>
                  <a:lnTo>
                    <a:pt x="210" y="10"/>
                  </a:lnTo>
                  <a:lnTo>
                    <a:pt x="202" y="14"/>
                  </a:lnTo>
                  <a:lnTo>
                    <a:pt x="193" y="15"/>
                  </a:lnTo>
                  <a:lnTo>
                    <a:pt x="184" y="14"/>
                  </a:lnTo>
                  <a:close/>
                </a:path>
              </a:pathLst>
            </a:custGeom>
            <a:solidFill>
              <a:srgbClr val="F2C2A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p:nvSpPr>
          <p:spPr bwMode="auto">
            <a:xfrm>
              <a:off x="5308600" y="3563938"/>
              <a:ext cx="33338" cy="98425"/>
            </a:xfrm>
            <a:custGeom>
              <a:avLst/>
              <a:gdLst/>
              <a:ahLst/>
              <a:cxnLst>
                <a:cxn ang="0">
                  <a:pos x="0" y="8"/>
                </a:cxn>
                <a:cxn ang="0">
                  <a:pos x="9" y="36"/>
                </a:cxn>
                <a:cxn ang="0">
                  <a:pos x="13" y="66"/>
                </a:cxn>
                <a:cxn ang="0">
                  <a:pos x="10" y="97"/>
                </a:cxn>
                <a:cxn ang="0">
                  <a:pos x="9" y="128"/>
                </a:cxn>
                <a:cxn ang="0">
                  <a:pos x="7" y="159"/>
                </a:cxn>
                <a:cxn ang="0">
                  <a:pos x="9" y="190"/>
                </a:cxn>
                <a:cxn ang="0">
                  <a:pos x="16" y="219"/>
                </a:cxn>
                <a:cxn ang="0">
                  <a:pos x="34" y="248"/>
                </a:cxn>
                <a:cxn ang="0">
                  <a:pos x="41" y="230"/>
                </a:cxn>
                <a:cxn ang="0">
                  <a:pos x="45" y="214"/>
                </a:cxn>
                <a:cxn ang="0">
                  <a:pos x="47" y="194"/>
                </a:cxn>
                <a:cxn ang="0">
                  <a:pos x="51" y="176"/>
                </a:cxn>
                <a:cxn ang="0">
                  <a:pos x="54" y="157"/>
                </a:cxn>
                <a:cxn ang="0">
                  <a:pos x="60" y="141"/>
                </a:cxn>
                <a:cxn ang="0">
                  <a:pos x="67" y="124"/>
                </a:cxn>
                <a:cxn ang="0">
                  <a:pos x="79" y="109"/>
                </a:cxn>
                <a:cxn ang="0">
                  <a:pos x="84" y="56"/>
                </a:cxn>
                <a:cxn ang="0">
                  <a:pos x="76" y="61"/>
                </a:cxn>
                <a:cxn ang="0">
                  <a:pos x="72" y="72"/>
                </a:cxn>
                <a:cxn ang="0">
                  <a:pos x="70" y="78"/>
                </a:cxn>
                <a:cxn ang="0">
                  <a:pos x="68" y="84"/>
                </a:cxn>
                <a:cxn ang="0">
                  <a:pos x="63" y="89"/>
                </a:cxn>
                <a:cxn ang="0">
                  <a:pos x="56" y="92"/>
                </a:cxn>
                <a:cxn ang="0">
                  <a:pos x="51" y="87"/>
                </a:cxn>
                <a:cxn ang="0">
                  <a:pos x="49" y="81"/>
                </a:cxn>
                <a:cxn ang="0">
                  <a:pos x="47" y="74"/>
                </a:cxn>
                <a:cxn ang="0">
                  <a:pos x="47" y="69"/>
                </a:cxn>
                <a:cxn ang="0">
                  <a:pos x="47" y="61"/>
                </a:cxn>
                <a:cxn ang="0">
                  <a:pos x="47" y="54"/>
                </a:cxn>
                <a:cxn ang="0">
                  <a:pos x="46" y="49"/>
                </a:cxn>
                <a:cxn ang="0">
                  <a:pos x="44" y="44"/>
                </a:cxn>
                <a:cxn ang="0">
                  <a:pos x="41" y="36"/>
                </a:cxn>
                <a:cxn ang="0">
                  <a:pos x="37" y="27"/>
                </a:cxn>
                <a:cxn ang="0">
                  <a:pos x="33" y="18"/>
                </a:cxn>
                <a:cxn ang="0">
                  <a:pos x="28" y="10"/>
                </a:cxn>
                <a:cxn ang="0">
                  <a:pos x="22" y="4"/>
                </a:cxn>
                <a:cxn ang="0">
                  <a:pos x="16" y="0"/>
                </a:cxn>
                <a:cxn ang="0">
                  <a:pos x="8" y="0"/>
                </a:cxn>
                <a:cxn ang="0">
                  <a:pos x="0" y="8"/>
                </a:cxn>
              </a:cxnLst>
              <a:rect l="0" t="0" r="r" b="b"/>
              <a:pathLst>
                <a:path w="84" h="248">
                  <a:moveTo>
                    <a:pt x="0" y="8"/>
                  </a:moveTo>
                  <a:lnTo>
                    <a:pt x="9" y="36"/>
                  </a:lnTo>
                  <a:lnTo>
                    <a:pt x="13" y="66"/>
                  </a:lnTo>
                  <a:lnTo>
                    <a:pt x="10" y="97"/>
                  </a:lnTo>
                  <a:lnTo>
                    <a:pt x="9" y="128"/>
                  </a:lnTo>
                  <a:lnTo>
                    <a:pt x="7" y="159"/>
                  </a:lnTo>
                  <a:lnTo>
                    <a:pt x="9" y="190"/>
                  </a:lnTo>
                  <a:lnTo>
                    <a:pt x="16" y="219"/>
                  </a:lnTo>
                  <a:lnTo>
                    <a:pt x="34" y="248"/>
                  </a:lnTo>
                  <a:lnTo>
                    <a:pt x="41" y="230"/>
                  </a:lnTo>
                  <a:lnTo>
                    <a:pt x="45" y="214"/>
                  </a:lnTo>
                  <a:lnTo>
                    <a:pt x="47" y="194"/>
                  </a:lnTo>
                  <a:lnTo>
                    <a:pt x="51" y="176"/>
                  </a:lnTo>
                  <a:lnTo>
                    <a:pt x="54" y="157"/>
                  </a:lnTo>
                  <a:lnTo>
                    <a:pt x="60" y="141"/>
                  </a:lnTo>
                  <a:lnTo>
                    <a:pt x="67" y="124"/>
                  </a:lnTo>
                  <a:lnTo>
                    <a:pt x="79" y="109"/>
                  </a:lnTo>
                  <a:lnTo>
                    <a:pt x="84" y="56"/>
                  </a:lnTo>
                  <a:lnTo>
                    <a:pt x="76" y="61"/>
                  </a:lnTo>
                  <a:lnTo>
                    <a:pt x="72" y="72"/>
                  </a:lnTo>
                  <a:lnTo>
                    <a:pt x="70" y="78"/>
                  </a:lnTo>
                  <a:lnTo>
                    <a:pt x="68" y="84"/>
                  </a:lnTo>
                  <a:lnTo>
                    <a:pt x="63" y="89"/>
                  </a:lnTo>
                  <a:lnTo>
                    <a:pt x="56" y="92"/>
                  </a:lnTo>
                  <a:lnTo>
                    <a:pt x="51" y="87"/>
                  </a:lnTo>
                  <a:lnTo>
                    <a:pt x="49" y="81"/>
                  </a:lnTo>
                  <a:lnTo>
                    <a:pt x="47" y="74"/>
                  </a:lnTo>
                  <a:lnTo>
                    <a:pt x="47" y="69"/>
                  </a:lnTo>
                  <a:lnTo>
                    <a:pt x="47" y="61"/>
                  </a:lnTo>
                  <a:lnTo>
                    <a:pt x="47" y="54"/>
                  </a:lnTo>
                  <a:lnTo>
                    <a:pt x="46" y="49"/>
                  </a:lnTo>
                  <a:lnTo>
                    <a:pt x="44" y="44"/>
                  </a:lnTo>
                  <a:lnTo>
                    <a:pt x="41" y="36"/>
                  </a:lnTo>
                  <a:lnTo>
                    <a:pt x="37" y="27"/>
                  </a:lnTo>
                  <a:lnTo>
                    <a:pt x="33" y="18"/>
                  </a:lnTo>
                  <a:lnTo>
                    <a:pt x="28" y="10"/>
                  </a:lnTo>
                  <a:lnTo>
                    <a:pt x="22" y="4"/>
                  </a:lnTo>
                  <a:lnTo>
                    <a:pt x="16" y="0"/>
                  </a:lnTo>
                  <a:lnTo>
                    <a:pt x="8" y="0"/>
                  </a:lnTo>
                  <a:lnTo>
                    <a:pt x="0" y="8"/>
                  </a:lnTo>
                  <a:close/>
                </a:path>
              </a:pathLst>
            </a:custGeom>
            <a:solidFill>
              <a:srgbClr val="9E5E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p:nvSpPr>
          <p:spPr bwMode="auto">
            <a:xfrm>
              <a:off x="5184775" y="3605213"/>
              <a:ext cx="106363" cy="68262"/>
            </a:xfrm>
            <a:custGeom>
              <a:avLst/>
              <a:gdLst/>
              <a:ahLst/>
              <a:cxnLst>
                <a:cxn ang="0">
                  <a:pos x="149" y="89"/>
                </a:cxn>
                <a:cxn ang="0">
                  <a:pos x="146" y="103"/>
                </a:cxn>
                <a:cxn ang="0">
                  <a:pos x="140" y="115"/>
                </a:cxn>
                <a:cxn ang="0">
                  <a:pos x="132" y="126"/>
                </a:cxn>
                <a:cxn ang="0">
                  <a:pos x="77" y="135"/>
                </a:cxn>
                <a:cxn ang="0">
                  <a:pos x="59" y="110"/>
                </a:cxn>
                <a:cxn ang="0">
                  <a:pos x="48" y="84"/>
                </a:cxn>
                <a:cxn ang="0">
                  <a:pos x="39" y="57"/>
                </a:cxn>
                <a:cxn ang="0">
                  <a:pos x="35" y="30"/>
                </a:cxn>
                <a:cxn ang="0">
                  <a:pos x="13" y="28"/>
                </a:cxn>
                <a:cxn ang="0">
                  <a:pos x="1" y="42"/>
                </a:cxn>
                <a:cxn ang="0">
                  <a:pos x="2" y="70"/>
                </a:cxn>
                <a:cxn ang="0">
                  <a:pos x="11" y="97"/>
                </a:cxn>
                <a:cxn ang="0">
                  <a:pos x="22" y="123"/>
                </a:cxn>
                <a:cxn ang="0">
                  <a:pos x="37" y="149"/>
                </a:cxn>
                <a:cxn ang="0">
                  <a:pos x="62" y="141"/>
                </a:cxn>
                <a:cxn ang="0">
                  <a:pos x="89" y="139"/>
                </a:cxn>
                <a:cxn ang="0">
                  <a:pos x="113" y="141"/>
                </a:cxn>
                <a:cxn ang="0">
                  <a:pos x="140" y="149"/>
                </a:cxn>
                <a:cxn ang="0">
                  <a:pos x="162" y="166"/>
                </a:cxn>
                <a:cxn ang="0">
                  <a:pos x="175" y="170"/>
                </a:cxn>
                <a:cxn ang="0">
                  <a:pos x="191" y="174"/>
                </a:cxn>
                <a:cxn ang="0">
                  <a:pos x="212" y="157"/>
                </a:cxn>
                <a:cxn ang="0">
                  <a:pos x="223" y="133"/>
                </a:cxn>
                <a:cxn ang="0">
                  <a:pos x="233" y="110"/>
                </a:cxn>
                <a:cxn ang="0">
                  <a:pos x="254" y="91"/>
                </a:cxn>
                <a:cxn ang="0">
                  <a:pos x="266" y="75"/>
                </a:cxn>
                <a:cxn ang="0">
                  <a:pos x="264" y="55"/>
                </a:cxn>
                <a:cxn ang="0">
                  <a:pos x="246" y="37"/>
                </a:cxn>
                <a:cxn ang="0">
                  <a:pos x="231" y="16"/>
                </a:cxn>
                <a:cxn ang="0">
                  <a:pos x="213" y="2"/>
                </a:cxn>
                <a:cxn ang="0">
                  <a:pos x="191" y="4"/>
                </a:cxn>
              </a:cxnLst>
              <a:rect l="0" t="0" r="r" b="b"/>
              <a:pathLst>
                <a:path w="267" h="174">
                  <a:moveTo>
                    <a:pt x="150" y="83"/>
                  </a:moveTo>
                  <a:lnTo>
                    <a:pt x="149" y="89"/>
                  </a:lnTo>
                  <a:lnTo>
                    <a:pt x="148" y="96"/>
                  </a:lnTo>
                  <a:lnTo>
                    <a:pt x="146" y="103"/>
                  </a:lnTo>
                  <a:lnTo>
                    <a:pt x="144" y="110"/>
                  </a:lnTo>
                  <a:lnTo>
                    <a:pt x="140" y="115"/>
                  </a:lnTo>
                  <a:lnTo>
                    <a:pt x="137" y="122"/>
                  </a:lnTo>
                  <a:lnTo>
                    <a:pt x="132" y="126"/>
                  </a:lnTo>
                  <a:lnTo>
                    <a:pt x="128" y="131"/>
                  </a:lnTo>
                  <a:lnTo>
                    <a:pt x="77" y="135"/>
                  </a:lnTo>
                  <a:lnTo>
                    <a:pt x="67" y="122"/>
                  </a:lnTo>
                  <a:lnTo>
                    <a:pt x="59" y="110"/>
                  </a:lnTo>
                  <a:lnTo>
                    <a:pt x="53" y="96"/>
                  </a:lnTo>
                  <a:lnTo>
                    <a:pt x="48" y="84"/>
                  </a:lnTo>
                  <a:lnTo>
                    <a:pt x="43" y="70"/>
                  </a:lnTo>
                  <a:lnTo>
                    <a:pt x="39" y="57"/>
                  </a:lnTo>
                  <a:lnTo>
                    <a:pt x="37" y="43"/>
                  </a:lnTo>
                  <a:lnTo>
                    <a:pt x="35" y="30"/>
                  </a:lnTo>
                  <a:lnTo>
                    <a:pt x="23" y="25"/>
                  </a:lnTo>
                  <a:lnTo>
                    <a:pt x="13" y="28"/>
                  </a:lnTo>
                  <a:lnTo>
                    <a:pt x="5" y="33"/>
                  </a:lnTo>
                  <a:lnTo>
                    <a:pt x="1" y="42"/>
                  </a:lnTo>
                  <a:lnTo>
                    <a:pt x="0" y="56"/>
                  </a:lnTo>
                  <a:lnTo>
                    <a:pt x="2" y="70"/>
                  </a:lnTo>
                  <a:lnTo>
                    <a:pt x="5" y="84"/>
                  </a:lnTo>
                  <a:lnTo>
                    <a:pt x="11" y="97"/>
                  </a:lnTo>
                  <a:lnTo>
                    <a:pt x="16" y="110"/>
                  </a:lnTo>
                  <a:lnTo>
                    <a:pt x="22" y="123"/>
                  </a:lnTo>
                  <a:lnTo>
                    <a:pt x="29" y="135"/>
                  </a:lnTo>
                  <a:lnTo>
                    <a:pt x="37" y="149"/>
                  </a:lnTo>
                  <a:lnTo>
                    <a:pt x="49" y="143"/>
                  </a:lnTo>
                  <a:lnTo>
                    <a:pt x="62" y="141"/>
                  </a:lnTo>
                  <a:lnTo>
                    <a:pt x="75" y="139"/>
                  </a:lnTo>
                  <a:lnTo>
                    <a:pt x="89" y="139"/>
                  </a:lnTo>
                  <a:lnTo>
                    <a:pt x="101" y="139"/>
                  </a:lnTo>
                  <a:lnTo>
                    <a:pt x="113" y="141"/>
                  </a:lnTo>
                  <a:lnTo>
                    <a:pt x="127" y="143"/>
                  </a:lnTo>
                  <a:lnTo>
                    <a:pt x="140" y="149"/>
                  </a:lnTo>
                  <a:lnTo>
                    <a:pt x="149" y="159"/>
                  </a:lnTo>
                  <a:lnTo>
                    <a:pt x="162" y="166"/>
                  </a:lnTo>
                  <a:lnTo>
                    <a:pt x="168" y="168"/>
                  </a:lnTo>
                  <a:lnTo>
                    <a:pt x="175" y="170"/>
                  </a:lnTo>
                  <a:lnTo>
                    <a:pt x="183" y="171"/>
                  </a:lnTo>
                  <a:lnTo>
                    <a:pt x="191" y="174"/>
                  </a:lnTo>
                  <a:lnTo>
                    <a:pt x="203" y="166"/>
                  </a:lnTo>
                  <a:lnTo>
                    <a:pt x="212" y="157"/>
                  </a:lnTo>
                  <a:lnTo>
                    <a:pt x="218" y="144"/>
                  </a:lnTo>
                  <a:lnTo>
                    <a:pt x="223" y="133"/>
                  </a:lnTo>
                  <a:lnTo>
                    <a:pt x="228" y="121"/>
                  </a:lnTo>
                  <a:lnTo>
                    <a:pt x="233" y="110"/>
                  </a:lnTo>
                  <a:lnTo>
                    <a:pt x="241" y="98"/>
                  </a:lnTo>
                  <a:lnTo>
                    <a:pt x="254" y="91"/>
                  </a:lnTo>
                  <a:lnTo>
                    <a:pt x="260" y="84"/>
                  </a:lnTo>
                  <a:lnTo>
                    <a:pt x="266" y="75"/>
                  </a:lnTo>
                  <a:lnTo>
                    <a:pt x="267" y="65"/>
                  </a:lnTo>
                  <a:lnTo>
                    <a:pt x="264" y="55"/>
                  </a:lnTo>
                  <a:lnTo>
                    <a:pt x="254" y="46"/>
                  </a:lnTo>
                  <a:lnTo>
                    <a:pt x="246" y="37"/>
                  </a:lnTo>
                  <a:lnTo>
                    <a:pt x="238" y="25"/>
                  </a:lnTo>
                  <a:lnTo>
                    <a:pt x="231" y="16"/>
                  </a:lnTo>
                  <a:lnTo>
                    <a:pt x="222" y="8"/>
                  </a:lnTo>
                  <a:lnTo>
                    <a:pt x="213" y="2"/>
                  </a:lnTo>
                  <a:lnTo>
                    <a:pt x="202" y="0"/>
                  </a:lnTo>
                  <a:lnTo>
                    <a:pt x="191" y="4"/>
                  </a:lnTo>
                  <a:lnTo>
                    <a:pt x="150" y="83"/>
                  </a:lnTo>
                  <a:close/>
                </a:path>
              </a:pathLst>
            </a:custGeom>
            <a:solidFill>
              <a:srgbClr val="F2C2A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12"/>
            <p:cNvSpPr>
              <a:spLocks/>
            </p:cNvSpPr>
            <p:nvPr/>
          </p:nvSpPr>
          <p:spPr bwMode="auto">
            <a:xfrm>
              <a:off x="5653088" y="3654425"/>
              <a:ext cx="69850" cy="109537"/>
            </a:xfrm>
            <a:custGeom>
              <a:avLst/>
              <a:gdLst/>
              <a:ahLst/>
              <a:cxnLst>
                <a:cxn ang="0">
                  <a:pos x="8" y="19"/>
                </a:cxn>
                <a:cxn ang="0">
                  <a:pos x="5" y="32"/>
                </a:cxn>
                <a:cxn ang="0">
                  <a:pos x="6" y="51"/>
                </a:cxn>
                <a:cxn ang="0">
                  <a:pos x="18" y="80"/>
                </a:cxn>
                <a:cxn ang="0">
                  <a:pos x="30" y="108"/>
                </a:cxn>
                <a:cxn ang="0">
                  <a:pos x="44" y="136"/>
                </a:cxn>
                <a:cxn ang="0">
                  <a:pos x="52" y="157"/>
                </a:cxn>
                <a:cxn ang="0">
                  <a:pos x="53" y="174"/>
                </a:cxn>
                <a:cxn ang="0">
                  <a:pos x="59" y="192"/>
                </a:cxn>
                <a:cxn ang="0">
                  <a:pos x="63" y="211"/>
                </a:cxn>
                <a:cxn ang="0">
                  <a:pos x="75" y="226"/>
                </a:cxn>
                <a:cxn ang="0">
                  <a:pos x="81" y="239"/>
                </a:cxn>
                <a:cxn ang="0">
                  <a:pos x="79" y="254"/>
                </a:cxn>
                <a:cxn ang="0">
                  <a:pos x="81" y="270"/>
                </a:cxn>
                <a:cxn ang="0">
                  <a:pos x="99" y="269"/>
                </a:cxn>
                <a:cxn ang="0">
                  <a:pos x="111" y="245"/>
                </a:cxn>
                <a:cxn ang="0">
                  <a:pos x="115" y="218"/>
                </a:cxn>
                <a:cxn ang="0">
                  <a:pos x="112" y="189"/>
                </a:cxn>
                <a:cxn ang="0">
                  <a:pos x="111" y="169"/>
                </a:cxn>
                <a:cxn ang="0">
                  <a:pos x="106" y="155"/>
                </a:cxn>
                <a:cxn ang="0">
                  <a:pos x="99" y="143"/>
                </a:cxn>
                <a:cxn ang="0">
                  <a:pos x="98" y="132"/>
                </a:cxn>
                <a:cxn ang="0">
                  <a:pos x="111" y="124"/>
                </a:cxn>
                <a:cxn ang="0">
                  <a:pos x="124" y="132"/>
                </a:cxn>
                <a:cxn ang="0">
                  <a:pos x="134" y="150"/>
                </a:cxn>
                <a:cxn ang="0">
                  <a:pos x="142" y="173"/>
                </a:cxn>
                <a:cxn ang="0">
                  <a:pos x="154" y="197"/>
                </a:cxn>
                <a:cxn ang="0">
                  <a:pos x="164" y="220"/>
                </a:cxn>
                <a:cxn ang="0">
                  <a:pos x="175" y="226"/>
                </a:cxn>
                <a:cxn ang="0">
                  <a:pos x="176" y="211"/>
                </a:cxn>
                <a:cxn ang="0">
                  <a:pos x="172" y="196"/>
                </a:cxn>
                <a:cxn ang="0">
                  <a:pos x="166" y="180"/>
                </a:cxn>
                <a:cxn ang="0">
                  <a:pos x="158" y="147"/>
                </a:cxn>
                <a:cxn ang="0">
                  <a:pos x="135" y="99"/>
                </a:cxn>
                <a:cxn ang="0">
                  <a:pos x="103" y="55"/>
                </a:cxn>
                <a:cxn ang="0">
                  <a:pos x="65" y="17"/>
                </a:cxn>
                <a:cxn ang="0">
                  <a:pos x="39" y="0"/>
                </a:cxn>
                <a:cxn ang="0">
                  <a:pos x="27" y="1"/>
                </a:cxn>
                <a:cxn ang="0">
                  <a:pos x="14" y="9"/>
                </a:cxn>
              </a:cxnLst>
              <a:rect l="0" t="0" r="r" b="b"/>
              <a:pathLst>
                <a:path w="178" h="278">
                  <a:moveTo>
                    <a:pt x="6" y="15"/>
                  </a:moveTo>
                  <a:lnTo>
                    <a:pt x="8" y="19"/>
                  </a:lnTo>
                  <a:lnTo>
                    <a:pt x="8" y="26"/>
                  </a:lnTo>
                  <a:lnTo>
                    <a:pt x="5" y="32"/>
                  </a:lnTo>
                  <a:lnTo>
                    <a:pt x="0" y="37"/>
                  </a:lnTo>
                  <a:lnTo>
                    <a:pt x="6" y="51"/>
                  </a:lnTo>
                  <a:lnTo>
                    <a:pt x="13" y="65"/>
                  </a:lnTo>
                  <a:lnTo>
                    <a:pt x="18" y="80"/>
                  </a:lnTo>
                  <a:lnTo>
                    <a:pt x="25" y="95"/>
                  </a:lnTo>
                  <a:lnTo>
                    <a:pt x="30" y="108"/>
                  </a:lnTo>
                  <a:lnTo>
                    <a:pt x="37" y="123"/>
                  </a:lnTo>
                  <a:lnTo>
                    <a:pt x="44" y="136"/>
                  </a:lnTo>
                  <a:lnTo>
                    <a:pt x="53" y="151"/>
                  </a:lnTo>
                  <a:lnTo>
                    <a:pt x="52" y="157"/>
                  </a:lnTo>
                  <a:lnTo>
                    <a:pt x="52" y="166"/>
                  </a:lnTo>
                  <a:lnTo>
                    <a:pt x="53" y="174"/>
                  </a:lnTo>
                  <a:lnTo>
                    <a:pt x="56" y="184"/>
                  </a:lnTo>
                  <a:lnTo>
                    <a:pt x="59" y="192"/>
                  </a:lnTo>
                  <a:lnTo>
                    <a:pt x="61" y="202"/>
                  </a:lnTo>
                  <a:lnTo>
                    <a:pt x="63" y="211"/>
                  </a:lnTo>
                  <a:lnTo>
                    <a:pt x="66" y="221"/>
                  </a:lnTo>
                  <a:lnTo>
                    <a:pt x="75" y="226"/>
                  </a:lnTo>
                  <a:lnTo>
                    <a:pt x="81" y="233"/>
                  </a:lnTo>
                  <a:lnTo>
                    <a:pt x="81" y="239"/>
                  </a:lnTo>
                  <a:lnTo>
                    <a:pt x="81" y="247"/>
                  </a:lnTo>
                  <a:lnTo>
                    <a:pt x="79" y="254"/>
                  </a:lnTo>
                  <a:lnTo>
                    <a:pt x="79" y="262"/>
                  </a:lnTo>
                  <a:lnTo>
                    <a:pt x="81" y="270"/>
                  </a:lnTo>
                  <a:lnTo>
                    <a:pt x="89" y="278"/>
                  </a:lnTo>
                  <a:lnTo>
                    <a:pt x="99" y="269"/>
                  </a:lnTo>
                  <a:lnTo>
                    <a:pt x="107" y="258"/>
                  </a:lnTo>
                  <a:lnTo>
                    <a:pt x="111" y="245"/>
                  </a:lnTo>
                  <a:lnTo>
                    <a:pt x="115" y="233"/>
                  </a:lnTo>
                  <a:lnTo>
                    <a:pt x="115" y="218"/>
                  </a:lnTo>
                  <a:lnTo>
                    <a:pt x="115" y="203"/>
                  </a:lnTo>
                  <a:lnTo>
                    <a:pt x="112" y="189"/>
                  </a:lnTo>
                  <a:lnTo>
                    <a:pt x="111" y="176"/>
                  </a:lnTo>
                  <a:lnTo>
                    <a:pt x="111" y="169"/>
                  </a:lnTo>
                  <a:lnTo>
                    <a:pt x="109" y="162"/>
                  </a:lnTo>
                  <a:lnTo>
                    <a:pt x="106" y="155"/>
                  </a:lnTo>
                  <a:lnTo>
                    <a:pt x="102" y="150"/>
                  </a:lnTo>
                  <a:lnTo>
                    <a:pt x="99" y="143"/>
                  </a:lnTo>
                  <a:lnTo>
                    <a:pt x="98" y="137"/>
                  </a:lnTo>
                  <a:lnTo>
                    <a:pt x="98" y="132"/>
                  </a:lnTo>
                  <a:lnTo>
                    <a:pt x="103" y="126"/>
                  </a:lnTo>
                  <a:lnTo>
                    <a:pt x="111" y="124"/>
                  </a:lnTo>
                  <a:lnTo>
                    <a:pt x="118" y="127"/>
                  </a:lnTo>
                  <a:lnTo>
                    <a:pt x="124" y="132"/>
                  </a:lnTo>
                  <a:lnTo>
                    <a:pt x="132" y="138"/>
                  </a:lnTo>
                  <a:lnTo>
                    <a:pt x="134" y="150"/>
                  </a:lnTo>
                  <a:lnTo>
                    <a:pt x="137" y="162"/>
                  </a:lnTo>
                  <a:lnTo>
                    <a:pt x="142" y="173"/>
                  </a:lnTo>
                  <a:lnTo>
                    <a:pt x="148" y="185"/>
                  </a:lnTo>
                  <a:lnTo>
                    <a:pt x="154" y="197"/>
                  </a:lnTo>
                  <a:lnTo>
                    <a:pt x="160" y="209"/>
                  </a:lnTo>
                  <a:lnTo>
                    <a:pt x="164" y="220"/>
                  </a:lnTo>
                  <a:lnTo>
                    <a:pt x="170" y="234"/>
                  </a:lnTo>
                  <a:lnTo>
                    <a:pt x="175" y="226"/>
                  </a:lnTo>
                  <a:lnTo>
                    <a:pt x="178" y="219"/>
                  </a:lnTo>
                  <a:lnTo>
                    <a:pt x="176" y="211"/>
                  </a:lnTo>
                  <a:lnTo>
                    <a:pt x="175" y="205"/>
                  </a:lnTo>
                  <a:lnTo>
                    <a:pt x="172" y="196"/>
                  </a:lnTo>
                  <a:lnTo>
                    <a:pt x="169" y="188"/>
                  </a:lnTo>
                  <a:lnTo>
                    <a:pt x="166" y="180"/>
                  </a:lnTo>
                  <a:lnTo>
                    <a:pt x="167" y="173"/>
                  </a:lnTo>
                  <a:lnTo>
                    <a:pt x="158" y="147"/>
                  </a:lnTo>
                  <a:lnTo>
                    <a:pt x="148" y="124"/>
                  </a:lnTo>
                  <a:lnTo>
                    <a:pt x="135" y="99"/>
                  </a:lnTo>
                  <a:lnTo>
                    <a:pt x="121" y="78"/>
                  </a:lnTo>
                  <a:lnTo>
                    <a:pt x="103" y="55"/>
                  </a:lnTo>
                  <a:lnTo>
                    <a:pt x="85" y="36"/>
                  </a:lnTo>
                  <a:lnTo>
                    <a:pt x="65" y="17"/>
                  </a:lnTo>
                  <a:lnTo>
                    <a:pt x="46" y="1"/>
                  </a:lnTo>
                  <a:lnTo>
                    <a:pt x="39" y="0"/>
                  </a:lnTo>
                  <a:lnTo>
                    <a:pt x="33" y="1"/>
                  </a:lnTo>
                  <a:lnTo>
                    <a:pt x="27" y="1"/>
                  </a:lnTo>
                  <a:lnTo>
                    <a:pt x="24" y="5"/>
                  </a:lnTo>
                  <a:lnTo>
                    <a:pt x="14" y="9"/>
                  </a:lnTo>
                  <a:lnTo>
                    <a:pt x="6" y="15"/>
                  </a:lnTo>
                  <a:close/>
                </a:path>
              </a:pathLst>
            </a:custGeom>
            <a:solidFill>
              <a:srgbClr val="FFBF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13"/>
            <p:cNvSpPr>
              <a:spLocks/>
            </p:cNvSpPr>
            <p:nvPr/>
          </p:nvSpPr>
          <p:spPr bwMode="auto">
            <a:xfrm>
              <a:off x="5567363" y="3681413"/>
              <a:ext cx="111125" cy="177800"/>
            </a:xfrm>
            <a:custGeom>
              <a:avLst/>
              <a:gdLst/>
              <a:ahLst/>
              <a:cxnLst>
                <a:cxn ang="0">
                  <a:pos x="22" y="59"/>
                </a:cxn>
                <a:cxn ang="0">
                  <a:pos x="13" y="75"/>
                </a:cxn>
                <a:cxn ang="0">
                  <a:pos x="3" y="90"/>
                </a:cxn>
                <a:cxn ang="0">
                  <a:pos x="0" y="107"/>
                </a:cxn>
                <a:cxn ang="0">
                  <a:pos x="11" y="122"/>
                </a:cxn>
                <a:cxn ang="0">
                  <a:pos x="27" y="132"/>
                </a:cxn>
                <a:cxn ang="0">
                  <a:pos x="25" y="148"/>
                </a:cxn>
                <a:cxn ang="0">
                  <a:pos x="20" y="160"/>
                </a:cxn>
                <a:cxn ang="0">
                  <a:pos x="16" y="174"/>
                </a:cxn>
                <a:cxn ang="0">
                  <a:pos x="15" y="187"/>
                </a:cxn>
                <a:cxn ang="0">
                  <a:pos x="64" y="243"/>
                </a:cxn>
                <a:cxn ang="0">
                  <a:pos x="60" y="253"/>
                </a:cxn>
                <a:cxn ang="0">
                  <a:pos x="57" y="266"/>
                </a:cxn>
                <a:cxn ang="0">
                  <a:pos x="49" y="278"/>
                </a:cxn>
                <a:cxn ang="0">
                  <a:pos x="39" y="289"/>
                </a:cxn>
                <a:cxn ang="0">
                  <a:pos x="34" y="306"/>
                </a:cxn>
                <a:cxn ang="0">
                  <a:pos x="34" y="328"/>
                </a:cxn>
                <a:cxn ang="0">
                  <a:pos x="39" y="348"/>
                </a:cxn>
                <a:cxn ang="0">
                  <a:pos x="44" y="367"/>
                </a:cxn>
                <a:cxn ang="0">
                  <a:pos x="60" y="362"/>
                </a:cxn>
                <a:cxn ang="0">
                  <a:pos x="73" y="326"/>
                </a:cxn>
                <a:cxn ang="0">
                  <a:pos x="76" y="287"/>
                </a:cxn>
                <a:cxn ang="0">
                  <a:pos x="85" y="249"/>
                </a:cxn>
                <a:cxn ang="0">
                  <a:pos x="99" y="224"/>
                </a:cxn>
                <a:cxn ang="0">
                  <a:pos x="113" y="213"/>
                </a:cxn>
                <a:cxn ang="0">
                  <a:pos x="131" y="206"/>
                </a:cxn>
                <a:cxn ang="0">
                  <a:pos x="150" y="202"/>
                </a:cxn>
                <a:cxn ang="0">
                  <a:pos x="169" y="207"/>
                </a:cxn>
                <a:cxn ang="0">
                  <a:pos x="192" y="222"/>
                </a:cxn>
                <a:cxn ang="0">
                  <a:pos x="211" y="240"/>
                </a:cxn>
                <a:cxn ang="0">
                  <a:pos x="217" y="264"/>
                </a:cxn>
                <a:cxn ang="0">
                  <a:pos x="204" y="284"/>
                </a:cxn>
                <a:cxn ang="0">
                  <a:pos x="187" y="296"/>
                </a:cxn>
                <a:cxn ang="0">
                  <a:pos x="168" y="307"/>
                </a:cxn>
                <a:cxn ang="0">
                  <a:pos x="149" y="311"/>
                </a:cxn>
                <a:cxn ang="0">
                  <a:pos x="133" y="323"/>
                </a:cxn>
                <a:cxn ang="0">
                  <a:pos x="125" y="352"/>
                </a:cxn>
                <a:cxn ang="0">
                  <a:pos x="117" y="383"/>
                </a:cxn>
                <a:cxn ang="0">
                  <a:pos x="110" y="411"/>
                </a:cxn>
                <a:cxn ang="0">
                  <a:pos x="110" y="434"/>
                </a:cxn>
                <a:cxn ang="0">
                  <a:pos x="128" y="444"/>
                </a:cxn>
                <a:cxn ang="0">
                  <a:pos x="151" y="447"/>
                </a:cxn>
                <a:cxn ang="0">
                  <a:pos x="177" y="447"/>
                </a:cxn>
                <a:cxn ang="0">
                  <a:pos x="206" y="449"/>
                </a:cxn>
                <a:cxn ang="0">
                  <a:pos x="230" y="441"/>
                </a:cxn>
                <a:cxn ang="0">
                  <a:pos x="249" y="422"/>
                </a:cxn>
                <a:cxn ang="0">
                  <a:pos x="266" y="402"/>
                </a:cxn>
                <a:cxn ang="0">
                  <a:pos x="280" y="360"/>
                </a:cxn>
                <a:cxn ang="0">
                  <a:pos x="271" y="301"/>
                </a:cxn>
                <a:cxn ang="0">
                  <a:pos x="247" y="246"/>
                </a:cxn>
                <a:cxn ang="0">
                  <a:pos x="223" y="189"/>
                </a:cxn>
                <a:cxn ang="0">
                  <a:pos x="210" y="139"/>
                </a:cxn>
                <a:cxn ang="0">
                  <a:pos x="203" y="94"/>
                </a:cxn>
                <a:cxn ang="0">
                  <a:pos x="197" y="49"/>
                </a:cxn>
                <a:cxn ang="0">
                  <a:pos x="177" y="14"/>
                </a:cxn>
                <a:cxn ang="0">
                  <a:pos x="137" y="0"/>
                </a:cxn>
                <a:cxn ang="0">
                  <a:pos x="98" y="2"/>
                </a:cxn>
                <a:cxn ang="0">
                  <a:pos x="65" y="13"/>
                </a:cxn>
                <a:cxn ang="0">
                  <a:pos x="35" y="36"/>
                </a:cxn>
              </a:cxnLst>
              <a:rect l="0" t="0" r="r" b="b"/>
              <a:pathLst>
                <a:path w="280" h="449">
                  <a:moveTo>
                    <a:pt x="25" y="51"/>
                  </a:moveTo>
                  <a:lnTo>
                    <a:pt x="22" y="59"/>
                  </a:lnTo>
                  <a:lnTo>
                    <a:pt x="19" y="67"/>
                  </a:lnTo>
                  <a:lnTo>
                    <a:pt x="13" y="75"/>
                  </a:lnTo>
                  <a:lnTo>
                    <a:pt x="9" y="83"/>
                  </a:lnTo>
                  <a:lnTo>
                    <a:pt x="3" y="90"/>
                  </a:lnTo>
                  <a:lnTo>
                    <a:pt x="1" y="99"/>
                  </a:lnTo>
                  <a:lnTo>
                    <a:pt x="0" y="107"/>
                  </a:lnTo>
                  <a:lnTo>
                    <a:pt x="3" y="118"/>
                  </a:lnTo>
                  <a:lnTo>
                    <a:pt x="11" y="122"/>
                  </a:lnTo>
                  <a:lnTo>
                    <a:pt x="20" y="127"/>
                  </a:lnTo>
                  <a:lnTo>
                    <a:pt x="27" y="132"/>
                  </a:lnTo>
                  <a:lnTo>
                    <a:pt x="29" y="142"/>
                  </a:lnTo>
                  <a:lnTo>
                    <a:pt x="25" y="148"/>
                  </a:lnTo>
                  <a:lnTo>
                    <a:pt x="22" y="155"/>
                  </a:lnTo>
                  <a:lnTo>
                    <a:pt x="20" y="160"/>
                  </a:lnTo>
                  <a:lnTo>
                    <a:pt x="19" y="167"/>
                  </a:lnTo>
                  <a:lnTo>
                    <a:pt x="16" y="174"/>
                  </a:lnTo>
                  <a:lnTo>
                    <a:pt x="15" y="180"/>
                  </a:lnTo>
                  <a:lnTo>
                    <a:pt x="15" y="187"/>
                  </a:lnTo>
                  <a:lnTo>
                    <a:pt x="15" y="195"/>
                  </a:lnTo>
                  <a:lnTo>
                    <a:pt x="64" y="243"/>
                  </a:lnTo>
                  <a:lnTo>
                    <a:pt x="59" y="249"/>
                  </a:lnTo>
                  <a:lnTo>
                    <a:pt x="60" y="253"/>
                  </a:lnTo>
                  <a:lnTo>
                    <a:pt x="60" y="259"/>
                  </a:lnTo>
                  <a:lnTo>
                    <a:pt x="57" y="266"/>
                  </a:lnTo>
                  <a:lnTo>
                    <a:pt x="55" y="273"/>
                  </a:lnTo>
                  <a:lnTo>
                    <a:pt x="49" y="278"/>
                  </a:lnTo>
                  <a:lnTo>
                    <a:pt x="44" y="284"/>
                  </a:lnTo>
                  <a:lnTo>
                    <a:pt x="39" y="289"/>
                  </a:lnTo>
                  <a:lnTo>
                    <a:pt x="35" y="296"/>
                  </a:lnTo>
                  <a:lnTo>
                    <a:pt x="34" y="306"/>
                  </a:lnTo>
                  <a:lnTo>
                    <a:pt x="34" y="317"/>
                  </a:lnTo>
                  <a:lnTo>
                    <a:pt x="34" y="328"/>
                  </a:lnTo>
                  <a:lnTo>
                    <a:pt x="37" y="339"/>
                  </a:lnTo>
                  <a:lnTo>
                    <a:pt x="39" y="348"/>
                  </a:lnTo>
                  <a:lnTo>
                    <a:pt x="41" y="358"/>
                  </a:lnTo>
                  <a:lnTo>
                    <a:pt x="44" y="367"/>
                  </a:lnTo>
                  <a:lnTo>
                    <a:pt x="49" y="377"/>
                  </a:lnTo>
                  <a:lnTo>
                    <a:pt x="60" y="362"/>
                  </a:lnTo>
                  <a:lnTo>
                    <a:pt x="68" y="345"/>
                  </a:lnTo>
                  <a:lnTo>
                    <a:pt x="73" y="326"/>
                  </a:lnTo>
                  <a:lnTo>
                    <a:pt x="75" y="307"/>
                  </a:lnTo>
                  <a:lnTo>
                    <a:pt x="76" y="287"/>
                  </a:lnTo>
                  <a:lnTo>
                    <a:pt x="79" y="267"/>
                  </a:lnTo>
                  <a:lnTo>
                    <a:pt x="85" y="249"/>
                  </a:lnTo>
                  <a:lnTo>
                    <a:pt x="96" y="233"/>
                  </a:lnTo>
                  <a:lnTo>
                    <a:pt x="99" y="224"/>
                  </a:lnTo>
                  <a:lnTo>
                    <a:pt x="106" y="218"/>
                  </a:lnTo>
                  <a:lnTo>
                    <a:pt x="113" y="213"/>
                  </a:lnTo>
                  <a:lnTo>
                    <a:pt x="123" y="210"/>
                  </a:lnTo>
                  <a:lnTo>
                    <a:pt x="131" y="206"/>
                  </a:lnTo>
                  <a:lnTo>
                    <a:pt x="141" y="205"/>
                  </a:lnTo>
                  <a:lnTo>
                    <a:pt x="150" y="202"/>
                  </a:lnTo>
                  <a:lnTo>
                    <a:pt x="160" y="201"/>
                  </a:lnTo>
                  <a:lnTo>
                    <a:pt x="169" y="207"/>
                  </a:lnTo>
                  <a:lnTo>
                    <a:pt x="180" y="215"/>
                  </a:lnTo>
                  <a:lnTo>
                    <a:pt x="192" y="222"/>
                  </a:lnTo>
                  <a:lnTo>
                    <a:pt x="203" y="231"/>
                  </a:lnTo>
                  <a:lnTo>
                    <a:pt x="211" y="240"/>
                  </a:lnTo>
                  <a:lnTo>
                    <a:pt x="216" y="251"/>
                  </a:lnTo>
                  <a:lnTo>
                    <a:pt x="217" y="264"/>
                  </a:lnTo>
                  <a:lnTo>
                    <a:pt x="213" y="279"/>
                  </a:lnTo>
                  <a:lnTo>
                    <a:pt x="204" y="284"/>
                  </a:lnTo>
                  <a:lnTo>
                    <a:pt x="196" y="290"/>
                  </a:lnTo>
                  <a:lnTo>
                    <a:pt x="187" y="296"/>
                  </a:lnTo>
                  <a:lnTo>
                    <a:pt x="178" y="303"/>
                  </a:lnTo>
                  <a:lnTo>
                    <a:pt x="168" y="307"/>
                  </a:lnTo>
                  <a:lnTo>
                    <a:pt x="159" y="311"/>
                  </a:lnTo>
                  <a:lnTo>
                    <a:pt x="149" y="311"/>
                  </a:lnTo>
                  <a:lnTo>
                    <a:pt x="140" y="310"/>
                  </a:lnTo>
                  <a:lnTo>
                    <a:pt x="133" y="323"/>
                  </a:lnTo>
                  <a:lnTo>
                    <a:pt x="129" y="338"/>
                  </a:lnTo>
                  <a:lnTo>
                    <a:pt x="125" y="352"/>
                  </a:lnTo>
                  <a:lnTo>
                    <a:pt x="122" y="368"/>
                  </a:lnTo>
                  <a:lnTo>
                    <a:pt x="117" y="383"/>
                  </a:lnTo>
                  <a:lnTo>
                    <a:pt x="114" y="397"/>
                  </a:lnTo>
                  <a:lnTo>
                    <a:pt x="110" y="411"/>
                  </a:lnTo>
                  <a:lnTo>
                    <a:pt x="104" y="425"/>
                  </a:lnTo>
                  <a:lnTo>
                    <a:pt x="110" y="434"/>
                  </a:lnTo>
                  <a:lnTo>
                    <a:pt x="119" y="441"/>
                  </a:lnTo>
                  <a:lnTo>
                    <a:pt x="128" y="444"/>
                  </a:lnTo>
                  <a:lnTo>
                    <a:pt x="140" y="447"/>
                  </a:lnTo>
                  <a:lnTo>
                    <a:pt x="151" y="447"/>
                  </a:lnTo>
                  <a:lnTo>
                    <a:pt x="165" y="447"/>
                  </a:lnTo>
                  <a:lnTo>
                    <a:pt x="177" y="447"/>
                  </a:lnTo>
                  <a:lnTo>
                    <a:pt x="190" y="448"/>
                  </a:lnTo>
                  <a:lnTo>
                    <a:pt x="206" y="449"/>
                  </a:lnTo>
                  <a:lnTo>
                    <a:pt x="220" y="447"/>
                  </a:lnTo>
                  <a:lnTo>
                    <a:pt x="230" y="441"/>
                  </a:lnTo>
                  <a:lnTo>
                    <a:pt x="241" y="433"/>
                  </a:lnTo>
                  <a:lnTo>
                    <a:pt x="249" y="422"/>
                  </a:lnTo>
                  <a:lnTo>
                    <a:pt x="258" y="412"/>
                  </a:lnTo>
                  <a:lnTo>
                    <a:pt x="266" y="402"/>
                  </a:lnTo>
                  <a:lnTo>
                    <a:pt x="276" y="393"/>
                  </a:lnTo>
                  <a:lnTo>
                    <a:pt x="280" y="360"/>
                  </a:lnTo>
                  <a:lnTo>
                    <a:pt x="279" y="330"/>
                  </a:lnTo>
                  <a:lnTo>
                    <a:pt x="271" y="301"/>
                  </a:lnTo>
                  <a:lnTo>
                    <a:pt x="260" y="274"/>
                  </a:lnTo>
                  <a:lnTo>
                    <a:pt x="247" y="246"/>
                  </a:lnTo>
                  <a:lnTo>
                    <a:pt x="233" y="218"/>
                  </a:lnTo>
                  <a:lnTo>
                    <a:pt x="223" y="189"/>
                  </a:lnTo>
                  <a:lnTo>
                    <a:pt x="217" y="160"/>
                  </a:lnTo>
                  <a:lnTo>
                    <a:pt x="210" y="139"/>
                  </a:lnTo>
                  <a:lnTo>
                    <a:pt x="205" y="118"/>
                  </a:lnTo>
                  <a:lnTo>
                    <a:pt x="203" y="94"/>
                  </a:lnTo>
                  <a:lnTo>
                    <a:pt x="202" y="72"/>
                  </a:lnTo>
                  <a:lnTo>
                    <a:pt x="197" y="49"/>
                  </a:lnTo>
                  <a:lnTo>
                    <a:pt x="190" y="30"/>
                  </a:lnTo>
                  <a:lnTo>
                    <a:pt x="177" y="14"/>
                  </a:lnTo>
                  <a:lnTo>
                    <a:pt x="157" y="3"/>
                  </a:lnTo>
                  <a:lnTo>
                    <a:pt x="137" y="0"/>
                  </a:lnTo>
                  <a:lnTo>
                    <a:pt x="117" y="1"/>
                  </a:lnTo>
                  <a:lnTo>
                    <a:pt x="98" y="2"/>
                  </a:lnTo>
                  <a:lnTo>
                    <a:pt x="82" y="8"/>
                  </a:lnTo>
                  <a:lnTo>
                    <a:pt x="65" y="13"/>
                  </a:lnTo>
                  <a:lnTo>
                    <a:pt x="50" y="23"/>
                  </a:lnTo>
                  <a:lnTo>
                    <a:pt x="35" y="36"/>
                  </a:lnTo>
                  <a:lnTo>
                    <a:pt x="25" y="51"/>
                  </a:lnTo>
                  <a:close/>
                </a:path>
              </a:pathLst>
            </a:custGeom>
            <a:solidFill>
              <a:srgbClr val="FFDED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14"/>
            <p:cNvSpPr>
              <a:spLocks/>
            </p:cNvSpPr>
            <p:nvPr/>
          </p:nvSpPr>
          <p:spPr bwMode="auto">
            <a:xfrm>
              <a:off x="5214938" y="3684588"/>
              <a:ext cx="20638" cy="25400"/>
            </a:xfrm>
            <a:custGeom>
              <a:avLst/>
              <a:gdLst/>
              <a:ahLst/>
              <a:cxnLst>
                <a:cxn ang="0">
                  <a:pos x="2" y="34"/>
                </a:cxn>
                <a:cxn ang="0">
                  <a:pos x="8" y="41"/>
                </a:cxn>
                <a:cxn ang="0">
                  <a:pos x="11" y="51"/>
                </a:cxn>
                <a:cxn ang="0">
                  <a:pos x="11" y="55"/>
                </a:cxn>
                <a:cxn ang="0">
                  <a:pos x="15" y="61"/>
                </a:cxn>
                <a:cxn ang="0">
                  <a:pos x="19" y="63"/>
                </a:cxn>
                <a:cxn ang="0">
                  <a:pos x="27" y="64"/>
                </a:cxn>
                <a:cxn ang="0">
                  <a:pos x="30" y="58"/>
                </a:cxn>
                <a:cxn ang="0">
                  <a:pos x="35" y="51"/>
                </a:cxn>
                <a:cxn ang="0">
                  <a:pos x="38" y="45"/>
                </a:cxn>
                <a:cxn ang="0">
                  <a:pos x="44" y="41"/>
                </a:cxn>
                <a:cxn ang="0">
                  <a:pos x="47" y="34"/>
                </a:cxn>
                <a:cxn ang="0">
                  <a:pos x="52" y="28"/>
                </a:cxn>
                <a:cxn ang="0">
                  <a:pos x="54" y="22"/>
                </a:cxn>
                <a:cxn ang="0">
                  <a:pos x="55" y="16"/>
                </a:cxn>
                <a:cxn ang="0">
                  <a:pos x="46" y="8"/>
                </a:cxn>
                <a:cxn ang="0">
                  <a:pos x="37" y="4"/>
                </a:cxn>
                <a:cxn ang="0">
                  <a:pos x="27" y="0"/>
                </a:cxn>
                <a:cxn ang="0">
                  <a:pos x="18" y="1"/>
                </a:cxn>
                <a:cxn ang="0">
                  <a:pos x="9" y="4"/>
                </a:cxn>
                <a:cxn ang="0">
                  <a:pos x="3" y="10"/>
                </a:cxn>
                <a:cxn ang="0">
                  <a:pos x="0" y="21"/>
                </a:cxn>
                <a:cxn ang="0">
                  <a:pos x="2" y="34"/>
                </a:cxn>
              </a:cxnLst>
              <a:rect l="0" t="0" r="r" b="b"/>
              <a:pathLst>
                <a:path w="55" h="64">
                  <a:moveTo>
                    <a:pt x="2" y="34"/>
                  </a:moveTo>
                  <a:lnTo>
                    <a:pt x="8" y="41"/>
                  </a:lnTo>
                  <a:lnTo>
                    <a:pt x="11" y="51"/>
                  </a:lnTo>
                  <a:lnTo>
                    <a:pt x="11" y="55"/>
                  </a:lnTo>
                  <a:lnTo>
                    <a:pt x="15" y="61"/>
                  </a:lnTo>
                  <a:lnTo>
                    <a:pt x="19" y="63"/>
                  </a:lnTo>
                  <a:lnTo>
                    <a:pt x="27" y="64"/>
                  </a:lnTo>
                  <a:lnTo>
                    <a:pt x="30" y="58"/>
                  </a:lnTo>
                  <a:lnTo>
                    <a:pt x="35" y="51"/>
                  </a:lnTo>
                  <a:lnTo>
                    <a:pt x="38" y="45"/>
                  </a:lnTo>
                  <a:lnTo>
                    <a:pt x="44" y="41"/>
                  </a:lnTo>
                  <a:lnTo>
                    <a:pt x="47" y="34"/>
                  </a:lnTo>
                  <a:lnTo>
                    <a:pt x="52" y="28"/>
                  </a:lnTo>
                  <a:lnTo>
                    <a:pt x="54" y="22"/>
                  </a:lnTo>
                  <a:lnTo>
                    <a:pt x="55" y="16"/>
                  </a:lnTo>
                  <a:lnTo>
                    <a:pt x="46" y="8"/>
                  </a:lnTo>
                  <a:lnTo>
                    <a:pt x="37" y="4"/>
                  </a:lnTo>
                  <a:lnTo>
                    <a:pt x="27" y="0"/>
                  </a:lnTo>
                  <a:lnTo>
                    <a:pt x="18" y="1"/>
                  </a:lnTo>
                  <a:lnTo>
                    <a:pt x="9" y="4"/>
                  </a:lnTo>
                  <a:lnTo>
                    <a:pt x="3" y="10"/>
                  </a:lnTo>
                  <a:lnTo>
                    <a:pt x="0" y="21"/>
                  </a:lnTo>
                  <a:lnTo>
                    <a:pt x="2" y="34"/>
                  </a:lnTo>
                  <a:close/>
                </a:path>
              </a:pathLst>
            </a:custGeom>
            <a:solidFill>
              <a:srgbClr val="F2C2A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5"/>
            <p:cNvSpPr>
              <a:spLocks/>
            </p:cNvSpPr>
            <p:nvPr/>
          </p:nvSpPr>
          <p:spPr bwMode="auto">
            <a:xfrm>
              <a:off x="5159375" y="3711575"/>
              <a:ext cx="201613" cy="133350"/>
            </a:xfrm>
            <a:custGeom>
              <a:avLst/>
              <a:gdLst/>
              <a:ahLst/>
              <a:cxnLst>
                <a:cxn ang="0">
                  <a:pos x="295" y="47"/>
                </a:cxn>
                <a:cxn ang="0">
                  <a:pos x="275" y="80"/>
                </a:cxn>
                <a:cxn ang="0">
                  <a:pos x="240" y="105"/>
                </a:cxn>
                <a:cxn ang="0">
                  <a:pos x="208" y="131"/>
                </a:cxn>
                <a:cxn ang="0">
                  <a:pos x="183" y="147"/>
                </a:cxn>
                <a:cxn ang="0">
                  <a:pos x="164" y="137"/>
                </a:cxn>
                <a:cxn ang="0">
                  <a:pos x="146" y="122"/>
                </a:cxn>
                <a:cxn ang="0">
                  <a:pos x="125" y="115"/>
                </a:cxn>
                <a:cxn ang="0">
                  <a:pos x="96" y="132"/>
                </a:cxn>
                <a:cxn ang="0">
                  <a:pos x="72" y="158"/>
                </a:cxn>
                <a:cxn ang="0">
                  <a:pos x="48" y="184"/>
                </a:cxn>
                <a:cxn ang="0">
                  <a:pos x="22" y="204"/>
                </a:cxn>
                <a:cxn ang="0">
                  <a:pos x="0" y="221"/>
                </a:cxn>
                <a:cxn ang="0">
                  <a:pos x="5" y="237"/>
                </a:cxn>
                <a:cxn ang="0">
                  <a:pos x="23" y="250"/>
                </a:cxn>
                <a:cxn ang="0">
                  <a:pos x="38" y="266"/>
                </a:cxn>
                <a:cxn ang="0">
                  <a:pos x="53" y="277"/>
                </a:cxn>
                <a:cxn ang="0">
                  <a:pos x="78" y="288"/>
                </a:cxn>
                <a:cxn ang="0">
                  <a:pos x="102" y="303"/>
                </a:cxn>
                <a:cxn ang="0">
                  <a:pos x="127" y="306"/>
                </a:cxn>
                <a:cxn ang="0">
                  <a:pos x="151" y="303"/>
                </a:cxn>
                <a:cxn ang="0">
                  <a:pos x="176" y="309"/>
                </a:cxn>
                <a:cxn ang="0">
                  <a:pos x="200" y="315"/>
                </a:cxn>
                <a:cxn ang="0">
                  <a:pos x="221" y="326"/>
                </a:cxn>
                <a:cxn ang="0">
                  <a:pos x="244" y="333"/>
                </a:cxn>
                <a:cxn ang="0">
                  <a:pos x="269" y="330"/>
                </a:cxn>
                <a:cxn ang="0">
                  <a:pos x="294" y="323"/>
                </a:cxn>
                <a:cxn ang="0">
                  <a:pos x="314" y="310"/>
                </a:cxn>
                <a:cxn ang="0">
                  <a:pos x="346" y="298"/>
                </a:cxn>
                <a:cxn ang="0">
                  <a:pos x="392" y="293"/>
                </a:cxn>
                <a:cxn ang="0">
                  <a:pos x="436" y="283"/>
                </a:cxn>
                <a:cxn ang="0">
                  <a:pos x="477" y="266"/>
                </a:cxn>
                <a:cxn ang="0">
                  <a:pos x="497" y="248"/>
                </a:cxn>
                <a:cxn ang="0">
                  <a:pos x="479" y="242"/>
                </a:cxn>
                <a:cxn ang="0">
                  <a:pos x="488" y="233"/>
                </a:cxn>
                <a:cxn ang="0">
                  <a:pos x="501" y="225"/>
                </a:cxn>
                <a:cxn ang="0">
                  <a:pos x="509" y="214"/>
                </a:cxn>
                <a:cxn ang="0">
                  <a:pos x="503" y="200"/>
                </a:cxn>
                <a:cxn ang="0">
                  <a:pos x="488" y="192"/>
                </a:cxn>
                <a:cxn ang="0">
                  <a:pos x="474" y="187"/>
                </a:cxn>
                <a:cxn ang="0">
                  <a:pos x="460" y="188"/>
                </a:cxn>
                <a:cxn ang="0">
                  <a:pos x="449" y="200"/>
                </a:cxn>
                <a:cxn ang="0">
                  <a:pos x="434" y="181"/>
                </a:cxn>
                <a:cxn ang="0">
                  <a:pos x="424" y="159"/>
                </a:cxn>
                <a:cxn ang="0">
                  <a:pos x="412" y="138"/>
                </a:cxn>
                <a:cxn ang="0">
                  <a:pos x="392" y="127"/>
                </a:cxn>
                <a:cxn ang="0">
                  <a:pos x="383" y="86"/>
                </a:cxn>
                <a:cxn ang="0">
                  <a:pos x="381" y="42"/>
                </a:cxn>
                <a:cxn ang="0">
                  <a:pos x="366" y="9"/>
                </a:cxn>
                <a:cxn ang="0">
                  <a:pos x="328" y="0"/>
                </a:cxn>
              </a:cxnLst>
              <a:rect l="0" t="0" r="r" b="b"/>
              <a:pathLst>
                <a:path w="509" h="337">
                  <a:moveTo>
                    <a:pt x="297" y="26"/>
                  </a:moveTo>
                  <a:lnTo>
                    <a:pt x="295" y="47"/>
                  </a:lnTo>
                  <a:lnTo>
                    <a:pt x="287" y="65"/>
                  </a:lnTo>
                  <a:lnTo>
                    <a:pt x="275" y="80"/>
                  </a:lnTo>
                  <a:lnTo>
                    <a:pt x="259" y="94"/>
                  </a:lnTo>
                  <a:lnTo>
                    <a:pt x="240" y="105"/>
                  </a:lnTo>
                  <a:lnTo>
                    <a:pt x="223" y="119"/>
                  </a:lnTo>
                  <a:lnTo>
                    <a:pt x="208" y="131"/>
                  </a:lnTo>
                  <a:lnTo>
                    <a:pt x="196" y="147"/>
                  </a:lnTo>
                  <a:lnTo>
                    <a:pt x="183" y="147"/>
                  </a:lnTo>
                  <a:lnTo>
                    <a:pt x="174" y="144"/>
                  </a:lnTo>
                  <a:lnTo>
                    <a:pt x="164" y="137"/>
                  </a:lnTo>
                  <a:lnTo>
                    <a:pt x="156" y="130"/>
                  </a:lnTo>
                  <a:lnTo>
                    <a:pt x="146" y="122"/>
                  </a:lnTo>
                  <a:lnTo>
                    <a:pt x="137" y="118"/>
                  </a:lnTo>
                  <a:lnTo>
                    <a:pt x="125" y="115"/>
                  </a:lnTo>
                  <a:lnTo>
                    <a:pt x="111" y="121"/>
                  </a:lnTo>
                  <a:lnTo>
                    <a:pt x="96" y="132"/>
                  </a:lnTo>
                  <a:lnTo>
                    <a:pt x="84" y="145"/>
                  </a:lnTo>
                  <a:lnTo>
                    <a:pt x="72" y="158"/>
                  </a:lnTo>
                  <a:lnTo>
                    <a:pt x="60" y="172"/>
                  </a:lnTo>
                  <a:lnTo>
                    <a:pt x="48" y="184"/>
                  </a:lnTo>
                  <a:lnTo>
                    <a:pt x="37" y="195"/>
                  </a:lnTo>
                  <a:lnTo>
                    <a:pt x="22" y="204"/>
                  </a:lnTo>
                  <a:lnTo>
                    <a:pt x="8" y="212"/>
                  </a:lnTo>
                  <a:lnTo>
                    <a:pt x="0" y="221"/>
                  </a:lnTo>
                  <a:lnTo>
                    <a:pt x="1" y="230"/>
                  </a:lnTo>
                  <a:lnTo>
                    <a:pt x="5" y="237"/>
                  </a:lnTo>
                  <a:lnTo>
                    <a:pt x="14" y="243"/>
                  </a:lnTo>
                  <a:lnTo>
                    <a:pt x="23" y="250"/>
                  </a:lnTo>
                  <a:lnTo>
                    <a:pt x="32" y="257"/>
                  </a:lnTo>
                  <a:lnTo>
                    <a:pt x="38" y="266"/>
                  </a:lnTo>
                  <a:lnTo>
                    <a:pt x="40" y="278"/>
                  </a:lnTo>
                  <a:lnTo>
                    <a:pt x="53" y="277"/>
                  </a:lnTo>
                  <a:lnTo>
                    <a:pt x="66" y="283"/>
                  </a:lnTo>
                  <a:lnTo>
                    <a:pt x="78" y="288"/>
                  </a:lnTo>
                  <a:lnTo>
                    <a:pt x="91" y="297"/>
                  </a:lnTo>
                  <a:lnTo>
                    <a:pt x="102" y="303"/>
                  </a:lnTo>
                  <a:lnTo>
                    <a:pt x="114" y="307"/>
                  </a:lnTo>
                  <a:lnTo>
                    <a:pt x="127" y="306"/>
                  </a:lnTo>
                  <a:lnTo>
                    <a:pt x="141" y="301"/>
                  </a:lnTo>
                  <a:lnTo>
                    <a:pt x="151" y="303"/>
                  </a:lnTo>
                  <a:lnTo>
                    <a:pt x="164" y="306"/>
                  </a:lnTo>
                  <a:lnTo>
                    <a:pt x="176" y="309"/>
                  </a:lnTo>
                  <a:lnTo>
                    <a:pt x="189" y="312"/>
                  </a:lnTo>
                  <a:lnTo>
                    <a:pt x="200" y="315"/>
                  </a:lnTo>
                  <a:lnTo>
                    <a:pt x="211" y="321"/>
                  </a:lnTo>
                  <a:lnTo>
                    <a:pt x="221" y="326"/>
                  </a:lnTo>
                  <a:lnTo>
                    <a:pt x="232" y="337"/>
                  </a:lnTo>
                  <a:lnTo>
                    <a:pt x="244" y="333"/>
                  </a:lnTo>
                  <a:lnTo>
                    <a:pt x="257" y="332"/>
                  </a:lnTo>
                  <a:lnTo>
                    <a:pt x="269" y="330"/>
                  </a:lnTo>
                  <a:lnTo>
                    <a:pt x="283" y="328"/>
                  </a:lnTo>
                  <a:lnTo>
                    <a:pt x="294" y="323"/>
                  </a:lnTo>
                  <a:lnTo>
                    <a:pt x="305" y="318"/>
                  </a:lnTo>
                  <a:lnTo>
                    <a:pt x="314" y="310"/>
                  </a:lnTo>
                  <a:lnTo>
                    <a:pt x="323" y="301"/>
                  </a:lnTo>
                  <a:lnTo>
                    <a:pt x="346" y="298"/>
                  </a:lnTo>
                  <a:lnTo>
                    <a:pt x="369" y="296"/>
                  </a:lnTo>
                  <a:lnTo>
                    <a:pt x="392" y="293"/>
                  </a:lnTo>
                  <a:lnTo>
                    <a:pt x="414" y="289"/>
                  </a:lnTo>
                  <a:lnTo>
                    <a:pt x="436" y="283"/>
                  </a:lnTo>
                  <a:lnTo>
                    <a:pt x="457" y="276"/>
                  </a:lnTo>
                  <a:lnTo>
                    <a:pt x="477" y="266"/>
                  </a:lnTo>
                  <a:lnTo>
                    <a:pt x="497" y="256"/>
                  </a:lnTo>
                  <a:lnTo>
                    <a:pt x="497" y="248"/>
                  </a:lnTo>
                  <a:lnTo>
                    <a:pt x="488" y="247"/>
                  </a:lnTo>
                  <a:lnTo>
                    <a:pt x="479" y="242"/>
                  </a:lnTo>
                  <a:lnTo>
                    <a:pt x="482" y="237"/>
                  </a:lnTo>
                  <a:lnTo>
                    <a:pt x="488" y="233"/>
                  </a:lnTo>
                  <a:lnTo>
                    <a:pt x="494" y="229"/>
                  </a:lnTo>
                  <a:lnTo>
                    <a:pt x="501" y="225"/>
                  </a:lnTo>
                  <a:lnTo>
                    <a:pt x="505" y="220"/>
                  </a:lnTo>
                  <a:lnTo>
                    <a:pt x="509" y="214"/>
                  </a:lnTo>
                  <a:lnTo>
                    <a:pt x="507" y="207"/>
                  </a:lnTo>
                  <a:lnTo>
                    <a:pt x="503" y="200"/>
                  </a:lnTo>
                  <a:lnTo>
                    <a:pt x="495" y="195"/>
                  </a:lnTo>
                  <a:lnTo>
                    <a:pt x="488" y="192"/>
                  </a:lnTo>
                  <a:lnTo>
                    <a:pt x="480" y="188"/>
                  </a:lnTo>
                  <a:lnTo>
                    <a:pt x="474" y="187"/>
                  </a:lnTo>
                  <a:lnTo>
                    <a:pt x="467" y="186"/>
                  </a:lnTo>
                  <a:lnTo>
                    <a:pt x="460" y="188"/>
                  </a:lnTo>
                  <a:lnTo>
                    <a:pt x="454" y="192"/>
                  </a:lnTo>
                  <a:lnTo>
                    <a:pt x="449" y="200"/>
                  </a:lnTo>
                  <a:lnTo>
                    <a:pt x="440" y="191"/>
                  </a:lnTo>
                  <a:lnTo>
                    <a:pt x="434" y="181"/>
                  </a:lnTo>
                  <a:lnTo>
                    <a:pt x="429" y="169"/>
                  </a:lnTo>
                  <a:lnTo>
                    <a:pt x="424" y="159"/>
                  </a:lnTo>
                  <a:lnTo>
                    <a:pt x="418" y="147"/>
                  </a:lnTo>
                  <a:lnTo>
                    <a:pt x="412" y="138"/>
                  </a:lnTo>
                  <a:lnTo>
                    <a:pt x="403" y="130"/>
                  </a:lnTo>
                  <a:lnTo>
                    <a:pt x="392" y="127"/>
                  </a:lnTo>
                  <a:lnTo>
                    <a:pt x="385" y="108"/>
                  </a:lnTo>
                  <a:lnTo>
                    <a:pt x="383" y="86"/>
                  </a:lnTo>
                  <a:lnTo>
                    <a:pt x="382" y="64"/>
                  </a:lnTo>
                  <a:lnTo>
                    <a:pt x="381" y="42"/>
                  </a:lnTo>
                  <a:lnTo>
                    <a:pt x="375" y="23"/>
                  </a:lnTo>
                  <a:lnTo>
                    <a:pt x="366" y="9"/>
                  </a:lnTo>
                  <a:lnTo>
                    <a:pt x="350" y="0"/>
                  </a:lnTo>
                  <a:lnTo>
                    <a:pt x="328" y="0"/>
                  </a:lnTo>
                  <a:lnTo>
                    <a:pt x="297" y="26"/>
                  </a:lnTo>
                  <a:close/>
                </a:path>
              </a:pathLst>
            </a:custGeom>
            <a:solidFill>
              <a:srgbClr val="F2C2A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6"/>
            <p:cNvSpPr>
              <a:spLocks/>
            </p:cNvSpPr>
            <p:nvPr/>
          </p:nvSpPr>
          <p:spPr bwMode="auto">
            <a:xfrm>
              <a:off x="5707063" y="3752850"/>
              <a:ext cx="20638" cy="53975"/>
            </a:xfrm>
            <a:custGeom>
              <a:avLst/>
              <a:gdLst/>
              <a:ahLst/>
              <a:cxnLst>
                <a:cxn ang="0">
                  <a:pos x="34" y="136"/>
                </a:cxn>
                <a:cxn ang="0">
                  <a:pos x="47" y="116"/>
                </a:cxn>
                <a:cxn ang="0">
                  <a:pos x="52" y="99"/>
                </a:cxn>
                <a:cxn ang="0">
                  <a:pos x="49" y="82"/>
                </a:cxn>
                <a:cxn ang="0">
                  <a:pos x="43" y="66"/>
                </a:cxn>
                <a:cxn ang="0">
                  <a:pos x="30" y="49"/>
                </a:cxn>
                <a:cxn ang="0">
                  <a:pos x="19" y="33"/>
                </a:cxn>
                <a:cxn ang="0">
                  <a:pos x="8" y="16"/>
                </a:cxn>
                <a:cxn ang="0">
                  <a:pos x="1" y="0"/>
                </a:cxn>
                <a:cxn ang="0">
                  <a:pos x="0" y="17"/>
                </a:cxn>
                <a:cxn ang="0">
                  <a:pos x="6" y="34"/>
                </a:cxn>
                <a:cxn ang="0">
                  <a:pos x="13" y="49"/>
                </a:cxn>
                <a:cxn ang="0">
                  <a:pos x="24" y="64"/>
                </a:cxn>
                <a:cxn ang="0">
                  <a:pos x="30" y="79"/>
                </a:cxn>
                <a:cxn ang="0">
                  <a:pos x="37" y="96"/>
                </a:cxn>
                <a:cxn ang="0">
                  <a:pos x="38" y="114"/>
                </a:cxn>
                <a:cxn ang="0">
                  <a:pos x="34" y="136"/>
                </a:cxn>
              </a:cxnLst>
              <a:rect l="0" t="0" r="r" b="b"/>
              <a:pathLst>
                <a:path w="52" h="136">
                  <a:moveTo>
                    <a:pt x="34" y="136"/>
                  </a:moveTo>
                  <a:lnTo>
                    <a:pt x="47" y="116"/>
                  </a:lnTo>
                  <a:lnTo>
                    <a:pt x="52" y="99"/>
                  </a:lnTo>
                  <a:lnTo>
                    <a:pt x="49" y="82"/>
                  </a:lnTo>
                  <a:lnTo>
                    <a:pt x="43" y="66"/>
                  </a:lnTo>
                  <a:lnTo>
                    <a:pt x="30" y="49"/>
                  </a:lnTo>
                  <a:lnTo>
                    <a:pt x="19" y="33"/>
                  </a:lnTo>
                  <a:lnTo>
                    <a:pt x="8" y="16"/>
                  </a:lnTo>
                  <a:lnTo>
                    <a:pt x="1" y="0"/>
                  </a:lnTo>
                  <a:lnTo>
                    <a:pt x="0" y="17"/>
                  </a:lnTo>
                  <a:lnTo>
                    <a:pt x="6" y="34"/>
                  </a:lnTo>
                  <a:lnTo>
                    <a:pt x="13" y="49"/>
                  </a:lnTo>
                  <a:lnTo>
                    <a:pt x="24" y="64"/>
                  </a:lnTo>
                  <a:lnTo>
                    <a:pt x="30" y="79"/>
                  </a:lnTo>
                  <a:lnTo>
                    <a:pt x="37" y="96"/>
                  </a:lnTo>
                  <a:lnTo>
                    <a:pt x="38" y="114"/>
                  </a:lnTo>
                  <a:lnTo>
                    <a:pt x="34" y="136"/>
                  </a:lnTo>
                  <a:close/>
                </a:path>
              </a:pathLst>
            </a:custGeom>
            <a:solidFill>
              <a:srgbClr val="FFBF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17"/>
            <p:cNvSpPr>
              <a:spLocks/>
            </p:cNvSpPr>
            <p:nvPr/>
          </p:nvSpPr>
          <p:spPr bwMode="auto">
            <a:xfrm>
              <a:off x="4797425" y="3814763"/>
              <a:ext cx="700088" cy="446087"/>
            </a:xfrm>
            <a:custGeom>
              <a:avLst/>
              <a:gdLst/>
              <a:ahLst/>
              <a:cxnLst>
                <a:cxn ang="0">
                  <a:pos x="750" y="88"/>
                </a:cxn>
                <a:cxn ang="0">
                  <a:pos x="619" y="384"/>
                </a:cxn>
                <a:cxn ang="0">
                  <a:pos x="553" y="604"/>
                </a:cxn>
                <a:cxn ang="0">
                  <a:pos x="558" y="719"/>
                </a:cxn>
                <a:cxn ang="0">
                  <a:pos x="539" y="768"/>
                </a:cxn>
                <a:cxn ang="0">
                  <a:pos x="493" y="663"/>
                </a:cxn>
                <a:cxn ang="0">
                  <a:pos x="350" y="590"/>
                </a:cxn>
                <a:cxn ang="0">
                  <a:pos x="60" y="633"/>
                </a:cxn>
                <a:cxn ang="0">
                  <a:pos x="65" y="770"/>
                </a:cxn>
                <a:cxn ang="0">
                  <a:pos x="71" y="785"/>
                </a:cxn>
                <a:cxn ang="0">
                  <a:pos x="36" y="972"/>
                </a:cxn>
                <a:cxn ang="0">
                  <a:pos x="30" y="1082"/>
                </a:cxn>
                <a:cxn ang="0">
                  <a:pos x="148" y="885"/>
                </a:cxn>
                <a:cxn ang="0">
                  <a:pos x="154" y="957"/>
                </a:cxn>
                <a:cxn ang="0">
                  <a:pos x="208" y="684"/>
                </a:cxn>
                <a:cxn ang="0">
                  <a:pos x="276" y="652"/>
                </a:cxn>
                <a:cxn ang="0">
                  <a:pos x="334" y="692"/>
                </a:cxn>
                <a:cxn ang="0">
                  <a:pos x="345" y="862"/>
                </a:cxn>
                <a:cxn ang="0">
                  <a:pos x="320" y="932"/>
                </a:cxn>
                <a:cxn ang="0">
                  <a:pos x="441" y="855"/>
                </a:cxn>
                <a:cxn ang="0">
                  <a:pos x="487" y="826"/>
                </a:cxn>
                <a:cxn ang="0">
                  <a:pos x="538" y="875"/>
                </a:cxn>
                <a:cxn ang="0">
                  <a:pos x="601" y="832"/>
                </a:cxn>
                <a:cxn ang="0">
                  <a:pos x="636" y="670"/>
                </a:cxn>
                <a:cxn ang="0">
                  <a:pos x="696" y="345"/>
                </a:cxn>
                <a:cxn ang="0">
                  <a:pos x="765" y="127"/>
                </a:cxn>
                <a:cxn ang="0">
                  <a:pos x="825" y="116"/>
                </a:cxn>
                <a:cxn ang="0">
                  <a:pos x="851" y="239"/>
                </a:cxn>
                <a:cxn ang="0">
                  <a:pos x="783" y="174"/>
                </a:cxn>
                <a:cxn ang="0">
                  <a:pos x="809" y="376"/>
                </a:cxn>
                <a:cxn ang="0">
                  <a:pos x="778" y="533"/>
                </a:cxn>
                <a:cxn ang="0">
                  <a:pos x="767" y="697"/>
                </a:cxn>
                <a:cxn ang="0">
                  <a:pos x="813" y="702"/>
                </a:cxn>
                <a:cxn ang="0">
                  <a:pos x="785" y="954"/>
                </a:cxn>
                <a:cxn ang="0">
                  <a:pos x="896" y="1107"/>
                </a:cxn>
                <a:cxn ang="0">
                  <a:pos x="961" y="1047"/>
                </a:cxn>
                <a:cxn ang="0">
                  <a:pos x="1035" y="1076"/>
                </a:cxn>
                <a:cxn ang="0">
                  <a:pos x="1124" y="1123"/>
                </a:cxn>
                <a:cxn ang="0">
                  <a:pos x="1182" y="1084"/>
                </a:cxn>
                <a:cxn ang="0">
                  <a:pos x="1227" y="1068"/>
                </a:cxn>
                <a:cxn ang="0">
                  <a:pos x="1273" y="924"/>
                </a:cxn>
                <a:cxn ang="0">
                  <a:pos x="1344" y="1006"/>
                </a:cxn>
                <a:cxn ang="0">
                  <a:pos x="1419" y="1000"/>
                </a:cxn>
                <a:cxn ang="0">
                  <a:pos x="1385" y="904"/>
                </a:cxn>
                <a:cxn ang="0">
                  <a:pos x="1378" y="837"/>
                </a:cxn>
                <a:cxn ang="0">
                  <a:pos x="1403" y="819"/>
                </a:cxn>
                <a:cxn ang="0">
                  <a:pos x="1447" y="861"/>
                </a:cxn>
                <a:cxn ang="0">
                  <a:pos x="1446" y="785"/>
                </a:cxn>
                <a:cxn ang="0">
                  <a:pos x="1419" y="609"/>
                </a:cxn>
                <a:cxn ang="0">
                  <a:pos x="1396" y="588"/>
                </a:cxn>
                <a:cxn ang="0">
                  <a:pos x="1427" y="406"/>
                </a:cxn>
                <a:cxn ang="0">
                  <a:pos x="1500" y="513"/>
                </a:cxn>
                <a:cxn ang="0">
                  <a:pos x="1610" y="492"/>
                </a:cxn>
                <a:cxn ang="0">
                  <a:pos x="1569" y="365"/>
                </a:cxn>
                <a:cxn ang="0">
                  <a:pos x="1650" y="443"/>
                </a:cxn>
                <a:cxn ang="0">
                  <a:pos x="1708" y="368"/>
                </a:cxn>
                <a:cxn ang="0">
                  <a:pos x="1684" y="215"/>
                </a:cxn>
                <a:cxn ang="0">
                  <a:pos x="1602" y="99"/>
                </a:cxn>
                <a:cxn ang="0">
                  <a:pos x="1407" y="113"/>
                </a:cxn>
                <a:cxn ang="0">
                  <a:pos x="1121" y="123"/>
                </a:cxn>
                <a:cxn ang="0">
                  <a:pos x="891" y="32"/>
                </a:cxn>
                <a:cxn ang="0">
                  <a:pos x="839" y="18"/>
                </a:cxn>
              </a:cxnLst>
              <a:rect l="0" t="0" r="r" b="b"/>
              <a:pathLst>
                <a:path w="1763" h="1124">
                  <a:moveTo>
                    <a:pt x="839" y="18"/>
                  </a:moveTo>
                  <a:lnTo>
                    <a:pt x="825" y="15"/>
                  </a:lnTo>
                  <a:lnTo>
                    <a:pt x="815" y="15"/>
                  </a:lnTo>
                  <a:lnTo>
                    <a:pt x="805" y="17"/>
                  </a:lnTo>
                  <a:lnTo>
                    <a:pt x="796" y="23"/>
                  </a:lnTo>
                  <a:lnTo>
                    <a:pt x="786" y="26"/>
                  </a:lnTo>
                  <a:lnTo>
                    <a:pt x="778" y="33"/>
                  </a:lnTo>
                  <a:lnTo>
                    <a:pt x="768" y="37"/>
                  </a:lnTo>
                  <a:lnTo>
                    <a:pt x="760" y="43"/>
                  </a:lnTo>
                  <a:lnTo>
                    <a:pt x="757" y="65"/>
                  </a:lnTo>
                  <a:lnTo>
                    <a:pt x="750" y="88"/>
                  </a:lnTo>
                  <a:lnTo>
                    <a:pt x="741" y="108"/>
                  </a:lnTo>
                  <a:lnTo>
                    <a:pt x="731" y="129"/>
                  </a:lnTo>
                  <a:lnTo>
                    <a:pt x="718" y="147"/>
                  </a:lnTo>
                  <a:lnTo>
                    <a:pt x="705" y="166"/>
                  </a:lnTo>
                  <a:lnTo>
                    <a:pt x="692" y="184"/>
                  </a:lnTo>
                  <a:lnTo>
                    <a:pt x="679" y="202"/>
                  </a:lnTo>
                  <a:lnTo>
                    <a:pt x="665" y="237"/>
                  </a:lnTo>
                  <a:lnTo>
                    <a:pt x="654" y="273"/>
                  </a:lnTo>
                  <a:lnTo>
                    <a:pt x="642" y="310"/>
                  </a:lnTo>
                  <a:lnTo>
                    <a:pt x="631" y="348"/>
                  </a:lnTo>
                  <a:lnTo>
                    <a:pt x="619" y="384"/>
                  </a:lnTo>
                  <a:lnTo>
                    <a:pt x="606" y="421"/>
                  </a:lnTo>
                  <a:lnTo>
                    <a:pt x="591" y="456"/>
                  </a:lnTo>
                  <a:lnTo>
                    <a:pt x="573" y="491"/>
                  </a:lnTo>
                  <a:lnTo>
                    <a:pt x="567" y="504"/>
                  </a:lnTo>
                  <a:lnTo>
                    <a:pt x="560" y="518"/>
                  </a:lnTo>
                  <a:lnTo>
                    <a:pt x="551" y="532"/>
                  </a:lnTo>
                  <a:lnTo>
                    <a:pt x="544" y="547"/>
                  </a:lnTo>
                  <a:lnTo>
                    <a:pt x="538" y="562"/>
                  </a:lnTo>
                  <a:lnTo>
                    <a:pt x="536" y="576"/>
                  </a:lnTo>
                  <a:lnTo>
                    <a:pt x="540" y="590"/>
                  </a:lnTo>
                  <a:lnTo>
                    <a:pt x="553" y="604"/>
                  </a:lnTo>
                  <a:lnTo>
                    <a:pt x="555" y="615"/>
                  </a:lnTo>
                  <a:lnTo>
                    <a:pt x="558" y="627"/>
                  </a:lnTo>
                  <a:lnTo>
                    <a:pt x="563" y="638"/>
                  </a:lnTo>
                  <a:lnTo>
                    <a:pt x="567" y="650"/>
                  </a:lnTo>
                  <a:lnTo>
                    <a:pt x="569" y="661"/>
                  </a:lnTo>
                  <a:lnTo>
                    <a:pt x="573" y="674"/>
                  </a:lnTo>
                  <a:lnTo>
                    <a:pt x="575" y="686"/>
                  </a:lnTo>
                  <a:lnTo>
                    <a:pt x="576" y="700"/>
                  </a:lnTo>
                  <a:lnTo>
                    <a:pt x="570" y="705"/>
                  </a:lnTo>
                  <a:lnTo>
                    <a:pt x="565" y="712"/>
                  </a:lnTo>
                  <a:lnTo>
                    <a:pt x="558" y="719"/>
                  </a:lnTo>
                  <a:lnTo>
                    <a:pt x="554" y="725"/>
                  </a:lnTo>
                  <a:lnTo>
                    <a:pt x="548" y="732"/>
                  </a:lnTo>
                  <a:lnTo>
                    <a:pt x="547" y="739"/>
                  </a:lnTo>
                  <a:lnTo>
                    <a:pt x="547" y="747"/>
                  </a:lnTo>
                  <a:lnTo>
                    <a:pt x="553" y="756"/>
                  </a:lnTo>
                  <a:lnTo>
                    <a:pt x="551" y="761"/>
                  </a:lnTo>
                  <a:lnTo>
                    <a:pt x="551" y="768"/>
                  </a:lnTo>
                  <a:lnTo>
                    <a:pt x="551" y="774"/>
                  </a:lnTo>
                  <a:lnTo>
                    <a:pt x="548" y="778"/>
                  </a:lnTo>
                  <a:lnTo>
                    <a:pt x="541" y="773"/>
                  </a:lnTo>
                  <a:lnTo>
                    <a:pt x="539" y="768"/>
                  </a:lnTo>
                  <a:lnTo>
                    <a:pt x="538" y="762"/>
                  </a:lnTo>
                  <a:lnTo>
                    <a:pt x="538" y="757"/>
                  </a:lnTo>
                  <a:lnTo>
                    <a:pt x="538" y="745"/>
                  </a:lnTo>
                  <a:lnTo>
                    <a:pt x="536" y="736"/>
                  </a:lnTo>
                  <a:lnTo>
                    <a:pt x="522" y="729"/>
                  </a:lnTo>
                  <a:lnTo>
                    <a:pt x="513" y="720"/>
                  </a:lnTo>
                  <a:lnTo>
                    <a:pt x="506" y="710"/>
                  </a:lnTo>
                  <a:lnTo>
                    <a:pt x="503" y="699"/>
                  </a:lnTo>
                  <a:lnTo>
                    <a:pt x="500" y="686"/>
                  </a:lnTo>
                  <a:lnTo>
                    <a:pt x="498" y="674"/>
                  </a:lnTo>
                  <a:lnTo>
                    <a:pt x="493" y="663"/>
                  </a:lnTo>
                  <a:lnTo>
                    <a:pt x="490" y="652"/>
                  </a:lnTo>
                  <a:lnTo>
                    <a:pt x="484" y="642"/>
                  </a:lnTo>
                  <a:lnTo>
                    <a:pt x="478" y="635"/>
                  </a:lnTo>
                  <a:lnTo>
                    <a:pt x="472" y="626"/>
                  </a:lnTo>
                  <a:lnTo>
                    <a:pt x="466" y="619"/>
                  </a:lnTo>
                  <a:lnTo>
                    <a:pt x="459" y="610"/>
                  </a:lnTo>
                  <a:lnTo>
                    <a:pt x="454" y="602"/>
                  </a:lnTo>
                  <a:lnTo>
                    <a:pt x="447" y="594"/>
                  </a:lnTo>
                  <a:lnTo>
                    <a:pt x="441" y="586"/>
                  </a:lnTo>
                  <a:lnTo>
                    <a:pt x="394" y="585"/>
                  </a:lnTo>
                  <a:lnTo>
                    <a:pt x="350" y="590"/>
                  </a:lnTo>
                  <a:lnTo>
                    <a:pt x="308" y="596"/>
                  </a:lnTo>
                  <a:lnTo>
                    <a:pt x="267" y="606"/>
                  </a:lnTo>
                  <a:lnTo>
                    <a:pt x="226" y="614"/>
                  </a:lnTo>
                  <a:lnTo>
                    <a:pt x="184" y="622"/>
                  </a:lnTo>
                  <a:lnTo>
                    <a:pt x="142" y="627"/>
                  </a:lnTo>
                  <a:lnTo>
                    <a:pt x="98" y="629"/>
                  </a:lnTo>
                  <a:lnTo>
                    <a:pt x="90" y="635"/>
                  </a:lnTo>
                  <a:lnTo>
                    <a:pt x="82" y="637"/>
                  </a:lnTo>
                  <a:lnTo>
                    <a:pt x="74" y="636"/>
                  </a:lnTo>
                  <a:lnTo>
                    <a:pt x="67" y="635"/>
                  </a:lnTo>
                  <a:lnTo>
                    <a:pt x="60" y="633"/>
                  </a:lnTo>
                  <a:lnTo>
                    <a:pt x="53" y="636"/>
                  </a:lnTo>
                  <a:lnTo>
                    <a:pt x="46" y="640"/>
                  </a:lnTo>
                  <a:lnTo>
                    <a:pt x="43" y="652"/>
                  </a:lnTo>
                  <a:lnTo>
                    <a:pt x="40" y="667"/>
                  </a:lnTo>
                  <a:lnTo>
                    <a:pt x="42" y="682"/>
                  </a:lnTo>
                  <a:lnTo>
                    <a:pt x="43" y="696"/>
                  </a:lnTo>
                  <a:lnTo>
                    <a:pt x="47" y="712"/>
                  </a:lnTo>
                  <a:lnTo>
                    <a:pt x="51" y="727"/>
                  </a:lnTo>
                  <a:lnTo>
                    <a:pt x="55" y="741"/>
                  </a:lnTo>
                  <a:lnTo>
                    <a:pt x="60" y="756"/>
                  </a:lnTo>
                  <a:lnTo>
                    <a:pt x="65" y="770"/>
                  </a:lnTo>
                  <a:lnTo>
                    <a:pt x="66" y="765"/>
                  </a:lnTo>
                  <a:lnTo>
                    <a:pt x="70" y="760"/>
                  </a:lnTo>
                  <a:lnTo>
                    <a:pt x="74" y="757"/>
                  </a:lnTo>
                  <a:lnTo>
                    <a:pt x="78" y="754"/>
                  </a:lnTo>
                  <a:lnTo>
                    <a:pt x="82" y="757"/>
                  </a:lnTo>
                  <a:lnTo>
                    <a:pt x="85" y="761"/>
                  </a:lnTo>
                  <a:lnTo>
                    <a:pt x="85" y="766"/>
                  </a:lnTo>
                  <a:lnTo>
                    <a:pt x="85" y="771"/>
                  </a:lnTo>
                  <a:lnTo>
                    <a:pt x="81" y="782"/>
                  </a:lnTo>
                  <a:lnTo>
                    <a:pt x="78" y="794"/>
                  </a:lnTo>
                  <a:lnTo>
                    <a:pt x="71" y="785"/>
                  </a:lnTo>
                  <a:lnTo>
                    <a:pt x="65" y="784"/>
                  </a:lnTo>
                  <a:lnTo>
                    <a:pt x="72" y="802"/>
                  </a:lnTo>
                  <a:lnTo>
                    <a:pt x="74" y="821"/>
                  </a:lnTo>
                  <a:lnTo>
                    <a:pt x="72" y="839"/>
                  </a:lnTo>
                  <a:lnTo>
                    <a:pt x="69" y="858"/>
                  </a:lnTo>
                  <a:lnTo>
                    <a:pt x="62" y="876"/>
                  </a:lnTo>
                  <a:lnTo>
                    <a:pt x="55" y="894"/>
                  </a:lnTo>
                  <a:lnTo>
                    <a:pt x="48" y="912"/>
                  </a:lnTo>
                  <a:lnTo>
                    <a:pt x="45" y="932"/>
                  </a:lnTo>
                  <a:lnTo>
                    <a:pt x="40" y="952"/>
                  </a:lnTo>
                  <a:lnTo>
                    <a:pt x="36" y="972"/>
                  </a:lnTo>
                  <a:lnTo>
                    <a:pt x="30" y="992"/>
                  </a:lnTo>
                  <a:lnTo>
                    <a:pt x="26" y="1012"/>
                  </a:lnTo>
                  <a:lnTo>
                    <a:pt x="19" y="1031"/>
                  </a:lnTo>
                  <a:lnTo>
                    <a:pt x="12" y="1050"/>
                  </a:lnTo>
                  <a:lnTo>
                    <a:pt x="6" y="1069"/>
                  </a:lnTo>
                  <a:lnTo>
                    <a:pt x="0" y="1089"/>
                  </a:lnTo>
                  <a:lnTo>
                    <a:pt x="0" y="1096"/>
                  </a:lnTo>
                  <a:lnTo>
                    <a:pt x="2" y="1103"/>
                  </a:lnTo>
                  <a:lnTo>
                    <a:pt x="7" y="1107"/>
                  </a:lnTo>
                  <a:lnTo>
                    <a:pt x="17" y="1107"/>
                  </a:lnTo>
                  <a:lnTo>
                    <a:pt x="30" y="1082"/>
                  </a:lnTo>
                  <a:lnTo>
                    <a:pt x="43" y="1059"/>
                  </a:lnTo>
                  <a:lnTo>
                    <a:pt x="54" y="1034"/>
                  </a:lnTo>
                  <a:lnTo>
                    <a:pt x="65" y="1011"/>
                  </a:lnTo>
                  <a:lnTo>
                    <a:pt x="76" y="986"/>
                  </a:lnTo>
                  <a:lnTo>
                    <a:pt x="91" y="962"/>
                  </a:lnTo>
                  <a:lnTo>
                    <a:pt x="108" y="941"/>
                  </a:lnTo>
                  <a:lnTo>
                    <a:pt x="131" y="922"/>
                  </a:lnTo>
                  <a:lnTo>
                    <a:pt x="135" y="912"/>
                  </a:lnTo>
                  <a:lnTo>
                    <a:pt x="137" y="902"/>
                  </a:lnTo>
                  <a:lnTo>
                    <a:pt x="140" y="893"/>
                  </a:lnTo>
                  <a:lnTo>
                    <a:pt x="148" y="885"/>
                  </a:lnTo>
                  <a:lnTo>
                    <a:pt x="153" y="895"/>
                  </a:lnTo>
                  <a:lnTo>
                    <a:pt x="155" y="905"/>
                  </a:lnTo>
                  <a:lnTo>
                    <a:pt x="152" y="914"/>
                  </a:lnTo>
                  <a:lnTo>
                    <a:pt x="148" y="923"/>
                  </a:lnTo>
                  <a:lnTo>
                    <a:pt x="143" y="931"/>
                  </a:lnTo>
                  <a:lnTo>
                    <a:pt x="137" y="941"/>
                  </a:lnTo>
                  <a:lnTo>
                    <a:pt x="133" y="951"/>
                  </a:lnTo>
                  <a:lnTo>
                    <a:pt x="131" y="962"/>
                  </a:lnTo>
                  <a:lnTo>
                    <a:pt x="138" y="965"/>
                  </a:lnTo>
                  <a:lnTo>
                    <a:pt x="146" y="962"/>
                  </a:lnTo>
                  <a:lnTo>
                    <a:pt x="154" y="957"/>
                  </a:lnTo>
                  <a:lnTo>
                    <a:pt x="162" y="952"/>
                  </a:lnTo>
                  <a:lnTo>
                    <a:pt x="177" y="923"/>
                  </a:lnTo>
                  <a:lnTo>
                    <a:pt x="189" y="894"/>
                  </a:lnTo>
                  <a:lnTo>
                    <a:pt x="197" y="862"/>
                  </a:lnTo>
                  <a:lnTo>
                    <a:pt x="201" y="831"/>
                  </a:lnTo>
                  <a:lnTo>
                    <a:pt x="203" y="797"/>
                  </a:lnTo>
                  <a:lnTo>
                    <a:pt x="206" y="764"/>
                  </a:lnTo>
                  <a:lnTo>
                    <a:pt x="209" y="731"/>
                  </a:lnTo>
                  <a:lnTo>
                    <a:pt x="215" y="700"/>
                  </a:lnTo>
                  <a:lnTo>
                    <a:pt x="209" y="693"/>
                  </a:lnTo>
                  <a:lnTo>
                    <a:pt x="208" y="684"/>
                  </a:lnTo>
                  <a:lnTo>
                    <a:pt x="209" y="675"/>
                  </a:lnTo>
                  <a:lnTo>
                    <a:pt x="215" y="669"/>
                  </a:lnTo>
                  <a:lnTo>
                    <a:pt x="224" y="661"/>
                  </a:lnTo>
                  <a:lnTo>
                    <a:pt x="235" y="658"/>
                  </a:lnTo>
                  <a:lnTo>
                    <a:pt x="239" y="656"/>
                  </a:lnTo>
                  <a:lnTo>
                    <a:pt x="245" y="654"/>
                  </a:lnTo>
                  <a:lnTo>
                    <a:pt x="249" y="649"/>
                  </a:lnTo>
                  <a:lnTo>
                    <a:pt x="255" y="645"/>
                  </a:lnTo>
                  <a:lnTo>
                    <a:pt x="262" y="647"/>
                  </a:lnTo>
                  <a:lnTo>
                    <a:pt x="270" y="650"/>
                  </a:lnTo>
                  <a:lnTo>
                    <a:pt x="276" y="652"/>
                  </a:lnTo>
                  <a:lnTo>
                    <a:pt x="288" y="652"/>
                  </a:lnTo>
                  <a:lnTo>
                    <a:pt x="290" y="646"/>
                  </a:lnTo>
                  <a:lnTo>
                    <a:pt x="293" y="639"/>
                  </a:lnTo>
                  <a:lnTo>
                    <a:pt x="298" y="632"/>
                  </a:lnTo>
                  <a:lnTo>
                    <a:pt x="305" y="629"/>
                  </a:lnTo>
                  <a:lnTo>
                    <a:pt x="311" y="638"/>
                  </a:lnTo>
                  <a:lnTo>
                    <a:pt x="317" y="649"/>
                  </a:lnTo>
                  <a:lnTo>
                    <a:pt x="320" y="659"/>
                  </a:lnTo>
                  <a:lnTo>
                    <a:pt x="325" y="672"/>
                  </a:lnTo>
                  <a:lnTo>
                    <a:pt x="328" y="682"/>
                  </a:lnTo>
                  <a:lnTo>
                    <a:pt x="334" y="692"/>
                  </a:lnTo>
                  <a:lnTo>
                    <a:pt x="341" y="700"/>
                  </a:lnTo>
                  <a:lnTo>
                    <a:pt x="354" y="707"/>
                  </a:lnTo>
                  <a:lnTo>
                    <a:pt x="355" y="724"/>
                  </a:lnTo>
                  <a:lnTo>
                    <a:pt x="357" y="743"/>
                  </a:lnTo>
                  <a:lnTo>
                    <a:pt x="358" y="762"/>
                  </a:lnTo>
                  <a:lnTo>
                    <a:pt x="361" y="782"/>
                  </a:lnTo>
                  <a:lnTo>
                    <a:pt x="359" y="800"/>
                  </a:lnTo>
                  <a:lnTo>
                    <a:pt x="358" y="818"/>
                  </a:lnTo>
                  <a:lnTo>
                    <a:pt x="355" y="835"/>
                  </a:lnTo>
                  <a:lnTo>
                    <a:pt x="348" y="855"/>
                  </a:lnTo>
                  <a:lnTo>
                    <a:pt x="345" y="862"/>
                  </a:lnTo>
                  <a:lnTo>
                    <a:pt x="339" y="867"/>
                  </a:lnTo>
                  <a:lnTo>
                    <a:pt x="331" y="870"/>
                  </a:lnTo>
                  <a:lnTo>
                    <a:pt x="323" y="874"/>
                  </a:lnTo>
                  <a:lnTo>
                    <a:pt x="316" y="876"/>
                  </a:lnTo>
                  <a:lnTo>
                    <a:pt x="309" y="880"/>
                  </a:lnTo>
                  <a:lnTo>
                    <a:pt x="304" y="886"/>
                  </a:lnTo>
                  <a:lnTo>
                    <a:pt x="303" y="897"/>
                  </a:lnTo>
                  <a:lnTo>
                    <a:pt x="301" y="906"/>
                  </a:lnTo>
                  <a:lnTo>
                    <a:pt x="305" y="916"/>
                  </a:lnTo>
                  <a:lnTo>
                    <a:pt x="311" y="924"/>
                  </a:lnTo>
                  <a:lnTo>
                    <a:pt x="320" y="932"/>
                  </a:lnTo>
                  <a:lnTo>
                    <a:pt x="336" y="931"/>
                  </a:lnTo>
                  <a:lnTo>
                    <a:pt x="352" y="926"/>
                  </a:lnTo>
                  <a:lnTo>
                    <a:pt x="365" y="917"/>
                  </a:lnTo>
                  <a:lnTo>
                    <a:pt x="380" y="908"/>
                  </a:lnTo>
                  <a:lnTo>
                    <a:pt x="391" y="896"/>
                  </a:lnTo>
                  <a:lnTo>
                    <a:pt x="403" y="886"/>
                  </a:lnTo>
                  <a:lnTo>
                    <a:pt x="413" y="875"/>
                  </a:lnTo>
                  <a:lnTo>
                    <a:pt x="425" y="867"/>
                  </a:lnTo>
                  <a:lnTo>
                    <a:pt x="432" y="865"/>
                  </a:lnTo>
                  <a:lnTo>
                    <a:pt x="438" y="861"/>
                  </a:lnTo>
                  <a:lnTo>
                    <a:pt x="441" y="855"/>
                  </a:lnTo>
                  <a:lnTo>
                    <a:pt x="445" y="849"/>
                  </a:lnTo>
                  <a:lnTo>
                    <a:pt x="446" y="840"/>
                  </a:lnTo>
                  <a:lnTo>
                    <a:pt x="448" y="832"/>
                  </a:lnTo>
                  <a:lnTo>
                    <a:pt x="448" y="824"/>
                  </a:lnTo>
                  <a:lnTo>
                    <a:pt x="451" y="819"/>
                  </a:lnTo>
                  <a:lnTo>
                    <a:pt x="469" y="760"/>
                  </a:lnTo>
                  <a:lnTo>
                    <a:pt x="478" y="769"/>
                  </a:lnTo>
                  <a:lnTo>
                    <a:pt x="485" y="782"/>
                  </a:lnTo>
                  <a:lnTo>
                    <a:pt x="489" y="795"/>
                  </a:lnTo>
                  <a:lnTo>
                    <a:pt x="490" y="811"/>
                  </a:lnTo>
                  <a:lnTo>
                    <a:pt x="487" y="826"/>
                  </a:lnTo>
                  <a:lnTo>
                    <a:pt x="486" y="842"/>
                  </a:lnTo>
                  <a:lnTo>
                    <a:pt x="483" y="857"/>
                  </a:lnTo>
                  <a:lnTo>
                    <a:pt x="482" y="871"/>
                  </a:lnTo>
                  <a:lnTo>
                    <a:pt x="485" y="877"/>
                  </a:lnTo>
                  <a:lnTo>
                    <a:pt x="492" y="884"/>
                  </a:lnTo>
                  <a:lnTo>
                    <a:pt x="498" y="888"/>
                  </a:lnTo>
                  <a:lnTo>
                    <a:pt x="505" y="889"/>
                  </a:lnTo>
                  <a:lnTo>
                    <a:pt x="514" y="888"/>
                  </a:lnTo>
                  <a:lnTo>
                    <a:pt x="523" y="885"/>
                  </a:lnTo>
                  <a:lnTo>
                    <a:pt x="530" y="880"/>
                  </a:lnTo>
                  <a:lnTo>
                    <a:pt x="538" y="875"/>
                  </a:lnTo>
                  <a:lnTo>
                    <a:pt x="536" y="867"/>
                  </a:lnTo>
                  <a:lnTo>
                    <a:pt x="540" y="862"/>
                  </a:lnTo>
                  <a:lnTo>
                    <a:pt x="545" y="858"/>
                  </a:lnTo>
                  <a:lnTo>
                    <a:pt x="550" y="855"/>
                  </a:lnTo>
                  <a:lnTo>
                    <a:pt x="558" y="855"/>
                  </a:lnTo>
                  <a:lnTo>
                    <a:pt x="567" y="855"/>
                  </a:lnTo>
                  <a:lnTo>
                    <a:pt x="575" y="851"/>
                  </a:lnTo>
                  <a:lnTo>
                    <a:pt x="584" y="849"/>
                  </a:lnTo>
                  <a:lnTo>
                    <a:pt x="590" y="844"/>
                  </a:lnTo>
                  <a:lnTo>
                    <a:pt x="596" y="839"/>
                  </a:lnTo>
                  <a:lnTo>
                    <a:pt x="601" y="832"/>
                  </a:lnTo>
                  <a:lnTo>
                    <a:pt x="606" y="826"/>
                  </a:lnTo>
                  <a:lnTo>
                    <a:pt x="609" y="813"/>
                  </a:lnTo>
                  <a:lnTo>
                    <a:pt x="610" y="801"/>
                  </a:lnTo>
                  <a:lnTo>
                    <a:pt x="609" y="787"/>
                  </a:lnTo>
                  <a:lnTo>
                    <a:pt x="609" y="774"/>
                  </a:lnTo>
                  <a:lnTo>
                    <a:pt x="609" y="759"/>
                  </a:lnTo>
                  <a:lnTo>
                    <a:pt x="612" y="747"/>
                  </a:lnTo>
                  <a:lnTo>
                    <a:pt x="618" y="734"/>
                  </a:lnTo>
                  <a:lnTo>
                    <a:pt x="629" y="725"/>
                  </a:lnTo>
                  <a:lnTo>
                    <a:pt x="632" y="697"/>
                  </a:lnTo>
                  <a:lnTo>
                    <a:pt x="636" y="670"/>
                  </a:lnTo>
                  <a:lnTo>
                    <a:pt x="638" y="641"/>
                  </a:lnTo>
                  <a:lnTo>
                    <a:pt x="640" y="612"/>
                  </a:lnTo>
                  <a:lnTo>
                    <a:pt x="639" y="582"/>
                  </a:lnTo>
                  <a:lnTo>
                    <a:pt x="636" y="554"/>
                  </a:lnTo>
                  <a:lnTo>
                    <a:pt x="630" y="527"/>
                  </a:lnTo>
                  <a:lnTo>
                    <a:pt x="621" y="503"/>
                  </a:lnTo>
                  <a:lnTo>
                    <a:pt x="629" y="468"/>
                  </a:lnTo>
                  <a:lnTo>
                    <a:pt x="642" y="436"/>
                  </a:lnTo>
                  <a:lnTo>
                    <a:pt x="658" y="406"/>
                  </a:lnTo>
                  <a:lnTo>
                    <a:pt x="678" y="375"/>
                  </a:lnTo>
                  <a:lnTo>
                    <a:pt x="696" y="345"/>
                  </a:lnTo>
                  <a:lnTo>
                    <a:pt x="714" y="315"/>
                  </a:lnTo>
                  <a:lnTo>
                    <a:pt x="730" y="283"/>
                  </a:lnTo>
                  <a:lnTo>
                    <a:pt x="742" y="251"/>
                  </a:lnTo>
                  <a:lnTo>
                    <a:pt x="733" y="235"/>
                  </a:lnTo>
                  <a:lnTo>
                    <a:pt x="731" y="220"/>
                  </a:lnTo>
                  <a:lnTo>
                    <a:pt x="733" y="205"/>
                  </a:lnTo>
                  <a:lnTo>
                    <a:pt x="740" y="190"/>
                  </a:lnTo>
                  <a:lnTo>
                    <a:pt x="747" y="174"/>
                  </a:lnTo>
                  <a:lnTo>
                    <a:pt x="755" y="159"/>
                  </a:lnTo>
                  <a:lnTo>
                    <a:pt x="761" y="143"/>
                  </a:lnTo>
                  <a:lnTo>
                    <a:pt x="765" y="127"/>
                  </a:lnTo>
                  <a:lnTo>
                    <a:pt x="767" y="116"/>
                  </a:lnTo>
                  <a:lnTo>
                    <a:pt x="774" y="110"/>
                  </a:lnTo>
                  <a:lnTo>
                    <a:pt x="780" y="108"/>
                  </a:lnTo>
                  <a:lnTo>
                    <a:pt x="791" y="109"/>
                  </a:lnTo>
                  <a:lnTo>
                    <a:pt x="800" y="109"/>
                  </a:lnTo>
                  <a:lnTo>
                    <a:pt x="809" y="109"/>
                  </a:lnTo>
                  <a:lnTo>
                    <a:pt x="816" y="107"/>
                  </a:lnTo>
                  <a:lnTo>
                    <a:pt x="823" y="101"/>
                  </a:lnTo>
                  <a:lnTo>
                    <a:pt x="830" y="106"/>
                  </a:lnTo>
                  <a:lnTo>
                    <a:pt x="830" y="111"/>
                  </a:lnTo>
                  <a:lnTo>
                    <a:pt x="825" y="116"/>
                  </a:lnTo>
                  <a:lnTo>
                    <a:pt x="823" y="124"/>
                  </a:lnTo>
                  <a:lnTo>
                    <a:pt x="827" y="138"/>
                  </a:lnTo>
                  <a:lnTo>
                    <a:pt x="832" y="154"/>
                  </a:lnTo>
                  <a:lnTo>
                    <a:pt x="837" y="169"/>
                  </a:lnTo>
                  <a:lnTo>
                    <a:pt x="843" y="184"/>
                  </a:lnTo>
                  <a:lnTo>
                    <a:pt x="848" y="199"/>
                  </a:lnTo>
                  <a:lnTo>
                    <a:pt x="853" y="215"/>
                  </a:lnTo>
                  <a:lnTo>
                    <a:pt x="858" y="229"/>
                  </a:lnTo>
                  <a:lnTo>
                    <a:pt x="864" y="245"/>
                  </a:lnTo>
                  <a:lnTo>
                    <a:pt x="859" y="251"/>
                  </a:lnTo>
                  <a:lnTo>
                    <a:pt x="851" y="239"/>
                  </a:lnTo>
                  <a:lnTo>
                    <a:pt x="844" y="229"/>
                  </a:lnTo>
                  <a:lnTo>
                    <a:pt x="837" y="219"/>
                  </a:lnTo>
                  <a:lnTo>
                    <a:pt x="830" y="209"/>
                  </a:lnTo>
                  <a:lnTo>
                    <a:pt x="822" y="199"/>
                  </a:lnTo>
                  <a:lnTo>
                    <a:pt x="815" y="189"/>
                  </a:lnTo>
                  <a:lnTo>
                    <a:pt x="807" y="180"/>
                  </a:lnTo>
                  <a:lnTo>
                    <a:pt x="801" y="172"/>
                  </a:lnTo>
                  <a:lnTo>
                    <a:pt x="795" y="171"/>
                  </a:lnTo>
                  <a:lnTo>
                    <a:pt x="789" y="170"/>
                  </a:lnTo>
                  <a:lnTo>
                    <a:pt x="785" y="170"/>
                  </a:lnTo>
                  <a:lnTo>
                    <a:pt x="783" y="174"/>
                  </a:lnTo>
                  <a:lnTo>
                    <a:pt x="791" y="193"/>
                  </a:lnTo>
                  <a:lnTo>
                    <a:pt x="798" y="214"/>
                  </a:lnTo>
                  <a:lnTo>
                    <a:pt x="806" y="234"/>
                  </a:lnTo>
                  <a:lnTo>
                    <a:pt x="814" y="255"/>
                  </a:lnTo>
                  <a:lnTo>
                    <a:pt x="820" y="275"/>
                  </a:lnTo>
                  <a:lnTo>
                    <a:pt x="827" y="296"/>
                  </a:lnTo>
                  <a:lnTo>
                    <a:pt x="831" y="317"/>
                  </a:lnTo>
                  <a:lnTo>
                    <a:pt x="836" y="339"/>
                  </a:lnTo>
                  <a:lnTo>
                    <a:pt x="827" y="351"/>
                  </a:lnTo>
                  <a:lnTo>
                    <a:pt x="819" y="364"/>
                  </a:lnTo>
                  <a:lnTo>
                    <a:pt x="809" y="376"/>
                  </a:lnTo>
                  <a:lnTo>
                    <a:pt x="800" y="390"/>
                  </a:lnTo>
                  <a:lnTo>
                    <a:pt x="791" y="402"/>
                  </a:lnTo>
                  <a:lnTo>
                    <a:pt x="785" y="417"/>
                  </a:lnTo>
                  <a:lnTo>
                    <a:pt x="783" y="432"/>
                  </a:lnTo>
                  <a:lnTo>
                    <a:pt x="785" y="450"/>
                  </a:lnTo>
                  <a:lnTo>
                    <a:pt x="780" y="463"/>
                  </a:lnTo>
                  <a:lnTo>
                    <a:pt x="779" y="476"/>
                  </a:lnTo>
                  <a:lnTo>
                    <a:pt x="779" y="491"/>
                  </a:lnTo>
                  <a:lnTo>
                    <a:pt x="779" y="505"/>
                  </a:lnTo>
                  <a:lnTo>
                    <a:pt x="778" y="519"/>
                  </a:lnTo>
                  <a:lnTo>
                    <a:pt x="778" y="533"/>
                  </a:lnTo>
                  <a:lnTo>
                    <a:pt x="777" y="547"/>
                  </a:lnTo>
                  <a:lnTo>
                    <a:pt x="775" y="562"/>
                  </a:lnTo>
                  <a:lnTo>
                    <a:pt x="766" y="557"/>
                  </a:lnTo>
                  <a:lnTo>
                    <a:pt x="758" y="556"/>
                  </a:lnTo>
                  <a:lnTo>
                    <a:pt x="752" y="576"/>
                  </a:lnTo>
                  <a:lnTo>
                    <a:pt x="751" y="596"/>
                  </a:lnTo>
                  <a:lnTo>
                    <a:pt x="751" y="617"/>
                  </a:lnTo>
                  <a:lnTo>
                    <a:pt x="755" y="638"/>
                  </a:lnTo>
                  <a:lnTo>
                    <a:pt x="757" y="658"/>
                  </a:lnTo>
                  <a:lnTo>
                    <a:pt x="761" y="678"/>
                  </a:lnTo>
                  <a:lnTo>
                    <a:pt x="767" y="697"/>
                  </a:lnTo>
                  <a:lnTo>
                    <a:pt x="773" y="718"/>
                  </a:lnTo>
                  <a:lnTo>
                    <a:pt x="777" y="712"/>
                  </a:lnTo>
                  <a:lnTo>
                    <a:pt x="780" y="706"/>
                  </a:lnTo>
                  <a:lnTo>
                    <a:pt x="782" y="700"/>
                  </a:lnTo>
                  <a:lnTo>
                    <a:pt x="784" y="693"/>
                  </a:lnTo>
                  <a:lnTo>
                    <a:pt x="785" y="686"/>
                  </a:lnTo>
                  <a:lnTo>
                    <a:pt x="789" y="683"/>
                  </a:lnTo>
                  <a:lnTo>
                    <a:pt x="795" y="681"/>
                  </a:lnTo>
                  <a:lnTo>
                    <a:pt x="805" y="683"/>
                  </a:lnTo>
                  <a:lnTo>
                    <a:pt x="809" y="692"/>
                  </a:lnTo>
                  <a:lnTo>
                    <a:pt x="813" y="702"/>
                  </a:lnTo>
                  <a:lnTo>
                    <a:pt x="814" y="713"/>
                  </a:lnTo>
                  <a:lnTo>
                    <a:pt x="815" y="725"/>
                  </a:lnTo>
                  <a:lnTo>
                    <a:pt x="813" y="737"/>
                  </a:lnTo>
                  <a:lnTo>
                    <a:pt x="812" y="748"/>
                  </a:lnTo>
                  <a:lnTo>
                    <a:pt x="810" y="759"/>
                  </a:lnTo>
                  <a:lnTo>
                    <a:pt x="809" y="770"/>
                  </a:lnTo>
                  <a:lnTo>
                    <a:pt x="792" y="804"/>
                  </a:lnTo>
                  <a:lnTo>
                    <a:pt x="783" y="841"/>
                  </a:lnTo>
                  <a:lnTo>
                    <a:pt x="778" y="878"/>
                  </a:lnTo>
                  <a:lnTo>
                    <a:pt x="779" y="917"/>
                  </a:lnTo>
                  <a:lnTo>
                    <a:pt x="785" y="954"/>
                  </a:lnTo>
                  <a:lnTo>
                    <a:pt x="795" y="992"/>
                  </a:lnTo>
                  <a:lnTo>
                    <a:pt x="810" y="1025"/>
                  </a:lnTo>
                  <a:lnTo>
                    <a:pt x="829" y="1059"/>
                  </a:lnTo>
                  <a:lnTo>
                    <a:pt x="837" y="1066"/>
                  </a:lnTo>
                  <a:lnTo>
                    <a:pt x="844" y="1073"/>
                  </a:lnTo>
                  <a:lnTo>
                    <a:pt x="851" y="1080"/>
                  </a:lnTo>
                  <a:lnTo>
                    <a:pt x="859" y="1088"/>
                  </a:lnTo>
                  <a:lnTo>
                    <a:pt x="866" y="1094"/>
                  </a:lnTo>
                  <a:lnTo>
                    <a:pt x="875" y="1099"/>
                  </a:lnTo>
                  <a:lnTo>
                    <a:pt x="884" y="1104"/>
                  </a:lnTo>
                  <a:lnTo>
                    <a:pt x="896" y="1107"/>
                  </a:lnTo>
                  <a:lnTo>
                    <a:pt x="903" y="1096"/>
                  </a:lnTo>
                  <a:lnTo>
                    <a:pt x="910" y="1086"/>
                  </a:lnTo>
                  <a:lnTo>
                    <a:pt x="916" y="1073"/>
                  </a:lnTo>
                  <a:lnTo>
                    <a:pt x="923" y="1061"/>
                  </a:lnTo>
                  <a:lnTo>
                    <a:pt x="929" y="1049"/>
                  </a:lnTo>
                  <a:lnTo>
                    <a:pt x="937" y="1039"/>
                  </a:lnTo>
                  <a:lnTo>
                    <a:pt x="944" y="1029"/>
                  </a:lnTo>
                  <a:lnTo>
                    <a:pt x="957" y="1023"/>
                  </a:lnTo>
                  <a:lnTo>
                    <a:pt x="964" y="1029"/>
                  </a:lnTo>
                  <a:lnTo>
                    <a:pt x="965" y="1038"/>
                  </a:lnTo>
                  <a:lnTo>
                    <a:pt x="961" y="1047"/>
                  </a:lnTo>
                  <a:lnTo>
                    <a:pt x="959" y="1057"/>
                  </a:lnTo>
                  <a:lnTo>
                    <a:pt x="955" y="1064"/>
                  </a:lnTo>
                  <a:lnTo>
                    <a:pt x="956" y="1070"/>
                  </a:lnTo>
                  <a:lnTo>
                    <a:pt x="961" y="1072"/>
                  </a:lnTo>
                  <a:lnTo>
                    <a:pt x="977" y="1071"/>
                  </a:lnTo>
                  <a:lnTo>
                    <a:pt x="985" y="1077"/>
                  </a:lnTo>
                  <a:lnTo>
                    <a:pt x="997" y="1080"/>
                  </a:lnTo>
                  <a:lnTo>
                    <a:pt x="1007" y="1080"/>
                  </a:lnTo>
                  <a:lnTo>
                    <a:pt x="1017" y="1077"/>
                  </a:lnTo>
                  <a:lnTo>
                    <a:pt x="1026" y="1075"/>
                  </a:lnTo>
                  <a:lnTo>
                    <a:pt x="1035" y="1076"/>
                  </a:lnTo>
                  <a:lnTo>
                    <a:pt x="1044" y="1078"/>
                  </a:lnTo>
                  <a:lnTo>
                    <a:pt x="1054" y="1082"/>
                  </a:lnTo>
                  <a:lnTo>
                    <a:pt x="1063" y="1086"/>
                  </a:lnTo>
                  <a:lnTo>
                    <a:pt x="1072" y="1091"/>
                  </a:lnTo>
                  <a:lnTo>
                    <a:pt x="1081" y="1096"/>
                  </a:lnTo>
                  <a:lnTo>
                    <a:pt x="1092" y="1102"/>
                  </a:lnTo>
                  <a:lnTo>
                    <a:pt x="1096" y="1106"/>
                  </a:lnTo>
                  <a:lnTo>
                    <a:pt x="1103" y="1112"/>
                  </a:lnTo>
                  <a:lnTo>
                    <a:pt x="1109" y="1116"/>
                  </a:lnTo>
                  <a:lnTo>
                    <a:pt x="1117" y="1121"/>
                  </a:lnTo>
                  <a:lnTo>
                    <a:pt x="1124" y="1123"/>
                  </a:lnTo>
                  <a:lnTo>
                    <a:pt x="1133" y="1124"/>
                  </a:lnTo>
                  <a:lnTo>
                    <a:pt x="1140" y="1124"/>
                  </a:lnTo>
                  <a:lnTo>
                    <a:pt x="1149" y="1124"/>
                  </a:lnTo>
                  <a:lnTo>
                    <a:pt x="1156" y="1119"/>
                  </a:lnTo>
                  <a:lnTo>
                    <a:pt x="1160" y="1114"/>
                  </a:lnTo>
                  <a:lnTo>
                    <a:pt x="1162" y="1107"/>
                  </a:lnTo>
                  <a:lnTo>
                    <a:pt x="1165" y="1102"/>
                  </a:lnTo>
                  <a:lnTo>
                    <a:pt x="1165" y="1095"/>
                  </a:lnTo>
                  <a:lnTo>
                    <a:pt x="1168" y="1089"/>
                  </a:lnTo>
                  <a:lnTo>
                    <a:pt x="1172" y="1085"/>
                  </a:lnTo>
                  <a:lnTo>
                    <a:pt x="1182" y="1084"/>
                  </a:lnTo>
                  <a:lnTo>
                    <a:pt x="1187" y="1085"/>
                  </a:lnTo>
                  <a:lnTo>
                    <a:pt x="1190" y="1090"/>
                  </a:lnTo>
                  <a:lnTo>
                    <a:pt x="1191" y="1096"/>
                  </a:lnTo>
                  <a:lnTo>
                    <a:pt x="1195" y="1102"/>
                  </a:lnTo>
                  <a:lnTo>
                    <a:pt x="1204" y="1102"/>
                  </a:lnTo>
                  <a:lnTo>
                    <a:pt x="1209" y="1098"/>
                  </a:lnTo>
                  <a:lnTo>
                    <a:pt x="1213" y="1091"/>
                  </a:lnTo>
                  <a:lnTo>
                    <a:pt x="1215" y="1085"/>
                  </a:lnTo>
                  <a:lnTo>
                    <a:pt x="1216" y="1076"/>
                  </a:lnTo>
                  <a:lnTo>
                    <a:pt x="1221" y="1070"/>
                  </a:lnTo>
                  <a:lnTo>
                    <a:pt x="1227" y="1068"/>
                  </a:lnTo>
                  <a:lnTo>
                    <a:pt x="1240" y="1071"/>
                  </a:lnTo>
                  <a:lnTo>
                    <a:pt x="1240" y="1048"/>
                  </a:lnTo>
                  <a:lnTo>
                    <a:pt x="1242" y="1024"/>
                  </a:lnTo>
                  <a:lnTo>
                    <a:pt x="1245" y="1002"/>
                  </a:lnTo>
                  <a:lnTo>
                    <a:pt x="1249" y="979"/>
                  </a:lnTo>
                  <a:lnTo>
                    <a:pt x="1252" y="957"/>
                  </a:lnTo>
                  <a:lnTo>
                    <a:pt x="1257" y="935"/>
                  </a:lnTo>
                  <a:lnTo>
                    <a:pt x="1261" y="913"/>
                  </a:lnTo>
                  <a:lnTo>
                    <a:pt x="1268" y="892"/>
                  </a:lnTo>
                  <a:lnTo>
                    <a:pt x="1270" y="907"/>
                  </a:lnTo>
                  <a:lnTo>
                    <a:pt x="1273" y="924"/>
                  </a:lnTo>
                  <a:lnTo>
                    <a:pt x="1277" y="941"/>
                  </a:lnTo>
                  <a:lnTo>
                    <a:pt x="1281" y="959"/>
                  </a:lnTo>
                  <a:lnTo>
                    <a:pt x="1285" y="975"/>
                  </a:lnTo>
                  <a:lnTo>
                    <a:pt x="1290" y="990"/>
                  </a:lnTo>
                  <a:lnTo>
                    <a:pt x="1297" y="1004"/>
                  </a:lnTo>
                  <a:lnTo>
                    <a:pt x="1308" y="1018"/>
                  </a:lnTo>
                  <a:lnTo>
                    <a:pt x="1315" y="1018"/>
                  </a:lnTo>
                  <a:lnTo>
                    <a:pt x="1322" y="1017"/>
                  </a:lnTo>
                  <a:lnTo>
                    <a:pt x="1327" y="1015"/>
                  </a:lnTo>
                  <a:lnTo>
                    <a:pt x="1334" y="1014"/>
                  </a:lnTo>
                  <a:lnTo>
                    <a:pt x="1344" y="1006"/>
                  </a:lnTo>
                  <a:lnTo>
                    <a:pt x="1357" y="1000"/>
                  </a:lnTo>
                  <a:lnTo>
                    <a:pt x="1357" y="993"/>
                  </a:lnTo>
                  <a:lnTo>
                    <a:pt x="1361" y="988"/>
                  </a:lnTo>
                  <a:lnTo>
                    <a:pt x="1368" y="993"/>
                  </a:lnTo>
                  <a:lnTo>
                    <a:pt x="1374" y="996"/>
                  </a:lnTo>
                  <a:lnTo>
                    <a:pt x="1381" y="996"/>
                  </a:lnTo>
                  <a:lnTo>
                    <a:pt x="1388" y="997"/>
                  </a:lnTo>
                  <a:lnTo>
                    <a:pt x="1395" y="996"/>
                  </a:lnTo>
                  <a:lnTo>
                    <a:pt x="1403" y="996"/>
                  </a:lnTo>
                  <a:lnTo>
                    <a:pt x="1410" y="996"/>
                  </a:lnTo>
                  <a:lnTo>
                    <a:pt x="1419" y="1000"/>
                  </a:lnTo>
                  <a:lnTo>
                    <a:pt x="1423" y="990"/>
                  </a:lnTo>
                  <a:lnTo>
                    <a:pt x="1421" y="983"/>
                  </a:lnTo>
                  <a:lnTo>
                    <a:pt x="1415" y="975"/>
                  </a:lnTo>
                  <a:lnTo>
                    <a:pt x="1412" y="968"/>
                  </a:lnTo>
                  <a:lnTo>
                    <a:pt x="1406" y="958"/>
                  </a:lnTo>
                  <a:lnTo>
                    <a:pt x="1400" y="949"/>
                  </a:lnTo>
                  <a:lnTo>
                    <a:pt x="1394" y="940"/>
                  </a:lnTo>
                  <a:lnTo>
                    <a:pt x="1390" y="931"/>
                  </a:lnTo>
                  <a:lnTo>
                    <a:pt x="1386" y="921"/>
                  </a:lnTo>
                  <a:lnTo>
                    <a:pt x="1383" y="913"/>
                  </a:lnTo>
                  <a:lnTo>
                    <a:pt x="1385" y="904"/>
                  </a:lnTo>
                  <a:lnTo>
                    <a:pt x="1389" y="897"/>
                  </a:lnTo>
                  <a:lnTo>
                    <a:pt x="1389" y="888"/>
                  </a:lnTo>
                  <a:lnTo>
                    <a:pt x="1387" y="880"/>
                  </a:lnTo>
                  <a:lnTo>
                    <a:pt x="1381" y="871"/>
                  </a:lnTo>
                  <a:lnTo>
                    <a:pt x="1377" y="864"/>
                  </a:lnTo>
                  <a:lnTo>
                    <a:pt x="1370" y="855"/>
                  </a:lnTo>
                  <a:lnTo>
                    <a:pt x="1364" y="847"/>
                  </a:lnTo>
                  <a:lnTo>
                    <a:pt x="1362" y="839"/>
                  </a:lnTo>
                  <a:lnTo>
                    <a:pt x="1364" y="831"/>
                  </a:lnTo>
                  <a:lnTo>
                    <a:pt x="1371" y="833"/>
                  </a:lnTo>
                  <a:lnTo>
                    <a:pt x="1378" y="837"/>
                  </a:lnTo>
                  <a:lnTo>
                    <a:pt x="1385" y="840"/>
                  </a:lnTo>
                  <a:lnTo>
                    <a:pt x="1391" y="846"/>
                  </a:lnTo>
                  <a:lnTo>
                    <a:pt x="1397" y="849"/>
                  </a:lnTo>
                  <a:lnTo>
                    <a:pt x="1405" y="852"/>
                  </a:lnTo>
                  <a:lnTo>
                    <a:pt x="1412" y="853"/>
                  </a:lnTo>
                  <a:lnTo>
                    <a:pt x="1422" y="855"/>
                  </a:lnTo>
                  <a:lnTo>
                    <a:pt x="1421" y="844"/>
                  </a:lnTo>
                  <a:lnTo>
                    <a:pt x="1417" y="838"/>
                  </a:lnTo>
                  <a:lnTo>
                    <a:pt x="1413" y="831"/>
                  </a:lnTo>
                  <a:lnTo>
                    <a:pt x="1408" y="825"/>
                  </a:lnTo>
                  <a:lnTo>
                    <a:pt x="1403" y="819"/>
                  </a:lnTo>
                  <a:lnTo>
                    <a:pt x="1400" y="813"/>
                  </a:lnTo>
                  <a:lnTo>
                    <a:pt x="1400" y="806"/>
                  </a:lnTo>
                  <a:lnTo>
                    <a:pt x="1405" y="801"/>
                  </a:lnTo>
                  <a:lnTo>
                    <a:pt x="1410" y="805"/>
                  </a:lnTo>
                  <a:lnTo>
                    <a:pt x="1418" y="812"/>
                  </a:lnTo>
                  <a:lnTo>
                    <a:pt x="1426" y="818"/>
                  </a:lnTo>
                  <a:lnTo>
                    <a:pt x="1435" y="825"/>
                  </a:lnTo>
                  <a:lnTo>
                    <a:pt x="1441" y="832"/>
                  </a:lnTo>
                  <a:lnTo>
                    <a:pt x="1446" y="840"/>
                  </a:lnTo>
                  <a:lnTo>
                    <a:pt x="1449" y="850"/>
                  </a:lnTo>
                  <a:lnTo>
                    <a:pt x="1447" y="861"/>
                  </a:lnTo>
                  <a:lnTo>
                    <a:pt x="1451" y="852"/>
                  </a:lnTo>
                  <a:lnTo>
                    <a:pt x="1460" y="849"/>
                  </a:lnTo>
                  <a:lnTo>
                    <a:pt x="1470" y="849"/>
                  </a:lnTo>
                  <a:lnTo>
                    <a:pt x="1480" y="857"/>
                  </a:lnTo>
                  <a:lnTo>
                    <a:pt x="1487" y="857"/>
                  </a:lnTo>
                  <a:lnTo>
                    <a:pt x="1492" y="855"/>
                  </a:lnTo>
                  <a:lnTo>
                    <a:pt x="1485" y="839"/>
                  </a:lnTo>
                  <a:lnTo>
                    <a:pt x="1476" y="825"/>
                  </a:lnTo>
                  <a:lnTo>
                    <a:pt x="1465" y="812"/>
                  </a:lnTo>
                  <a:lnTo>
                    <a:pt x="1456" y="798"/>
                  </a:lnTo>
                  <a:lnTo>
                    <a:pt x="1446" y="785"/>
                  </a:lnTo>
                  <a:lnTo>
                    <a:pt x="1436" y="771"/>
                  </a:lnTo>
                  <a:lnTo>
                    <a:pt x="1427" y="757"/>
                  </a:lnTo>
                  <a:lnTo>
                    <a:pt x="1422" y="743"/>
                  </a:lnTo>
                  <a:lnTo>
                    <a:pt x="1422" y="725"/>
                  </a:lnTo>
                  <a:lnTo>
                    <a:pt x="1424" y="709"/>
                  </a:lnTo>
                  <a:lnTo>
                    <a:pt x="1427" y="691"/>
                  </a:lnTo>
                  <a:lnTo>
                    <a:pt x="1431" y="674"/>
                  </a:lnTo>
                  <a:lnTo>
                    <a:pt x="1432" y="657"/>
                  </a:lnTo>
                  <a:lnTo>
                    <a:pt x="1431" y="640"/>
                  </a:lnTo>
                  <a:lnTo>
                    <a:pt x="1426" y="623"/>
                  </a:lnTo>
                  <a:lnTo>
                    <a:pt x="1419" y="609"/>
                  </a:lnTo>
                  <a:lnTo>
                    <a:pt x="1409" y="609"/>
                  </a:lnTo>
                  <a:lnTo>
                    <a:pt x="1405" y="612"/>
                  </a:lnTo>
                  <a:lnTo>
                    <a:pt x="1404" y="617"/>
                  </a:lnTo>
                  <a:lnTo>
                    <a:pt x="1404" y="623"/>
                  </a:lnTo>
                  <a:lnTo>
                    <a:pt x="1404" y="630"/>
                  </a:lnTo>
                  <a:lnTo>
                    <a:pt x="1404" y="637"/>
                  </a:lnTo>
                  <a:lnTo>
                    <a:pt x="1401" y="641"/>
                  </a:lnTo>
                  <a:lnTo>
                    <a:pt x="1397" y="647"/>
                  </a:lnTo>
                  <a:lnTo>
                    <a:pt x="1394" y="627"/>
                  </a:lnTo>
                  <a:lnTo>
                    <a:pt x="1394" y="609"/>
                  </a:lnTo>
                  <a:lnTo>
                    <a:pt x="1396" y="588"/>
                  </a:lnTo>
                  <a:lnTo>
                    <a:pt x="1400" y="571"/>
                  </a:lnTo>
                  <a:lnTo>
                    <a:pt x="1404" y="550"/>
                  </a:lnTo>
                  <a:lnTo>
                    <a:pt x="1407" y="530"/>
                  </a:lnTo>
                  <a:lnTo>
                    <a:pt x="1409" y="510"/>
                  </a:lnTo>
                  <a:lnTo>
                    <a:pt x="1412" y="491"/>
                  </a:lnTo>
                  <a:lnTo>
                    <a:pt x="1408" y="473"/>
                  </a:lnTo>
                  <a:lnTo>
                    <a:pt x="1408" y="458"/>
                  </a:lnTo>
                  <a:lnTo>
                    <a:pt x="1410" y="444"/>
                  </a:lnTo>
                  <a:lnTo>
                    <a:pt x="1416" y="431"/>
                  </a:lnTo>
                  <a:lnTo>
                    <a:pt x="1421" y="418"/>
                  </a:lnTo>
                  <a:lnTo>
                    <a:pt x="1427" y="406"/>
                  </a:lnTo>
                  <a:lnTo>
                    <a:pt x="1434" y="393"/>
                  </a:lnTo>
                  <a:lnTo>
                    <a:pt x="1442" y="382"/>
                  </a:lnTo>
                  <a:lnTo>
                    <a:pt x="1452" y="390"/>
                  </a:lnTo>
                  <a:lnTo>
                    <a:pt x="1454" y="406"/>
                  </a:lnTo>
                  <a:lnTo>
                    <a:pt x="1456" y="423"/>
                  </a:lnTo>
                  <a:lnTo>
                    <a:pt x="1458" y="440"/>
                  </a:lnTo>
                  <a:lnTo>
                    <a:pt x="1461" y="458"/>
                  </a:lnTo>
                  <a:lnTo>
                    <a:pt x="1465" y="474"/>
                  </a:lnTo>
                  <a:lnTo>
                    <a:pt x="1473" y="490"/>
                  </a:lnTo>
                  <a:lnTo>
                    <a:pt x="1483" y="503"/>
                  </a:lnTo>
                  <a:lnTo>
                    <a:pt x="1500" y="513"/>
                  </a:lnTo>
                  <a:lnTo>
                    <a:pt x="1583" y="687"/>
                  </a:lnTo>
                  <a:lnTo>
                    <a:pt x="1588" y="664"/>
                  </a:lnTo>
                  <a:lnTo>
                    <a:pt x="1592" y="640"/>
                  </a:lnTo>
                  <a:lnTo>
                    <a:pt x="1596" y="615"/>
                  </a:lnTo>
                  <a:lnTo>
                    <a:pt x="1599" y="592"/>
                  </a:lnTo>
                  <a:lnTo>
                    <a:pt x="1602" y="567"/>
                  </a:lnTo>
                  <a:lnTo>
                    <a:pt x="1607" y="542"/>
                  </a:lnTo>
                  <a:lnTo>
                    <a:pt x="1613" y="519"/>
                  </a:lnTo>
                  <a:lnTo>
                    <a:pt x="1622" y="498"/>
                  </a:lnTo>
                  <a:lnTo>
                    <a:pt x="1615" y="494"/>
                  </a:lnTo>
                  <a:lnTo>
                    <a:pt x="1610" y="492"/>
                  </a:lnTo>
                  <a:lnTo>
                    <a:pt x="1606" y="486"/>
                  </a:lnTo>
                  <a:lnTo>
                    <a:pt x="1602" y="481"/>
                  </a:lnTo>
                  <a:lnTo>
                    <a:pt x="1599" y="474"/>
                  </a:lnTo>
                  <a:lnTo>
                    <a:pt x="1597" y="467"/>
                  </a:lnTo>
                  <a:lnTo>
                    <a:pt x="1593" y="461"/>
                  </a:lnTo>
                  <a:lnTo>
                    <a:pt x="1591" y="455"/>
                  </a:lnTo>
                  <a:lnTo>
                    <a:pt x="1586" y="437"/>
                  </a:lnTo>
                  <a:lnTo>
                    <a:pt x="1581" y="420"/>
                  </a:lnTo>
                  <a:lnTo>
                    <a:pt x="1575" y="402"/>
                  </a:lnTo>
                  <a:lnTo>
                    <a:pt x="1572" y="384"/>
                  </a:lnTo>
                  <a:lnTo>
                    <a:pt x="1569" y="365"/>
                  </a:lnTo>
                  <a:lnTo>
                    <a:pt x="1569" y="348"/>
                  </a:lnTo>
                  <a:lnTo>
                    <a:pt x="1572" y="330"/>
                  </a:lnTo>
                  <a:lnTo>
                    <a:pt x="1579" y="316"/>
                  </a:lnTo>
                  <a:lnTo>
                    <a:pt x="1589" y="329"/>
                  </a:lnTo>
                  <a:lnTo>
                    <a:pt x="1599" y="345"/>
                  </a:lnTo>
                  <a:lnTo>
                    <a:pt x="1608" y="361"/>
                  </a:lnTo>
                  <a:lnTo>
                    <a:pt x="1617" y="377"/>
                  </a:lnTo>
                  <a:lnTo>
                    <a:pt x="1625" y="393"/>
                  </a:lnTo>
                  <a:lnTo>
                    <a:pt x="1633" y="410"/>
                  </a:lnTo>
                  <a:lnTo>
                    <a:pt x="1641" y="426"/>
                  </a:lnTo>
                  <a:lnTo>
                    <a:pt x="1650" y="443"/>
                  </a:lnTo>
                  <a:lnTo>
                    <a:pt x="1653" y="435"/>
                  </a:lnTo>
                  <a:lnTo>
                    <a:pt x="1659" y="427"/>
                  </a:lnTo>
                  <a:lnTo>
                    <a:pt x="1664" y="419"/>
                  </a:lnTo>
                  <a:lnTo>
                    <a:pt x="1671" y="412"/>
                  </a:lnTo>
                  <a:lnTo>
                    <a:pt x="1675" y="404"/>
                  </a:lnTo>
                  <a:lnTo>
                    <a:pt x="1680" y="398"/>
                  </a:lnTo>
                  <a:lnTo>
                    <a:pt x="1683" y="390"/>
                  </a:lnTo>
                  <a:lnTo>
                    <a:pt x="1688" y="382"/>
                  </a:lnTo>
                  <a:lnTo>
                    <a:pt x="1695" y="379"/>
                  </a:lnTo>
                  <a:lnTo>
                    <a:pt x="1702" y="375"/>
                  </a:lnTo>
                  <a:lnTo>
                    <a:pt x="1708" y="368"/>
                  </a:lnTo>
                  <a:lnTo>
                    <a:pt x="1715" y="363"/>
                  </a:lnTo>
                  <a:lnTo>
                    <a:pt x="1719" y="354"/>
                  </a:lnTo>
                  <a:lnTo>
                    <a:pt x="1725" y="347"/>
                  </a:lnTo>
                  <a:lnTo>
                    <a:pt x="1732" y="339"/>
                  </a:lnTo>
                  <a:lnTo>
                    <a:pt x="1738" y="334"/>
                  </a:lnTo>
                  <a:lnTo>
                    <a:pt x="1763" y="316"/>
                  </a:lnTo>
                  <a:lnTo>
                    <a:pt x="1705" y="210"/>
                  </a:lnTo>
                  <a:lnTo>
                    <a:pt x="1699" y="206"/>
                  </a:lnTo>
                  <a:lnTo>
                    <a:pt x="1693" y="206"/>
                  </a:lnTo>
                  <a:lnTo>
                    <a:pt x="1688" y="208"/>
                  </a:lnTo>
                  <a:lnTo>
                    <a:pt x="1684" y="215"/>
                  </a:lnTo>
                  <a:lnTo>
                    <a:pt x="1683" y="219"/>
                  </a:lnTo>
                  <a:lnTo>
                    <a:pt x="1683" y="225"/>
                  </a:lnTo>
                  <a:lnTo>
                    <a:pt x="1683" y="229"/>
                  </a:lnTo>
                  <a:lnTo>
                    <a:pt x="1680" y="233"/>
                  </a:lnTo>
                  <a:lnTo>
                    <a:pt x="1581" y="132"/>
                  </a:lnTo>
                  <a:lnTo>
                    <a:pt x="1582" y="125"/>
                  </a:lnTo>
                  <a:lnTo>
                    <a:pt x="1588" y="120"/>
                  </a:lnTo>
                  <a:lnTo>
                    <a:pt x="1592" y="115"/>
                  </a:lnTo>
                  <a:lnTo>
                    <a:pt x="1598" y="110"/>
                  </a:lnTo>
                  <a:lnTo>
                    <a:pt x="1601" y="104"/>
                  </a:lnTo>
                  <a:lnTo>
                    <a:pt x="1602" y="99"/>
                  </a:lnTo>
                  <a:lnTo>
                    <a:pt x="1600" y="93"/>
                  </a:lnTo>
                  <a:lnTo>
                    <a:pt x="1593" y="89"/>
                  </a:lnTo>
                  <a:lnTo>
                    <a:pt x="1575" y="105"/>
                  </a:lnTo>
                  <a:lnTo>
                    <a:pt x="1558" y="113"/>
                  </a:lnTo>
                  <a:lnTo>
                    <a:pt x="1537" y="113"/>
                  </a:lnTo>
                  <a:lnTo>
                    <a:pt x="1518" y="110"/>
                  </a:lnTo>
                  <a:lnTo>
                    <a:pt x="1496" y="106"/>
                  </a:lnTo>
                  <a:lnTo>
                    <a:pt x="1474" y="102"/>
                  </a:lnTo>
                  <a:lnTo>
                    <a:pt x="1453" y="102"/>
                  </a:lnTo>
                  <a:lnTo>
                    <a:pt x="1432" y="109"/>
                  </a:lnTo>
                  <a:lnTo>
                    <a:pt x="1407" y="113"/>
                  </a:lnTo>
                  <a:lnTo>
                    <a:pt x="1383" y="118"/>
                  </a:lnTo>
                  <a:lnTo>
                    <a:pt x="1359" y="124"/>
                  </a:lnTo>
                  <a:lnTo>
                    <a:pt x="1335" y="128"/>
                  </a:lnTo>
                  <a:lnTo>
                    <a:pt x="1310" y="130"/>
                  </a:lnTo>
                  <a:lnTo>
                    <a:pt x="1286" y="130"/>
                  </a:lnTo>
                  <a:lnTo>
                    <a:pt x="1261" y="128"/>
                  </a:lnTo>
                  <a:lnTo>
                    <a:pt x="1237" y="124"/>
                  </a:lnTo>
                  <a:lnTo>
                    <a:pt x="1235" y="127"/>
                  </a:lnTo>
                  <a:lnTo>
                    <a:pt x="1197" y="123"/>
                  </a:lnTo>
                  <a:lnTo>
                    <a:pt x="1160" y="123"/>
                  </a:lnTo>
                  <a:lnTo>
                    <a:pt x="1121" y="123"/>
                  </a:lnTo>
                  <a:lnTo>
                    <a:pt x="1084" y="123"/>
                  </a:lnTo>
                  <a:lnTo>
                    <a:pt x="1045" y="119"/>
                  </a:lnTo>
                  <a:lnTo>
                    <a:pt x="1011" y="115"/>
                  </a:lnTo>
                  <a:lnTo>
                    <a:pt x="977" y="104"/>
                  </a:lnTo>
                  <a:lnTo>
                    <a:pt x="947" y="89"/>
                  </a:lnTo>
                  <a:lnTo>
                    <a:pt x="924" y="89"/>
                  </a:lnTo>
                  <a:lnTo>
                    <a:pt x="915" y="78"/>
                  </a:lnTo>
                  <a:lnTo>
                    <a:pt x="908" y="66"/>
                  </a:lnTo>
                  <a:lnTo>
                    <a:pt x="903" y="55"/>
                  </a:lnTo>
                  <a:lnTo>
                    <a:pt x="897" y="44"/>
                  </a:lnTo>
                  <a:lnTo>
                    <a:pt x="891" y="32"/>
                  </a:lnTo>
                  <a:lnTo>
                    <a:pt x="885" y="22"/>
                  </a:lnTo>
                  <a:lnTo>
                    <a:pt x="877" y="10"/>
                  </a:lnTo>
                  <a:lnTo>
                    <a:pt x="869" y="0"/>
                  </a:lnTo>
                  <a:lnTo>
                    <a:pt x="864" y="1"/>
                  </a:lnTo>
                  <a:lnTo>
                    <a:pt x="860" y="7"/>
                  </a:lnTo>
                  <a:lnTo>
                    <a:pt x="857" y="13"/>
                  </a:lnTo>
                  <a:lnTo>
                    <a:pt x="856" y="20"/>
                  </a:lnTo>
                  <a:lnTo>
                    <a:pt x="852" y="25"/>
                  </a:lnTo>
                  <a:lnTo>
                    <a:pt x="850" y="27"/>
                  </a:lnTo>
                  <a:lnTo>
                    <a:pt x="846" y="25"/>
                  </a:lnTo>
                  <a:lnTo>
                    <a:pt x="839" y="18"/>
                  </a:lnTo>
                  <a:close/>
                </a:path>
              </a:pathLst>
            </a:custGeom>
            <a:solidFill>
              <a:schemeClr val="accent2">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18"/>
            <p:cNvSpPr>
              <a:spLocks/>
            </p:cNvSpPr>
            <p:nvPr/>
          </p:nvSpPr>
          <p:spPr bwMode="auto">
            <a:xfrm>
              <a:off x="5248275" y="3825875"/>
              <a:ext cx="6350" cy="3175"/>
            </a:xfrm>
            <a:custGeom>
              <a:avLst/>
              <a:gdLst/>
              <a:ahLst/>
              <a:cxnLst>
                <a:cxn ang="0">
                  <a:pos x="0" y="4"/>
                </a:cxn>
                <a:cxn ang="0">
                  <a:pos x="7" y="8"/>
                </a:cxn>
                <a:cxn ang="0">
                  <a:pos x="18" y="9"/>
                </a:cxn>
                <a:cxn ang="0">
                  <a:pos x="13" y="5"/>
                </a:cxn>
                <a:cxn ang="0">
                  <a:pos x="7" y="1"/>
                </a:cxn>
                <a:cxn ang="0">
                  <a:pos x="3" y="0"/>
                </a:cxn>
                <a:cxn ang="0">
                  <a:pos x="0" y="4"/>
                </a:cxn>
              </a:cxnLst>
              <a:rect l="0" t="0" r="r" b="b"/>
              <a:pathLst>
                <a:path w="18" h="9">
                  <a:moveTo>
                    <a:pt x="0" y="4"/>
                  </a:moveTo>
                  <a:lnTo>
                    <a:pt x="7" y="8"/>
                  </a:lnTo>
                  <a:lnTo>
                    <a:pt x="18" y="9"/>
                  </a:lnTo>
                  <a:lnTo>
                    <a:pt x="13" y="5"/>
                  </a:lnTo>
                  <a:lnTo>
                    <a:pt x="7" y="1"/>
                  </a:lnTo>
                  <a:lnTo>
                    <a:pt x="3" y="0"/>
                  </a:lnTo>
                  <a:lnTo>
                    <a:pt x="0" y="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19"/>
            <p:cNvSpPr>
              <a:spLocks/>
            </p:cNvSpPr>
            <p:nvPr/>
          </p:nvSpPr>
          <p:spPr bwMode="auto">
            <a:xfrm>
              <a:off x="5653088" y="3868738"/>
              <a:ext cx="47625" cy="61912"/>
            </a:xfrm>
            <a:custGeom>
              <a:avLst/>
              <a:gdLst/>
              <a:ahLst/>
              <a:cxnLst>
                <a:cxn ang="0">
                  <a:pos x="81" y="17"/>
                </a:cxn>
                <a:cxn ang="0">
                  <a:pos x="74" y="15"/>
                </a:cxn>
                <a:cxn ang="0">
                  <a:pos x="70" y="15"/>
                </a:cxn>
                <a:cxn ang="0">
                  <a:pos x="65" y="17"/>
                </a:cxn>
                <a:cxn ang="0">
                  <a:pos x="62" y="20"/>
                </a:cxn>
                <a:cxn ang="0">
                  <a:pos x="56" y="28"/>
                </a:cxn>
                <a:cxn ang="0">
                  <a:pos x="53" y="37"/>
                </a:cxn>
                <a:cxn ang="0">
                  <a:pos x="52" y="53"/>
                </a:cxn>
                <a:cxn ang="0">
                  <a:pos x="47" y="66"/>
                </a:cxn>
                <a:cxn ang="0">
                  <a:pos x="37" y="78"/>
                </a:cxn>
                <a:cxn ang="0">
                  <a:pos x="28" y="89"/>
                </a:cxn>
                <a:cxn ang="0">
                  <a:pos x="17" y="99"/>
                </a:cxn>
                <a:cxn ang="0">
                  <a:pos x="8" y="110"/>
                </a:cxn>
                <a:cxn ang="0">
                  <a:pos x="1" y="123"/>
                </a:cxn>
                <a:cxn ang="0">
                  <a:pos x="0" y="138"/>
                </a:cxn>
                <a:cxn ang="0">
                  <a:pos x="6" y="144"/>
                </a:cxn>
                <a:cxn ang="0">
                  <a:pos x="14" y="150"/>
                </a:cxn>
                <a:cxn ang="0">
                  <a:pos x="20" y="152"/>
                </a:cxn>
                <a:cxn ang="0">
                  <a:pos x="30" y="154"/>
                </a:cxn>
                <a:cxn ang="0">
                  <a:pos x="53" y="136"/>
                </a:cxn>
                <a:cxn ang="0">
                  <a:pos x="56" y="142"/>
                </a:cxn>
                <a:cxn ang="0">
                  <a:pos x="62" y="146"/>
                </a:cxn>
                <a:cxn ang="0">
                  <a:pos x="69" y="147"/>
                </a:cxn>
                <a:cxn ang="0">
                  <a:pos x="77" y="148"/>
                </a:cxn>
                <a:cxn ang="0">
                  <a:pos x="83" y="147"/>
                </a:cxn>
                <a:cxn ang="0">
                  <a:pos x="90" y="148"/>
                </a:cxn>
                <a:cxn ang="0">
                  <a:pos x="97" y="150"/>
                </a:cxn>
                <a:cxn ang="0">
                  <a:pos x="103" y="154"/>
                </a:cxn>
                <a:cxn ang="0">
                  <a:pos x="109" y="146"/>
                </a:cxn>
                <a:cxn ang="0">
                  <a:pos x="114" y="139"/>
                </a:cxn>
                <a:cxn ang="0">
                  <a:pos x="116" y="132"/>
                </a:cxn>
                <a:cxn ang="0">
                  <a:pos x="119" y="124"/>
                </a:cxn>
                <a:cxn ang="0">
                  <a:pos x="119" y="114"/>
                </a:cxn>
                <a:cxn ang="0">
                  <a:pos x="120" y="105"/>
                </a:cxn>
                <a:cxn ang="0">
                  <a:pos x="120" y="96"/>
                </a:cxn>
                <a:cxn ang="0">
                  <a:pos x="121" y="88"/>
                </a:cxn>
                <a:cxn ang="0">
                  <a:pos x="109" y="81"/>
                </a:cxn>
                <a:cxn ang="0">
                  <a:pos x="98" y="75"/>
                </a:cxn>
                <a:cxn ang="0">
                  <a:pos x="88" y="68"/>
                </a:cxn>
                <a:cxn ang="0">
                  <a:pos x="81" y="57"/>
                </a:cxn>
                <a:cxn ang="0">
                  <a:pos x="77" y="47"/>
                </a:cxn>
                <a:cxn ang="0">
                  <a:pos x="79" y="40"/>
                </a:cxn>
                <a:cxn ang="0">
                  <a:pos x="82" y="33"/>
                </a:cxn>
                <a:cxn ang="0">
                  <a:pos x="88" y="27"/>
                </a:cxn>
                <a:cxn ang="0">
                  <a:pos x="92" y="20"/>
                </a:cxn>
                <a:cxn ang="0">
                  <a:pos x="96" y="14"/>
                </a:cxn>
                <a:cxn ang="0">
                  <a:pos x="94" y="7"/>
                </a:cxn>
                <a:cxn ang="0">
                  <a:pos x="91" y="0"/>
                </a:cxn>
                <a:cxn ang="0">
                  <a:pos x="89" y="9"/>
                </a:cxn>
                <a:cxn ang="0">
                  <a:pos x="81" y="17"/>
                </a:cxn>
              </a:cxnLst>
              <a:rect l="0" t="0" r="r" b="b"/>
              <a:pathLst>
                <a:path w="121" h="154">
                  <a:moveTo>
                    <a:pt x="81" y="17"/>
                  </a:moveTo>
                  <a:lnTo>
                    <a:pt x="74" y="15"/>
                  </a:lnTo>
                  <a:lnTo>
                    <a:pt x="70" y="15"/>
                  </a:lnTo>
                  <a:lnTo>
                    <a:pt x="65" y="17"/>
                  </a:lnTo>
                  <a:lnTo>
                    <a:pt x="62" y="20"/>
                  </a:lnTo>
                  <a:lnTo>
                    <a:pt x="56" y="28"/>
                  </a:lnTo>
                  <a:lnTo>
                    <a:pt x="53" y="37"/>
                  </a:lnTo>
                  <a:lnTo>
                    <a:pt x="52" y="53"/>
                  </a:lnTo>
                  <a:lnTo>
                    <a:pt x="47" y="66"/>
                  </a:lnTo>
                  <a:lnTo>
                    <a:pt x="37" y="78"/>
                  </a:lnTo>
                  <a:lnTo>
                    <a:pt x="28" y="89"/>
                  </a:lnTo>
                  <a:lnTo>
                    <a:pt x="17" y="99"/>
                  </a:lnTo>
                  <a:lnTo>
                    <a:pt x="8" y="110"/>
                  </a:lnTo>
                  <a:lnTo>
                    <a:pt x="1" y="123"/>
                  </a:lnTo>
                  <a:lnTo>
                    <a:pt x="0" y="138"/>
                  </a:lnTo>
                  <a:lnTo>
                    <a:pt x="6" y="144"/>
                  </a:lnTo>
                  <a:lnTo>
                    <a:pt x="14" y="150"/>
                  </a:lnTo>
                  <a:lnTo>
                    <a:pt x="20" y="152"/>
                  </a:lnTo>
                  <a:lnTo>
                    <a:pt x="30" y="154"/>
                  </a:lnTo>
                  <a:lnTo>
                    <a:pt x="53" y="136"/>
                  </a:lnTo>
                  <a:lnTo>
                    <a:pt x="56" y="142"/>
                  </a:lnTo>
                  <a:lnTo>
                    <a:pt x="62" y="146"/>
                  </a:lnTo>
                  <a:lnTo>
                    <a:pt x="69" y="147"/>
                  </a:lnTo>
                  <a:lnTo>
                    <a:pt x="77" y="148"/>
                  </a:lnTo>
                  <a:lnTo>
                    <a:pt x="83" y="147"/>
                  </a:lnTo>
                  <a:lnTo>
                    <a:pt x="90" y="148"/>
                  </a:lnTo>
                  <a:lnTo>
                    <a:pt x="97" y="150"/>
                  </a:lnTo>
                  <a:lnTo>
                    <a:pt x="103" y="154"/>
                  </a:lnTo>
                  <a:lnTo>
                    <a:pt x="109" y="146"/>
                  </a:lnTo>
                  <a:lnTo>
                    <a:pt x="114" y="139"/>
                  </a:lnTo>
                  <a:lnTo>
                    <a:pt x="116" y="132"/>
                  </a:lnTo>
                  <a:lnTo>
                    <a:pt x="119" y="124"/>
                  </a:lnTo>
                  <a:lnTo>
                    <a:pt x="119" y="114"/>
                  </a:lnTo>
                  <a:lnTo>
                    <a:pt x="120" y="105"/>
                  </a:lnTo>
                  <a:lnTo>
                    <a:pt x="120" y="96"/>
                  </a:lnTo>
                  <a:lnTo>
                    <a:pt x="121" y="88"/>
                  </a:lnTo>
                  <a:lnTo>
                    <a:pt x="109" y="81"/>
                  </a:lnTo>
                  <a:lnTo>
                    <a:pt x="98" y="75"/>
                  </a:lnTo>
                  <a:lnTo>
                    <a:pt x="88" y="68"/>
                  </a:lnTo>
                  <a:lnTo>
                    <a:pt x="81" y="57"/>
                  </a:lnTo>
                  <a:lnTo>
                    <a:pt x="77" y="47"/>
                  </a:lnTo>
                  <a:lnTo>
                    <a:pt x="79" y="40"/>
                  </a:lnTo>
                  <a:lnTo>
                    <a:pt x="82" y="33"/>
                  </a:lnTo>
                  <a:lnTo>
                    <a:pt x="88" y="27"/>
                  </a:lnTo>
                  <a:lnTo>
                    <a:pt x="92" y="20"/>
                  </a:lnTo>
                  <a:lnTo>
                    <a:pt x="96" y="14"/>
                  </a:lnTo>
                  <a:lnTo>
                    <a:pt x="94" y="7"/>
                  </a:lnTo>
                  <a:lnTo>
                    <a:pt x="91" y="0"/>
                  </a:lnTo>
                  <a:lnTo>
                    <a:pt x="89" y="9"/>
                  </a:lnTo>
                  <a:lnTo>
                    <a:pt x="81" y="17"/>
                  </a:lnTo>
                  <a:close/>
                </a:path>
              </a:pathLst>
            </a:custGeom>
            <a:solidFill>
              <a:srgbClr val="FFDED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20"/>
            <p:cNvSpPr>
              <a:spLocks/>
            </p:cNvSpPr>
            <p:nvPr/>
          </p:nvSpPr>
          <p:spPr bwMode="auto">
            <a:xfrm>
              <a:off x="5583238" y="3867150"/>
              <a:ext cx="25400" cy="19050"/>
            </a:xfrm>
            <a:custGeom>
              <a:avLst/>
              <a:gdLst/>
              <a:ahLst/>
              <a:cxnLst>
                <a:cxn ang="0">
                  <a:pos x="1" y="20"/>
                </a:cxn>
                <a:cxn ang="0">
                  <a:pos x="1" y="31"/>
                </a:cxn>
                <a:cxn ang="0">
                  <a:pos x="9" y="40"/>
                </a:cxn>
                <a:cxn ang="0">
                  <a:pos x="16" y="36"/>
                </a:cxn>
                <a:cxn ang="0">
                  <a:pos x="22" y="36"/>
                </a:cxn>
                <a:cxn ang="0">
                  <a:pos x="28" y="37"/>
                </a:cxn>
                <a:cxn ang="0">
                  <a:pos x="35" y="41"/>
                </a:cxn>
                <a:cxn ang="0">
                  <a:pos x="40" y="44"/>
                </a:cxn>
                <a:cxn ang="0">
                  <a:pos x="47" y="46"/>
                </a:cxn>
                <a:cxn ang="0">
                  <a:pos x="54" y="45"/>
                </a:cxn>
                <a:cxn ang="0">
                  <a:pos x="62" y="40"/>
                </a:cxn>
                <a:cxn ang="0">
                  <a:pos x="62" y="34"/>
                </a:cxn>
                <a:cxn ang="0">
                  <a:pos x="63" y="27"/>
                </a:cxn>
                <a:cxn ang="0">
                  <a:pos x="61" y="20"/>
                </a:cxn>
                <a:cxn ang="0">
                  <a:pos x="58" y="16"/>
                </a:cxn>
                <a:cxn ang="0">
                  <a:pos x="53" y="10"/>
                </a:cxn>
                <a:cxn ang="0">
                  <a:pos x="48" y="7"/>
                </a:cxn>
                <a:cxn ang="0">
                  <a:pos x="42" y="3"/>
                </a:cxn>
                <a:cxn ang="0">
                  <a:pos x="36" y="3"/>
                </a:cxn>
                <a:cxn ang="0">
                  <a:pos x="29" y="1"/>
                </a:cxn>
                <a:cxn ang="0">
                  <a:pos x="24" y="1"/>
                </a:cxn>
                <a:cxn ang="0">
                  <a:pos x="17" y="0"/>
                </a:cxn>
                <a:cxn ang="0">
                  <a:pos x="11" y="2"/>
                </a:cxn>
                <a:cxn ang="0">
                  <a:pos x="6" y="3"/>
                </a:cxn>
                <a:cxn ang="0">
                  <a:pos x="2" y="8"/>
                </a:cxn>
                <a:cxn ang="0">
                  <a:pos x="0" y="12"/>
                </a:cxn>
                <a:cxn ang="0">
                  <a:pos x="1" y="20"/>
                </a:cxn>
              </a:cxnLst>
              <a:rect l="0" t="0" r="r" b="b"/>
              <a:pathLst>
                <a:path w="63" h="46">
                  <a:moveTo>
                    <a:pt x="1" y="20"/>
                  </a:moveTo>
                  <a:lnTo>
                    <a:pt x="1" y="31"/>
                  </a:lnTo>
                  <a:lnTo>
                    <a:pt x="9" y="40"/>
                  </a:lnTo>
                  <a:lnTo>
                    <a:pt x="16" y="36"/>
                  </a:lnTo>
                  <a:lnTo>
                    <a:pt x="22" y="36"/>
                  </a:lnTo>
                  <a:lnTo>
                    <a:pt x="28" y="37"/>
                  </a:lnTo>
                  <a:lnTo>
                    <a:pt x="35" y="41"/>
                  </a:lnTo>
                  <a:lnTo>
                    <a:pt x="40" y="44"/>
                  </a:lnTo>
                  <a:lnTo>
                    <a:pt x="47" y="46"/>
                  </a:lnTo>
                  <a:lnTo>
                    <a:pt x="54" y="45"/>
                  </a:lnTo>
                  <a:lnTo>
                    <a:pt x="62" y="40"/>
                  </a:lnTo>
                  <a:lnTo>
                    <a:pt x="62" y="34"/>
                  </a:lnTo>
                  <a:lnTo>
                    <a:pt x="63" y="27"/>
                  </a:lnTo>
                  <a:lnTo>
                    <a:pt x="61" y="20"/>
                  </a:lnTo>
                  <a:lnTo>
                    <a:pt x="58" y="16"/>
                  </a:lnTo>
                  <a:lnTo>
                    <a:pt x="53" y="10"/>
                  </a:lnTo>
                  <a:lnTo>
                    <a:pt x="48" y="7"/>
                  </a:lnTo>
                  <a:lnTo>
                    <a:pt x="42" y="3"/>
                  </a:lnTo>
                  <a:lnTo>
                    <a:pt x="36" y="3"/>
                  </a:lnTo>
                  <a:lnTo>
                    <a:pt x="29" y="1"/>
                  </a:lnTo>
                  <a:lnTo>
                    <a:pt x="24" y="1"/>
                  </a:lnTo>
                  <a:lnTo>
                    <a:pt x="17" y="0"/>
                  </a:lnTo>
                  <a:lnTo>
                    <a:pt x="11" y="2"/>
                  </a:lnTo>
                  <a:lnTo>
                    <a:pt x="6" y="3"/>
                  </a:lnTo>
                  <a:lnTo>
                    <a:pt x="2" y="8"/>
                  </a:lnTo>
                  <a:lnTo>
                    <a:pt x="0" y="12"/>
                  </a:lnTo>
                  <a:lnTo>
                    <a:pt x="1" y="20"/>
                  </a:lnTo>
                  <a:close/>
                </a:path>
              </a:pathLst>
            </a:custGeom>
            <a:solidFill>
              <a:srgbClr val="FFDED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21"/>
            <p:cNvSpPr>
              <a:spLocks/>
            </p:cNvSpPr>
            <p:nvPr/>
          </p:nvSpPr>
          <p:spPr bwMode="auto">
            <a:xfrm>
              <a:off x="5143500" y="3875088"/>
              <a:ext cx="19050" cy="23812"/>
            </a:xfrm>
            <a:custGeom>
              <a:avLst/>
              <a:gdLst/>
              <a:ahLst/>
              <a:cxnLst>
                <a:cxn ang="0">
                  <a:pos x="30" y="61"/>
                </a:cxn>
                <a:cxn ang="0">
                  <a:pos x="48" y="56"/>
                </a:cxn>
                <a:cxn ang="0">
                  <a:pos x="45" y="48"/>
                </a:cxn>
                <a:cxn ang="0">
                  <a:pos x="41" y="40"/>
                </a:cxn>
                <a:cxn ang="0">
                  <a:pos x="38" y="34"/>
                </a:cxn>
                <a:cxn ang="0">
                  <a:pos x="34" y="27"/>
                </a:cxn>
                <a:cxn ang="0">
                  <a:pos x="30" y="20"/>
                </a:cxn>
                <a:cxn ang="0">
                  <a:pos x="26" y="14"/>
                </a:cxn>
                <a:cxn ang="0">
                  <a:pos x="21" y="7"/>
                </a:cxn>
                <a:cxn ang="0">
                  <a:pos x="18" y="0"/>
                </a:cxn>
                <a:cxn ang="0">
                  <a:pos x="0" y="0"/>
                </a:cxn>
                <a:cxn ang="0">
                  <a:pos x="30" y="61"/>
                </a:cxn>
              </a:cxnLst>
              <a:rect l="0" t="0" r="r" b="b"/>
              <a:pathLst>
                <a:path w="48" h="61">
                  <a:moveTo>
                    <a:pt x="30" y="61"/>
                  </a:moveTo>
                  <a:lnTo>
                    <a:pt x="48" y="56"/>
                  </a:lnTo>
                  <a:lnTo>
                    <a:pt x="45" y="48"/>
                  </a:lnTo>
                  <a:lnTo>
                    <a:pt x="41" y="40"/>
                  </a:lnTo>
                  <a:lnTo>
                    <a:pt x="38" y="34"/>
                  </a:lnTo>
                  <a:lnTo>
                    <a:pt x="34" y="27"/>
                  </a:lnTo>
                  <a:lnTo>
                    <a:pt x="30" y="20"/>
                  </a:lnTo>
                  <a:lnTo>
                    <a:pt x="26" y="14"/>
                  </a:lnTo>
                  <a:lnTo>
                    <a:pt x="21" y="7"/>
                  </a:lnTo>
                  <a:lnTo>
                    <a:pt x="18" y="0"/>
                  </a:lnTo>
                  <a:lnTo>
                    <a:pt x="0" y="0"/>
                  </a:lnTo>
                  <a:lnTo>
                    <a:pt x="30" y="6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22"/>
            <p:cNvSpPr>
              <a:spLocks/>
            </p:cNvSpPr>
            <p:nvPr/>
          </p:nvSpPr>
          <p:spPr bwMode="auto">
            <a:xfrm>
              <a:off x="5422900" y="3897313"/>
              <a:ext cx="39688" cy="65087"/>
            </a:xfrm>
            <a:custGeom>
              <a:avLst/>
              <a:gdLst/>
              <a:ahLst/>
              <a:cxnLst>
                <a:cxn ang="0">
                  <a:pos x="0" y="53"/>
                </a:cxn>
                <a:cxn ang="0">
                  <a:pos x="12" y="64"/>
                </a:cxn>
                <a:cxn ang="0">
                  <a:pos x="26" y="78"/>
                </a:cxn>
                <a:cxn ang="0">
                  <a:pos x="38" y="91"/>
                </a:cxn>
                <a:cxn ang="0">
                  <a:pos x="52" y="105"/>
                </a:cxn>
                <a:cxn ang="0">
                  <a:pos x="63" y="118"/>
                </a:cxn>
                <a:cxn ang="0">
                  <a:pos x="75" y="133"/>
                </a:cxn>
                <a:cxn ang="0">
                  <a:pos x="86" y="147"/>
                </a:cxn>
                <a:cxn ang="0">
                  <a:pos x="99" y="162"/>
                </a:cxn>
                <a:cxn ang="0">
                  <a:pos x="92" y="139"/>
                </a:cxn>
                <a:cxn ang="0">
                  <a:pos x="84" y="118"/>
                </a:cxn>
                <a:cxn ang="0">
                  <a:pos x="74" y="96"/>
                </a:cxn>
                <a:cxn ang="0">
                  <a:pos x="65" y="75"/>
                </a:cxn>
                <a:cxn ang="0">
                  <a:pos x="53" y="55"/>
                </a:cxn>
                <a:cxn ang="0">
                  <a:pos x="41" y="36"/>
                </a:cxn>
                <a:cxn ang="0">
                  <a:pos x="28" y="17"/>
                </a:cxn>
                <a:cxn ang="0">
                  <a:pos x="14" y="0"/>
                </a:cxn>
                <a:cxn ang="0">
                  <a:pos x="0" y="53"/>
                </a:cxn>
              </a:cxnLst>
              <a:rect l="0" t="0" r="r" b="b"/>
              <a:pathLst>
                <a:path w="99" h="162">
                  <a:moveTo>
                    <a:pt x="0" y="53"/>
                  </a:moveTo>
                  <a:lnTo>
                    <a:pt x="12" y="64"/>
                  </a:lnTo>
                  <a:lnTo>
                    <a:pt x="26" y="78"/>
                  </a:lnTo>
                  <a:lnTo>
                    <a:pt x="38" y="91"/>
                  </a:lnTo>
                  <a:lnTo>
                    <a:pt x="52" y="105"/>
                  </a:lnTo>
                  <a:lnTo>
                    <a:pt x="63" y="118"/>
                  </a:lnTo>
                  <a:lnTo>
                    <a:pt x="75" y="133"/>
                  </a:lnTo>
                  <a:lnTo>
                    <a:pt x="86" y="147"/>
                  </a:lnTo>
                  <a:lnTo>
                    <a:pt x="99" y="162"/>
                  </a:lnTo>
                  <a:lnTo>
                    <a:pt x="92" y="139"/>
                  </a:lnTo>
                  <a:lnTo>
                    <a:pt x="84" y="118"/>
                  </a:lnTo>
                  <a:lnTo>
                    <a:pt x="74" y="96"/>
                  </a:lnTo>
                  <a:lnTo>
                    <a:pt x="65" y="75"/>
                  </a:lnTo>
                  <a:lnTo>
                    <a:pt x="53" y="55"/>
                  </a:lnTo>
                  <a:lnTo>
                    <a:pt x="41" y="36"/>
                  </a:lnTo>
                  <a:lnTo>
                    <a:pt x="28" y="17"/>
                  </a:lnTo>
                  <a:lnTo>
                    <a:pt x="14" y="0"/>
                  </a:lnTo>
                  <a:lnTo>
                    <a:pt x="0" y="5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23"/>
            <p:cNvSpPr>
              <a:spLocks/>
            </p:cNvSpPr>
            <p:nvPr/>
          </p:nvSpPr>
          <p:spPr bwMode="auto">
            <a:xfrm>
              <a:off x="5235575" y="3935413"/>
              <a:ext cx="19050" cy="14287"/>
            </a:xfrm>
            <a:custGeom>
              <a:avLst/>
              <a:gdLst/>
              <a:ahLst/>
              <a:cxnLst>
                <a:cxn ang="0">
                  <a:pos x="0" y="0"/>
                </a:cxn>
                <a:cxn ang="0">
                  <a:pos x="2" y="7"/>
                </a:cxn>
                <a:cxn ang="0">
                  <a:pos x="10" y="16"/>
                </a:cxn>
                <a:cxn ang="0">
                  <a:pos x="19" y="25"/>
                </a:cxn>
                <a:cxn ang="0">
                  <a:pos x="28" y="33"/>
                </a:cxn>
                <a:cxn ang="0">
                  <a:pos x="48" y="33"/>
                </a:cxn>
                <a:cxn ang="0">
                  <a:pos x="44" y="27"/>
                </a:cxn>
                <a:cxn ang="0">
                  <a:pos x="39" y="21"/>
                </a:cxn>
                <a:cxn ang="0">
                  <a:pos x="33" y="16"/>
                </a:cxn>
                <a:cxn ang="0">
                  <a:pos x="27" y="13"/>
                </a:cxn>
                <a:cxn ang="0">
                  <a:pos x="20" y="10"/>
                </a:cxn>
                <a:cxn ang="0">
                  <a:pos x="14" y="6"/>
                </a:cxn>
                <a:cxn ang="0">
                  <a:pos x="7" y="3"/>
                </a:cxn>
                <a:cxn ang="0">
                  <a:pos x="0" y="0"/>
                </a:cxn>
              </a:cxnLst>
              <a:rect l="0" t="0" r="r" b="b"/>
              <a:pathLst>
                <a:path w="48" h="33">
                  <a:moveTo>
                    <a:pt x="0" y="0"/>
                  </a:moveTo>
                  <a:lnTo>
                    <a:pt x="2" y="7"/>
                  </a:lnTo>
                  <a:lnTo>
                    <a:pt x="10" y="16"/>
                  </a:lnTo>
                  <a:lnTo>
                    <a:pt x="19" y="25"/>
                  </a:lnTo>
                  <a:lnTo>
                    <a:pt x="28" y="33"/>
                  </a:lnTo>
                  <a:lnTo>
                    <a:pt x="48" y="33"/>
                  </a:lnTo>
                  <a:lnTo>
                    <a:pt x="44" y="27"/>
                  </a:lnTo>
                  <a:lnTo>
                    <a:pt x="39" y="21"/>
                  </a:lnTo>
                  <a:lnTo>
                    <a:pt x="33" y="16"/>
                  </a:lnTo>
                  <a:lnTo>
                    <a:pt x="27" y="13"/>
                  </a:lnTo>
                  <a:lnTo>
                    <a:pt x="20" y="10"/>
                  </a:lnTo>
                  <a:lnTo>
                    <a:pt x="14" y="6"/>
                  </a:lnTo>
                  <a:lnTo>
                    <a:pt x="7" y="3"/>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24"/>
            <p:cNvSpPr>
              <a:spLocks/>
            </p:cNvSpPr>
            <p:nvPr/>
          </p:nvSpPr>
          <p:spPr bwMode="auto">
            <a:xfrm>
              <a:off x="5443538" y="3954463"/>
              <a:ext cx="417513" cy="309562"/>
            </a:xfrm>
            <a:custGeom>
              <a:avLst/>
              <a:gdLst/>
              <a:ahLst/>
              <a:cxnLst>
                <a:cxn ang="0">
                  <a:pos x="104" y="62"/>
                </a:cxn>
                <a:cxn ang="0">
                  <a:pos x="53" y="122"/>
                </a:cxn>
                <a:cxn ang="0">
                  <a:pos x="49" y="210"/>
                </a:cxn>
                <a:cxn ang="0">
                  <a:pos x="21" y="448"/>
                </a:cxn>
                <a:cxn ang="0">
                  <a:pos x="12" y="765"/>
                </a:cxn>
                <a:cxn ang="0">
                  <a:pos x="35" y="688"/>
                </a:cxn>
                <a:cxn ang="0">
                  <a:pos x="35" y="627"/>
                </a:cxn>
                <a:cxn ang="0">
                  <a:pos x="32" y="580"/>
                </a:cxn>
                <a:cxn ang="0">
                  <a:pos x="64" y="551"/>
                </a:cxn>
                <a:cxn ang="0">
                  <a:pos x="86" y="304"/>
                </a:cxn>
                <a:cxn ang="0">
                  <a:pos x="114" y="181"/>
                </a:cxn>
                <a:cxn ang="0">
                  <a:pos x="135" y="144"/>
                </a:cxn>
                <a:cxn ang="0">
                  <a:pos x="162" y="246"/>
                </a:cxn>
                <a:cxn ang="0">
                  <a:pos x="236" y="365"/>
                </a:cxn>
                <a:cxn ang="0">
                  <a:pos x="313" y="416"/>
                </a:cxn>
                <a:cxn ang="0">
                  <a:pos x="470" y="535"/>
                </a:cxn>
                <a:cxn ang="0">
                  <a:pos x="597" y="595"/>
                </a:cxn>
                <a:cxn ang="0">
                  <a:pos x="617" y="576"/>
                </a:cxn>
                <a:cxn ang="0">
                  <a:pos x="649" y="484"/>
                </a:cxn>
                <a:cxn ang="0">
                  <a:pos x="660" y="408"/>
                </a:cxn>
                <a:cxn ang="0">
                  <a:pos x="675" y="380"/>
                </a:cxn>
                <a:cxn ang="0">
                  <a:pos x="699" y="420"/>
                </a:cxn>
                <a:cxn ang="0">
                  <a:pos x="699" y="515"/>
                </a:cxn>
                <a:cxn ang="0">
                  <a:pos x="690" y="598"/>
                </a:cxn>
                <a:cxn ang="0">
                  <a:pos x="695" y="668"/>
                </a:cxn>
                <a:cxn ang="0">
                  <a:pos x="702" y="695"/>
                </a:cxn>
                <a:cxn ang="0">
                  <a:pos x="713" y="606"/>
                </a:cxn>
                <a:cxn ang="0">
                  <a:pos x="736" y="567"/>
                </a:cxn>
                <a:cxn ang="0">
                  <a:pos x="755" y="442"/>
                </a:cxn>
                <a:cxn ang="0">
                  <a:pos x="793" y="251"/>
                </a:cxn>
                <a:cxn ang="0">
                  <a:pos x="827" y="186"/>
                </a:cxn>
                <a:cxn ang="0">
                  <a:pos x="885" y="179"/>
                </a:cxn>
                <a:cxn ang="0">
                  <a:pos x="856" y="288"/>
                </a:cxn>
                <a:cxn ang="0">
                  <a:pos x="856" y="398"/>
                </a:cxn>
                <a:cxn ang="0">
                  <a:pos x="918" y="455"/>
                </a:cxn>
                <a:cxn ang="0">
                  <a:pos x="1013" y="389"/>
                </a:cxn>
                <a:cxn ang="0">
                  <a:pos x="1051" y="276"/>
                </a:cxn>
                <a:cxn ang="0">
                  <a:pos x="1019" y="245"/>
                </a:cxn>
                <a:cxn ang="0">
                  <a:pos x="982" y="184"/>
                </a:cxn>
                <a:cxn ang="0">
                  <a:pos x="956" y="140"/>
                </a:cxn>
                <a:cxn ang="0">
                  <a:pos x="907" y="137"/>
                </a:cxn>
                <a:cxn ang="0">
                  <a:pos x="850" y="123"/>
                </a:cxn>
                <a:cxn ang="0">
                  <a:pos x="760" y="211"/>
                </a:cxn>
                <a:cxn ang="0">
                  <a:pos x="732" y="193"/>
                </a:cxn>
                <a:cxn ang="0">
                  <a:pos x="780" y="122"/>
                </a:cxn>
                <a:cxn ang="0">
                  <a:pos x="817" y="48"/>
                </a:cxn>
                <a:cxn ang="0">
                  <a:pos x="719" y="132"/>
                </a:cxn>
                <a:cxn ang="0">
                  <a:pos x="631" y="176"/>
                </a:cxn>
                <a:cxn ang="0">
                  <a:pos x="551" y="164"/>
                </a:cxn>
                <a:cxn ang="0">
                  <a:pos x="504" y="183"/>
                </a:cxn>
                <a:cxn ang="0">
                  <a:pos x="427" y="137"/>
                </a:cxn>
                <a:cxn ang="0">
                  <a:pos x="388" y="138"/>
                </a:cxn>
                <a:cxn ang="0">
                  <a:pos x="346" y="123"/>
                </a:cxn>
                <a:cxn ang="0">
                  <a:pos x="304" y="60"/>
                </a:cxn>
                <a:cxn ang="0">
                  <a:pos x="238" y="8"/>
                </a:cxn>
                <a:cxn ang="0">
                  <a:pos x="195" y="5"/>
                </a:cxn>
              </a:cxnLst>
              <a:rect l="0" t="0" r="r" b="b"/>
              <a:pathLst>
                <a:path w="1051" h="778">
                  <a:moveTo>
                    <a:pt x="195" y="5"/>
                  </a:moveTo>
                  <a:lnTo>
                    <a:pt x="175" y="13"/>
                  </a:lnTo>
                  <a:lnTo>
                    <a:pt x="157" y="23"/>
                  </a:lnTo>
                  <a:lnTo>
                    <a:pt x="139" y="36"/>
                  </a:lnTo>
                  <a:lnTo>
                    <a:pt x="122" y="49"/>
                  </a:lnTo>
                  <a:lnTo>
                    <a:pt x="104" y="62"/>
                  </a:lnTo>
                  <a:lnTo>
                    <a:pt x="87" y="75"/>
                  </a:lnTo>
                  <a:lnTo>
                    <a:pt x="70" y="87"/>
                  </a:lnTo>
                  <a:lnTo>
                    <a:pt x="53" y="101"/>
                  </a:lnTo>
                  <a:lnTo>
                    <a:pt x="49" y="108"/>
                  </a:lnTo>
                  <a:lnTo>
                    <a:pt x="51" y="114"/>
                  </a:lnTo>
                  <a:lnTo>
                    <a:pt x="53" y="122"/>
                  </a:lnTo>
                  <a:lnTo>
                    <a:pt x="53" y="131"/>
                  </a:lnTo>
                  <a:lnTo>
                    <a:pt x="50" y="145"/>
                  </a:lnTo>
                  <a:lnTo>
                    <a:pt x="49" y="160"/>
                  </a:lnTo>
                  <a:lnTo>
                    <a:pt x="49" y="177"/>
                  </a:lnTo>
                  <a:lnTo>
                    <a:pt x="49" y="194"/>
                  </a:lnTo>
                  <a:lnTo>
                    <a:pt x="49" y="210"/>
                  </a:lnTo>
                  <a:lnTo>
                    <a:pt x="49" y="226"/>
                  </a:lnTo>
                  <a:lnTo>
                    <a:pt x="49" y="240"/>
                  </a:lnTo>
                  <a:lnTo>
                    <a:pt x="49" y="255"/>
                  </a:lnTo>
                  <a:lnTo>
                    <a:pt x="39" y="319"/>
                  </a:lnTo>
                  <a:lnTo>
                    <a:pt x="30" y="383"/>
                  </a:lnTo>
                  <a:lnTo>
                    <a:pt x="21" y="448"/>
                  </a:lnTo>
                  <a:lnTo>
                    <a:pt x="13" y="513"/>
                  </a:lnTo>
                  <a:lnTo>
                    <a:pt x="5" y="577"/>
                  </a:lnTo>
                  <a:lnTo>
                    <a:pt x="2" y="643"/>
                  </a:lnTo>
                  <a:lnTo>
                    <a:pt x="0" y="710"/>
                  </a:lnTo>
                  <a:lnTo>
                    <a:pt x="3" y="778"/>
                  </a:lnTo>
                  <a:lnTo>
                    <a:pt x="12" y="765"/>
                  </a:lnTo>
                  <a:lnTo>
                    <a:pt x="20" y="753"/>
                  </a:lnTo>
                  <a:lnTo>
                    <a:pt x="25" y="741"/>
                  </a:lnTo>
                  <a:lnTo>
                    <a:pt x="31" y="728"/>
                  </a:lnTo>
                  <a:lnTo>
                    <a:pt x="33" y="715"/>
                  </a:lnTo>
                  <a:lnTo>
                    <a:pt x="35" y="701"/>
                  </a:lnTo>
                  <a:lnTo>
                    <a:pt x="35" y="688"/>
                  </a:lnTo>
                  <a:lnTo>
                    <a:pt x="37" y="675"/>
                  </a:lnTo>
                  <a:lnTo>
                    <a:pt x="32" y="666"/>
                  </a:lnTo>
                  <a:lnTo>
                    <a:pt x="31" y="657"/>
                  </a:lnTo>
                  <a:lnTo>
                    <a:pt x="31" y="646"/>
                  </a:lnTo>
                  <a:lnTo>
                    <a:pt x="34" y="638"/>
                  </a:lnTo>
                  <a:lnTo>
                    <a:pt x="35" y="627"/>
                  </a:lnTo>
                  <a:lnTo>
                    <a:pt x="38" y="617"/>
                  </a:lnTo>
                  <a:lnTo>
                    <a:pt x="37" y="607"/>
                  </a:lnTo>
                  <a:lnTo>
                    <a:pt x="33" y="598"/>
                  </a:lnTo>
                  <a:lnTo>
                    <a:pt x="32" y="593"/>
                  </a:lnTo>
                  <a:lnTo>
                    <a:pt x="32" y="587"/>
                  </a:lnTo>
                  <a:lnTo>
                    <a:pt x="32" y="580"/>
                  </a:lnTo>
                  <a:lnTo>
                    <a:pt x="33" y="575"/>
                  </a:lnTo>
                  <a:lnTo>
                    <a:pt x="34" y="568"/>
                  </a:lnTo>
                  <a:lnTo>
                    <a:pt x="38" y="561"/>
                  </a:lnTo>
                  <a:lnTo>
                    <a:pt x="41" y="554"/>
                  </a:lnTo>
                  <a:lnTo>
                    <a:pt x="47" y="551"/>
                  </a:lnTo>
                  <a:lnTo>
                    <a:pt x="64" y="551"/>
                  </a:lnTo>
                  <a:lnTo>
                    <a:pt x="67" y="510"/>
                  </a:lnTo>
                  <a:lnTo>
                    <a:pt x="71" y="468"/>
                  </a:lnTo>
                  <a:lnTo>
                    <a:pt x="75" y="426"/>
                  </a:lnTo>
                  <a:lnTo>
                    <a:pt x="79" y="386"/>
                  </a:lnTo>
                  <a:lnTo>
                    <a:pt x="83" y="345"/>
                  </a:lnTo>
                  <a:lnTo>
                    <a:pt x="86" y="304"/>
                  </a:lnTo>
                  <a:lnTo>
                    <a:pt x="88" y="264"/>
                  </a:lnTo>
                  <a:lnTo>
                    <a:pt x="89" y="224"/>
                  </a:lnTo>
                  <a:lnTo>
                    <a:pt x="92" y="210"/>
                  </a:lnTo>
                  <a:lnTo>
                    <a:pt x="98" y="200"/>
                  </a:lnTo>
                  <a:lnTo>
                    <a:pt x="105" y="190"/>
                  </a:lnTo>
                  <a:lnTo>
                    <a:pt x="114" y="181"/>
                  </a:lnTo>
                  <a:lnTo>
                    <a:pt x="120" y="169"/>
                  </a:lnTo>
                  <a:lnTo>
                    <a:pt x="124" y="159"/>
                  </a:lnTo>
                  <a:lnTo>
                    <a:pt x="125" y="146"/>
                  </a:lnTo>
                  <a:lnTo>
                    <a:pt x="122" y="131"/>
                  </a:lnTo>
                  <a:lnTo>
                    <a:pt x="128" y="129"/>
                  </a:lnTo>
                  <a:lnTo>
                    <a:pt x="135" y="144"/>
                  </a:lnTo>
                  <a:lnTo>
                    <a:pt x="141" y="160"/>
                  </a:lnTo>
                  <a:lnTo>
                    <a:pt x="144" y="177"/>
                  </a:lnTo>
                  <a:lnTo>
                    <a:pt x="148" y="195"/>
                  </a:lnTo>
                  <a:lnTo>
                    <a:pt x="151" y="212"/>
                  </a:lnTo>
                  <a:lnTo>
                    <a:pt x="156" y="230"/>
                  </a:lnTo>
                  <a:lnTo>
                    <a:pt x="162" y="246"/>
                  </a:lnTo>
                  <a:lnTo>
                    <a:pt x="172" y="263"/>
                  </a:lnTo>
                  <a:lnTo>
                    <a:pt x="181" y="284"/>
                  </a:lnTo>
                  <a:lnTo>
                    <a:pt x="194" y="305"/>
                  </a:lnTo>
                  <a:lnTo>
                    <a:pt x="206" y="325"/>
                  </a:lnTo>
                  <a:lnTo>
                    <a:pt x="222" y="346"/>
                  </a:lnTo>
                  <a:lnTo>
                    <a:pt x="236" y="365"/>
                  </a:lnTo>
                  <a:lnTo>
                    <a:pt x="254" y="384"/>
                  </a:lnTo>
                  <a:lnTo>
                    <a:pt x="271" y="402"/>
                  </a:lnTo>
                  <a:lnTo>
                    <a:pt x="291" y="420"/>
                  </a:lnTo>
                  <a:lnTo>
                    <a:pt x="298" y="419"/>
                  </a:lnTo>
                  <a:lnTo>
                    <a:pt x="306" y="419"/>
                  </a:lnTo>
                  <a:lnTo>
                    <a:pt x="313" y="416"/>
                  </a:lnTo>
                  <a:lnTo>
                    <a:pt x="320" y="412"/>
                  </a:lnTo>
                  <a:lnTo>
                    <a:pt x="345" y="440"/>
                  </a:lnTo>
                  <a:lnTo>
                    <a:pt x="375" y="468"/>
                  </a:lnTo>
                  <a:lnTo>
                    <a:pt x="404" y="492"/>
                  </a:lnTo>
                  <a:lnTo>
                    <a:pt x="437" y="515"/>
                  </a:lnTo>
                  <a:lnTo>
                    <a:pt x="470" y="535"/>
                  </a:lnTo>
                  <a:lnTo>
                    <a:pt x="506" y="553"/>
                  </a:lnTo>
                  <a:lnTo>
                    <a:pt x="542" y="569"/>
                  </a:lnTo>
                  <a:lnTo>
                    <a:pt x="579" y="584"/>
                  </a:lnTo>
                  <a:lnTo>
                    <a:pt x="585" y="587"/>
                  </a:lnTo>
                  <a:lnTo>
                    <a:pt x="590" y="591"/>
                  </a:lnTo>
                  <a:lnTo>
                    <a:pt x="597" y="595"/>
                  </a:lnTo>
                  <a:lnTo>
                    <a:pt x="605" y="596"/>
                  </a:lnTo>
                  <a:lnTo>
                    <a:pt x="605" y="588"/>
                  </a:lnTo>
                  <a:lnTo>
                    <a:pt x="605" y="580"/>
                  </a:lnTo>
                  <a:lnTo>
                    <a:pt x="605" y="574"/>
                  </a:lnTo>
                  <a:lnTo>
                    <a:pt x="609" y="568"/>
                  </a:lnTo>
                  <a:lnTo>
                    <a:pt x="617" y="576"/>
                  </a:lnTo>
                  <a:lnTo>
                    <a:pt x="627" y="578"/>
                  </a:lnTo>
                  <a:lnTo>
                    <a:pt x="633" y="559"/>
                  </a:lnTo>
                  <a:lnTo>
                    <a:pt x="638" y="541"/>
                  </a:lnTo>
                  <a:lnTo>
                    <a:pt x="642" y="522"/>
                  </a:lnTo>
                  <a:lnTo>
                    <a:pt x="646" y="504"/>
                  </a:lnTo>
                  <a:lnTo>
                    <a:pt x="649" y="484"/>
                  </a:lnTo>
                  <a:lnTo>
                    <a:pt x="652" y="466"/>
                  </a:lnTo>
                  <a:lnTo>
                    <a:pt x="655" y="447"/>
                  </a:lnTo>
                  <a:lnTo>
                    <a:pt x="660" y="430"/>
                  </a:lnTo>
                  <a:lnTo>
                    <a:pt x="660" y="422"/>
                  </a:lnTo>
                  <a:lnTo>
                    <a:pt x="661" y="415"/>
                  </a:lnTo>
                  <a:lnTo>
                    <a:pt x="660" y="408"/>
                  </a:lnTo>
                  <a:lnTo>
                    <a:pt x="660" y="402"/>
                  </a:lnTo>
                  <a:lnTo>
                    <a:pt x="660" y="395"/>
                  </a:lnTo>
                  <a:lnTo>
                    <a:pt x="661" y="389"/>
                  </a:lnTo>
                  <a:lnTo>
                    <a:pt x="663" y="385"/>
                  </a:lnTo>
                  <a:lnTo>
                    <a:pt x="670" y="382"/>
                  </a:lnTo>
                  <a:lnTo>
                    <a:pt x="675" y="380"/>
                  </a:lnTo>
                  <a:lnTo>
                    <a:pt x="680" y="383"/>
                  </a:lnTo>
                  <a:lnTo>
                    <a:pt x="683" y="386"/>
                  </a:lnTo>
                  <a:lnTo>
                    <a:pt x="687" y="391"/>
                  </a:lnTo>
                  <a:lnTo>
                    <a:pt x="691" y="398"/>
                  </a:lnTo>
                  <a:lnTo>
                    <a:pt x="698" y="406"/>
                  </a:lnTo>
                  <a:lnTo>
                    <a:pt x="699" y="420"/>
                  </a:lnTo>
                  <a:lnTo>
                    <a:pt x="700" y="435"/>
                  </a:lnTo>
                  <a:lnTo>
                    <a:pt x="700" y="451"/>
                  </a:lnTo>
                  <a:lnTo>
                    <a:pt x="700" y="468"/>
                  </a:lnTo>
                  <a:lnTo>
                    <a:pt x="699" y="484"/>
                  </a:lnTo>
                  <a:lnTo>
                    <a:pt x="699" y="499"/>
                  </a:lnTo>
                  <a:lnTo>
                    <a:pt x="699" y="515"/>
                  </a:lnTo>
                  <a:lnTo>
                    <a:pt x="700" y="531"/>
                  </a:lnTo>
                  <a:lnTo>
                    <a:pt x="698" y="542"/>
                  </a:lnTo>
                  <a:lnTo>
                    <a:pt x="697" y="556"/>
                  </a:lnTo>
                  <a:lnTo>
                    <a:pt x="695" y="569"/>
                  </a:lnTo>
                  <a:lnTo>
                    <a:pt x="693" y="584"/>
                  </a:lnTo>
                  <a:lnTo>
                    <a:pt x="690" y="598"/>
                  </a:lnTo>
                  <a:lnTo>
                    <a:pt x="690" y="614"/>
                  </a:lnTo>
                  <a:lnTo>
                    <a:pt x="689" y="629"/>
                  </a:lnTo>
                  <a:lnTo>
                    <a:pt x="690" y="644"/>
                  </a:lnTo>
                  <a:lnTo>
                    <a:pt x="690" y="652"/>
                  </a:lnTo>
                  <a:lnTo>
                    <a:pt x="692" y="660"/>
                  </a:lnTo>
                  <a:lnTo>
                    <a:pt x="695" y="668"/>
                  </a:lnTo>
                  <a:lnTo>
                    <a:pt x="697" y="676"/>
                  </a:lnTo>
                  <a:lnTo>
                    <a:pt x="698" y="682"/>
                  </a:lnTo>
                  <a:lnTo>
                    <a:pt x="700" y="691"/>
                  </a:lnTo>
                  <a:lnTo>
                    <a:pt x="700" y="699"/>
                  </a:lnTo>
                  <a:lnTo>
                    <a:pt x="700" y="709"/>
                  </a:lnTo>
                  <a:lnTo>
                    <a:pt x="702" y="695"/>
                  </a:lnTo>
                  <a:lnTo>
                    <a:pt x="704" y="681"/>
                  </a:lnTo>
                  <a:lnTo>
                    <a:pt x="704" y="666"/>
                  </a:lnTo>
                  <a:lnTo>
                    <a:pt x="704" y="650"/>
                  </a:lnTo>
                  <a:lnTo>
                    <a:pt x="702" y="633"/>
                  </a:lnTo>
                  <a:lnTo>
                    <a:pt x="706" y="620"/>
                  </a:lnTo>
                  <a:lnTo>
                    <a:pt x="713" y="606"/>
                  </a:lnTo>
                  <a:lnTo>
                    <a:pt x="724" y="596"/>
                  </a:lnTo>
                  <a:lnTo>
                    <a:pt x="722" y="588"/>
                  </a:lnTo>
                  <a:lnTo>
                    <a:pt x="724" y="581"/>
                  </a:lnTo>
                  <a:lnTo>
                    <a:pt x="727" y="576"/>
                  </a:lnTo>
                  <a:lnTo>
                    <a:pt x="732" y="571"/>
                  </a:lnTo>
                  <a:lnTo>
                    <a:pt x="736" y="567"/>
                  </a:lnTo>
                  <a:lnTo>
                    <a:pt x="742" y="562"/>
                  </a:lnTo>
                  <a:lnTo>
                    <a:pt x="746" y="559"/>
                  </a:lnTo>
                  <a:lnTo>
                    <a:pt x="751" y="556"/>
                  </a:lnTo>
                  <a:lnTo>
                    <a:pt x="750" y="516"/>
                  </a:lnTo>
                  <a:lnTo>
                    <a:pt x="752" y="479"/>
                  </a:lnTo>
                  <a:lnTo>
                    <a:pt x="755" y="442"/>
                  </a:lnTo>
                  <a:lnTo>
                    <a:pt x="761" y="406"/>
                  </a:lnTo>
                  <a:lnTo>
                    <a:pt x="766" y="369"/>
                  </a:lnTo>
                  <a:lnTo>
                    <a:pt x="773" y="334"/>
                  </a:lnTo>
                  <a:lnTo>
                    <a:pt x="781" y="297"/>
                  </a:lnTo>
                  <a:lnTo>
                    <a:pt x="789" y="263"/>
                  </a:lnTo>
                  <a:lnTo>
                    <a:pt x="793" y="251"/>
                  </a:lnTo>
                  <a:lnTo>
                    <a:pt x="799" y="240"/>
                  </a:lnTo>
                  <a:lnTo>
                    <a:pt x="804" y="229"/>
                  </a:lnTo>
                  <a:lnTo>
                    <a:pt x="810" y="218"/>
                  </a:lnTo>
                  <a:lnTo>
                    <a:pt x="815" y="206"/>
                  </a:lnTo>
                  <a:lnTo>
                    <a:pt x="820" y="196"/>
                  </a:lnTo>
                  <a:lnTo>
                    <a:pt x="827" y="186"/>
                  </a:lnTo>
                  <a:lnTo>
                    <a:pt x="835" y="177"/>
                  </a:lnTo>
                  <a:lnTo>
                    <a:pt x="868" y="144"/>
                  </a:lnTo>
                  <a:lnTo>
                    <a:pt x="873" y="149"/>
                  </a:lnTo>
                  <a:lnTo>
                    <a:pt x="880" y="158"/>
                  </a:lnTo>
                  <a:lnTo>
                    <a:pt x="884" y="167"/>
                  </a:lnTo>
                  <a:lnTo>
                    <a:pt x="885" y="179"/>
                  </a:lnTo>
                  <a:lnTo>
                    <a:pt x="880" y="197"/>
                  </a:lnTo>
                  <a:lnTo>
                    <a:pt x="875" y="215"/>
                  </a:lnTo>
                  <a:lnTo>
                    <a:pt x="871" y="233"/>
                  </a:lnTo>
                  <a:lnTo>
                    <a:pt x="866" y="252"/>
                  </a:lnTo>
                  <a:lnTo>
                    <a:pt x="861" y="270"/>
                  </a:lnTo>
                  <a:lnTo>
                    <a:pt x="856" y="288"/>
                  </a:lnTo>
                  <a:lnTo>
                    <a:pt x="851" y="305"/>
                  </a:lnTo>
                  <a:lnTo>
                    <a:pt x="847" y="323"/>
                  </a:lnTo>
                  <a:lnTo>
                    <a:pt x="852" y="340"/>
                  </a:lnTo>
                  <a:lnTo>
                    <a:pt x="854" y="359"/>
                  </a:lnTo>
                  <a:lnTo>
                    <a:pt x="855" y="378"/>
                  </a:lnTo>
                  <a:lnTo>
                    <a:pt x="856" y="398"/>
                  </a:lnTo>
                  <a:lnTo>
                    <a:pt x="857" y="416"/>
                  </a:lnTo>
                  <a:lnTo>
                    <a:pt x="862" y="434"/>
                  </a:lnTo>
                  <a:lnTo>
                    <a:pt x="869" y="450"/>
                  </a:lnTo>
                  <a:lnTo>
                    <a:pt x="882" y="465"/>
                  </a:lnTo>
                  <a:lnTo>
                    <a:pt x="899" y="459"/>
                  </a:lnTo>
                  <a:lnTo>
                    <a:pt x="918" y="455"/>
                  </a:lnTo>
                  <a:lnTo>
                    <a:pt x="936" y="449"/>
                  </a:lnTo>
                  <a:lnTo>
                    <a:pt x="954" y="442"/>
                  </a:lnTo>
                  <a:lnTo>
                    <a:pt x="970" y="432"/>
                  </a:lnTo>
                  <a:lnTo>
                    <a:pt x="987" y="421"/>
                  </a:lnTo>
                  <a:lnTo>
                    <a:pt x="1000" y="406"/>
                  </a:lnTo>
                  <a:lnTo>
                    <a:pt x="1013" y="389"/>
                  </a:lnTo>
                  <a:lnTo>
                    <a:pt x="1021" y="370"/>
                  </a:lnTo>
                  <a:lnTo>
                    <a:pt x="1030" y="352"/>
                  </a:lnTo>
                  <a:lnTo>
                    <a:pt x="1038" y="333"/>
                  </a:lnTo>
                  <a:lnTo>
                    <a:pt x="1045" y="315"/>
                  </a:lnTo>
                  <a:lnTo>
                    <a:pt x="1048" y="295"/>
                  </a:lnTo>
                  <a:lnTo>
                    <a:pt x="1051" y="276"/>
                  </a:lnTo>
                  <a:lnTo>
                    <a:pt x="1051" y="256"/>
                  </a:lnTo>
                  <a:lnTo>
                    <a:pt x="1047" y="238"/>
                  </a:lnTo>
                  <a:lnTo>
                    <a:pt x="1038" y="236"/>
                  </a:lnTo>
                  <a:lnTo>
                    <a:pt x="1031" y="239"/>
                  </a:lnTo>
                  <a:lnTo>
                    <a:pt x="1025" y="242"/>
                  </a:lnTo>
                  <a:lnTo>
                    <a:pt x="1019" y="245"/>
                  </a:lnTo>
                  <a:lnTo>
                    <a:pt x="1016" y="231"/>
                  </a:lnTo>
                  <a:lnTo>
                    <a:pt x="1010" y="221"/>
                  </a:lnTo>
                  <a:lnTo>
                    <a:pt x="1002" y="211"/>
                  </a:lnTo>
                  <a:lnTo>
                    <a:pt x="996" y="203"/>
                  </a:lnTo>
                  <a:lnTo>
                    <a:pt x="987" y="193"/>
                  </a:lnTo>
                  <a:lnTo>
                    <a:pt x="982" y="184"/>
                  </a:lnTo>
                  <a:lnTo>
                    <a:pt x="979" y="173"/>
                  </a:lnTo>
                  <a:lnTo>
                    <a:pt x="983" y="159"/>
                  </a:lnTo>
                  <a:lnTo>
                    <a:pt x="976" y="153"/>
                  </a:lnTo>
                  <a:lnTo>
                    <a:pt x="970" y="148"/>
                  </a:lnTo>
                  <a:lnTo>
                    <a:pt x="963" y="144"/>
                  </a:lnTo>
                  <a:lnTo>
                    <a:pt x="956" y="140"/>
                  </a:lnTo>
                  <a:lnTo>
                    <a:pt x="948" y="137"/>
                  </a:lnTo>
                  <a:lnTo>
                    <a:pt x="941" y="135"/>
                  </a:lnTo>
                  <a:lnTo>
                    <a:pt x="933" y="131"/>
                  </a:lnTo>
                  <a:lnTo>
                    <a:pt x="926" y="129"/>
                  </a:lnTo>
                  <a:lnTo>
                    <a:pt x="916" y="136"/>
                  </a:lnTo>
                  <a:lnTo>
                    <a:pt x="907" y="137"/>
                  </a:lnTo>
                  <a:lnTo>
                    <a:pt x="897" y="133"/>
                  </a:lnTo>
                  <a:lnTo>
                    <a:pt x="889" y="129"/>
                  </a:lnTo>
                  <a:lnTo>
                    <a:pt x="879" y="122"/>
                  </a:lnTo>
                  <a:lnTo>
                    <a:pt x="870" y="118"/>
                  </a:lnTo>
                  <a:lnTo>
                    <a:pt x="860" y="117"/>
                  </a:lnTo>
                  <a:lnTo>
                    <a:pt x="850" y="123"/>
                  </a:lnTo>
                  <a:lnTo>
                    <a:pt x="830" y="133"/>
                  </a:lnTo>
                  <a:lnTo>
                    <a:pt x="814" y="147"/>
                  </a:lnTo>
                  <a:lnTo>
                    <a:pt x="799" y="162"/>
                  </a:lnTo>
                  <a:lnTo>
                    <a:pt x="786" y="178"/>
                  </a:lnTo>
                  <a:lnTo>
                    <a:pt x="772" y="194"/>
                  </a:lnTo>
                  <a:lnTo>
                    <a:pt x="760" y="211"/>
                  </a:lnTo>
                  <a:lnTo>
                    <a:pt x="748" y="228"/>
                  </a:lnTo>
                  <a:lnTo>
                    <a:pt x="738" y="245"/>
                  </a:lnTo>
                  <a:lnTo>
                    <a:pt x="728" y="231"/>
                  </a:lnTo>
                  <a:lnTo>
                    <a:pt x="725" y="218"/>
                  </a:lnTo>
                  <a:lnTo>
                    <a:pt x="726" y="205"/>
                  </a:lnTo>
                  <a:lnTo>
                    <a:pt x="732" y="193"/>
                  </a:lnTo>
                  <a:lnTo>
                    <a:pt x="738" y="179"/>
                  </a:lnTo>
                  <a:lnTo>
                    <a:pt x="747" y="168"/>
                  </a:lnTo>
                  <a:lnTo>
                    <a:pt x="756" y="155"/>
                  </a:lnTo>
                  <a:lnTo>
                    <a:pt x="764" y="144"/>
                  </a:lnTo>
                  <a:lnTo>
                    <a:pt x="772" y="132"/>
                  </a:lnTo>
                  <a:lnTo>
                    <a:pt x="780" y="122"/>
                  </a:lnTo>
                  <a:lnTo>
                    <a:pt x="788" y="111"/>
                  </a:lnTo>
                  <a:lnTo>
                    <a:pt x="796" y="100"/>
                  </a:lnTo>
                  <a:lnTo>
                    <a:pt x="801" y="87"/>
                  </a:lnTo>
                  <a:lnTo>
                    <a:pt x="808" y="75"/>
                  </a:lnTo>
                  <a:lnTo>
                    <a:pt x="812" y="62"/>
                  </a:lnTo>
                  <a:lnTo>
                    <a:pt x="817" y="48"/>
                  </a:lnTo>
                  <a:lnTo>
                    <a:pt x="805" y="46"/>
                  </a:lnTo>
                  <a:lnTo>
                    <a:pt x="788" y="63"/>
                  </a:lnTo>
                  <a:lnTo>
                    <a:pt x="772" y="80"/>
                  </a:lnTo>
                  <a:lnTo>
                    <a:pt x="754" y="96"/>
                  </a:lnTo>
                  <a:lnTo>
                    <a:pt x="737" y="116"/>
                  </a:lnTo>
                  <a:lnTo>
                    <a:pt x="719" y="132"/>
                  </a:lnTo>
                  <a:lnTo>
                    <a:pt x="702" y="151"/>
                  </a:lnTo>
                  <a:lnTo>
                    <a:pt x="687" y="169"/>
                  </a:lnTo>
                  <a:lnTo>
                    <a:pt x="673" y="190"/>
                  </a:lnTo>
                  <a:lnTo>
                    <a:pt x="658" y="185"/>
                  </a:lnTo>
                  <a:lnTo>
                    <a:pt x="644" y="182"/>
                  </a:lnTo>
                  <a:lnTo>
                    <a:pt x="631" y="176"/>
                  </a:lnTo>
                  <a:lnTo>
                    <a:pt x="617" y="172"/>
                  </a:lnTo>
                  <a:lnTo>
                    <a:pt x="603" y="167"/>
                  </a:lnTo>
                  <a:lnTo>
                    <a:pt x="589" y="164"/>
                  </a:lnTo>
                  <a:lnTo>
                    <a:pt x="573" y="160"/>
                  </a:lnTo>
                  <a:lnTo>
                    <a:pt x="559" y="162"/>
                  </a:lnTo>
                  <a:lnTo>
                    <a:pt x="551" y="164"/>
                  </a:lnTo>
                  <a:lnTo>
                    <a:pt x="543" y="167"/>
                  </a:lnTo>
                  <a:lnTo>
                    <a:pt x="535" y="171"/>
                  </a:lnTo>
                  <a:lnTo>
                    <a:pt x="528" y="175"/>
                  </a:lnTo>
                  <a:lnTo>
                    <a:pt x="521" y="177"/>
                  </a:lnTo>
                  <a:lnTo>
                    <a:pt x="513" y="181"/>
                  </a:lnTo>
                  <a:lnTo>
                    <a:pt x="504" y="183"/>
                  </a:lnTo>
                  <a:lnTo>
                    <a:pt x="496" y="184"/>
                  </a:lnTo>
                  <a:lnTo>
                    <a:pt x="488" y="165"/>
                  </a:lnTo>
                  <a:lnTo>
                    <a:pt x="477" y="154"/>
                  </a:lnTo>
                  <a:lnTo>
                    <a:pt x="462" y="146"/>
                  </a:lnTo>
                  <a:lnTo>
                    <a:pt x="446" y="141"/>
                  </a:lnTo>
                  <a:lnTo>
                    <a:pt x="427" y="137"/>
                  </a:lnTo>
                  <a:lnTo>
                    <a:pt x="410" y="132"/>
                  </a:lnTo>
                  <a:lnTo>
                    <a:pt x="394" y="127"/>
                  </a:lnTo>
                  <a:lnTo>
                    <a:pt x="380" y="119"/>
                  </a:lnTo>
                  <a:lnTo>
                    <a:pt x="381" y="124"/>
                  </a:lnTo>
                  <a:lnTo>
                    <a:pt x="385" y="131"/>
                  </a:lnTo>
                  <a:lnTo>
                    <a:pt x="388" y="138"/>
                  </a:lnTo>
                  <a:lnTo>
                    <a:pt x="393" y="145"/>
                  </a:lnTo>
                  <a:lnTo>
                    <a:pt x="395" y="151"/>
                  </a:lnTo>
                  <a:lnTo>
                    <a:pt x="397" y="158"/>
                  </a:lnTo>
                  <a:lnTo>
                    <a:pt x="397" y="165"/>
                  </a:lnTo>
                  <a:lnTo>
                    <a:pt x="397" y="172"/>
                  </a:lnTo>
                  <a:lnTo>
                    <a:pt x="346" y="123"/>
                  </a:lnTo>
                  <a:lnTo>
                    <a:pt x="357" y="118"/>
                  </a:lnTo>
                  <a:lnTo>
                    <a:pt x="367" y="113"/>
                  </a:lnTo>
                  <a:lnTo>
                    <a:pt x="349" y="102"/>
                  </a:lnTo>
                  <a:lnTo>
                    <a:pt x="333" y="90"/>
                  </a:lnTo>
                  <a:lnTo>
                    <a:pt x="317" y="75"/>
                  </a:lnTo>
                  <a:lnTo>
                    <a:pt x="304" y="60"/>
                  </a:lnTo>
                  <a:lnTo>
                    <a:pt x="289" y="44"/>
                  </a:lnTo>
                  <a:lnTo>
                    <a:pt x="276" y="28"/>
                  </a:lnTo>
                  <a:lnTo>
                    <a:pt x="263" y="13"/>
                  </a:lnTo>
                  <a:lnTo>
                    <a:pt x="251" y="0"/>
                  </a:lnTo>
                  <a:lnTo>
                    <a:pt x="244" y="3"/>
                  </a:lnTo>
                  <a:lnTo>
                    <a:pt x="238" y="8"/>
                  </a:lnTo>
                  <a:lnTo>
                    <a:pt x="230" y="9"/>
                  </a:lnTo>
                  <a:lnTo>
                    <a:pt x="223" y="10"/>
                  </a:lnTo>
                  <a:lnTo>
                    <a:pt x="215" y="9"/>
                  </a:lnTo>
                  <a:lnTo>
                    <a:pt x="207" y="8"/>
                  </a:lnTo>
                  <a:lnTo>
                    <a:pt x="201" y="7"/>
                  </a:lnTo>
                  <a:lnTo>
                    <a:pt x="195" y="5"/>
                  </a:lnTo>
                  <a:close/>
                </a:path>
              </a:pathLst>
            </a:custGeom>
            <a:solidFill>
              <a:schemeClr val="accent5">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5"/>
            <p:cNvSpPr>
              <a:spLocks/>
            </p:cNvSpPr>
            <p:nvPr/>
          </p:nvSpPr>
          <p:spPr bwMode="auto">
            <a:xfrm>
              <a:off x="5686425" y="3984625"/>
              <a:ext cx="9525" cy="4762"/>
            </a:xfrm>
            <a:custGeom>
              <a:avLst/>
              <a:gdLst/>
              <a:ahLst/>
              <a:cxnLst>
                <a:cxn ang="0">
                  <a:pos x="0" y="7"/>
                </a:cxn>
                <a:cxn ang="0">
                  <a:pos x="1" y="10"/>
                </a:cxn>
                <a:cxn ang="0">
                  <a:pos x="6" y="15"/>
                </a:cxn>
                <a:cxn ang="0">
                  <a:pos x="9" y="13"/>
                </a:cxn>
                <a:cxn ang="0">
                  <a:pos x="15" y="13"/>
                </a:cxn>
                <a:cxn ang="0">
                  <a:pos x="19" y="12"/>
                </a:cxn>
                <a:cxn ang="0">
                  <a:pos x="24" y="9"/>
                </a:cxn>
                <a:cxn ang="0">
                  <a:pos x="22" y="1"/>
                </a:cxn>
                <a:cxn ang="0">
                  <a:pos x="15" y="0"/>
                </a:cxn>
                <a:cxn ang="0">
                  <a:pos x="6" y="1"/>
                </a:cxn>
                <a:cxn ang="0">
                  <a:pos x="0" y="7"/>
                </a:cxn>
              </a:cxnLst>
              <a:rect l="0" t="0" r="r" b="b"/>
              <a:pathLst>
                <a:path w="24" h="15">
                  <a:moveTo>
                    <a:pt x="0" y="7"/>
                  </a:moveTo>
                  <a:lnTo>
                    <a:pt x="1" y="10"/>
                  </a:lnTo>
                  <a:lnTo>
                    <a:pt x="6" y="15"/>
                  </a:lnTo>
                  <a:lnTo>
                    <a:pt x="9" y="13"/>
                  </a:lnTo>
                  <a:lnTo>
                    <a:pt x="15" y="13"/>
                  </a:lnTo>
                  <a:lnTo>
                    <a:pt x="19" y="12"/>
                  </a:lnTo>
                  <a:lnTo>
                    <a:pt x="24" y="9"/>
                  </a:lnTo>
                  <a:lnTo>
                    <a:pt x="22" y="1"/>
                  </a:lnTo>
                  <a:lnTo>
                    <a:pt x="15" y="0"/>
                  </a:lnTo>
                  <a:lnTo>
                    <a:pt x="6" y="1"/>
                  </a:lnTo>
                  <a:lnTo>
                    <a:pt x="0" y="7"/>
                  </a:lnTo>
                  <a:close/>
                </a:path>
              </a:pathLst>
            </a:custGeom>
            <a:solidFill>
              <a:srgbClr val="FF5E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auto">
            <a:xfrm>
              <a:off x="5254625" y="4065588"/>
              <a:ext cx="11113" cy="25400"/>
            </a:xfrm>
            <a:custGeom>
              <a:avLst/>
              <a:gdLst/>
              <a:ahLst/>
              <a:cxnLst>
                <a:cxn ang="0">
                  <a:pos x="0" y="10"/>
                </a:cxn>
                <a:cxn ang="0">
                  <a:pos x="8" y="60"/>
                </a:cxn>
                <a:cxn ang="0">
                  <a:pos x="11" y="53"/>
                </a:cxn>
                <a:cxn ang="0">
                  <a:pos x="14" y="48"/>
                </a:cxn>
                <a:cxn ang="0">
                  <a:pos x="16" y="41"/>
                </a:cxn>
                <a:cxn ang="0">
                  <a:pos x="18" y="35"/>
                </a:cxn>
                <a:cxn ang="0">
                  <a:pos x="19" y="29"/>
                </a:cxn>
                <a:cxn ang="0">
                  <a:pos x="22" y="22"/>
                </a:cxn>
                <a:cxn ang="0">
                  <a:pos x="23" y="15"/>
                </a:cxn>
                <a:cxn ang="0">
                  <a:pos x="25" y="10"/>
                </a:cxn>
                <a:cxn ang="0">
                  <a:pos x="22" y="3"/>
                </a:cxn>
                <a:cxn ang="0">
                  <a:pos x="18" y="1"/>
                </a:cxn>
                <a:cxn ang="0">
                  <a:pos x="15" y="0"/>
                </a:cxn>
                <a:cxn ang="0">
                  <a:pos x="13" y="2"/>
                </a:cxn>
                <a:cxn ang="0">
                  <a:pos x="6" y="5"/>
                </a:cxn>
                <a:cxn ang="0">
                  <a:pos x="0" y="10"/>
                </a:cxn>
              </a:cxnLst>
              <a:rect l="0" t="0" r="r" b="b"/>
              <a:pathLst>
                <a:path w="25" h="60">
                  <a:moveTo>
                    <a:pt x="0" y="10"/>
                  </a:moveTo>
                  <a:lnTo>
                    <a:pt x="8" y="60"/>
                  </a:lnTo>
                  <a:lnTo>
                    <a:pt x="11" y="53"/>
                  </a:lnTo>
                  <a:lnTo>
                    <a:pt x="14" y="48"/>
                  </a:lnTo>
                  <a:lnTo>
                    <a:pt x="16" y="41"/>
                  </a:lnTo>
                  <a:lnTo>
                    <a:pt x="18" y="35"/>
                  </a:lnTo>
                  <a:lnTo>
                    <a:pt x="19" y="29"/>
                  </a:lnTo>
                  <a:lnTo>
                    <a:pt x="22" y="22"/>
                  </a:lnTo>
                  <a:lnTo>
                    <a:pt x="23" y="15"/>
                  </a:lnTo>
                  <a:lnTo>
                    <a:pt x="25" y="10"/>
                  </a:lnTo>
                  <a:lnTo>
                    <a:pt x="22" y="3"/>
                  </a:lnTo>
                  <a:lnTo>
                    <a:pt x="18" y="1"/>
                  </a:lnTo>
                  <a:lnTo>
                    <a:pt x="15" y="0"/>
                  </a:lnTo>
                  <a:lnTo>
                    <a:pt x="13" y="2"/>
                  </a:lnTo>
                  <a:lnTo>
                    <a:pt x="6" y="5"/>
                  </a:lnTo>
                  <a:lnTo>
                    <a:pt x="0" y="1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27"/>
            <p:cNvSpPr>
              <a:spLocks/>
            </p:cNvSpPr>
            <p:nvPr/>
          </p:nvSpPr>
          <p:spPr bwMode="auto">
            <a:xfrm>
              <a:off x="5543550" y="4073525"/>
              <a:ext cx="20638" cy="36512"/>
            </a:xfrm>
            <a:custGeom>
              <a:avLst/>
              <a:gdLst/>
              <a:ahLst/>
              <a:cxnLst>
                <a:cxn ang="0">
                  <a:pos x="53" y="91"/>
                </a:cxn>
                <a:cxn ang="0">
                  <a:pos x="0" y="0"/>
                </a:cxn>
                <a:cxn ang="0">
                  <a:pos x="3" y="13"/>
                </a:cxn>
                <a:cxn ang="0">
                  <a:pos x="8" y="25"/>
                </a:cxn>
                <a:cxn ang="0">
                  <a:pos x="14" y="36"/>
                </a:cxn>
                <a:cxn ang="0">
                  <a:pos x="20" y="49"/>
                </a:cxn>
                <a:cxn ang="0">
                  <a:pos x="27" y="59"/>
                </a:cxn>
                <a:cxn ang="0">
                  <a:pos x="35" y="70"/>
                </a:cxn>
                <a:cxn ang="0">
                  <a:pos x="43" y="80"/>
                </a:cxn>
                <a:cxn ang="0">
                  <a:pos x="53" y="91"/>
                </a:cxn>
              </a:cxnLst>
              <a:rect l="0" t="0" r="r" b="b"/>
              <a:pathLst>
                <a:path w="53" h="91">
                  <a:moveTo>
                    <a:pt x="53" y="91"/>
                  </a:moveTo>
                  <a:lnTo>
                    <a:pt x="0" y="0"/>
                  </a:lnTo>
                  <a:lnTo>
                    <a:pt x="3" y="13"/>
                  </a:lnTo>
                  <a:lnTo>
                    <a:pt x="8" y="25"/>
                  </a:lnTo>
                  <a:lnTo>
                    <a:pt x="14" y="36"/>
                  </a:lnTo>
                  <a:lnTo>
                    <a:pt x="20" y="49"/>
                  </a:lnTo>
                  <a:lnTo>
                    <a:pt x="27" y="59"/>
                  </a:lnTo>
                  <a:lnTo>
                    <a:pt x="35" y="70"/>
                  </a:lnTo>
                  <a:lnTo>
                    <a:pt x="43" y="80"/>
                  </a:lnTo>
                  <a:lnTo>
                    <a:pt x="53" y="9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Freeform 28"/>
            <p:cNvSpPr>
              <a:spLocks/>
            </p:cNvSpPr>
            <p:nvPr/>
          </p:nvSpPr>
          <p:spPr bwMode="auto">
            <a:xfrm>
              <a:off x="5319713" y="4081463"/>
              <a:ext cx="3175" cy="9525"/>
            </a:xfrm>
            <a:custGeom>
              <a:avLst/>
              <a:gdLst/>
              <a:ahLst/>
              <a:cxnLst>
                <a:cxn ang="0">
                  <a:pos x="8" y="20"/>
                </a:cxn>
                <a:cxn ang="0">
                  <a:pos x="7" y="8"/>
                </a:cxn>
                <a:cxn ang="0">
                  <a:pos x="0" y="0"/>
                </a:cxn>
                <a:cxn ang="0">
                  <a:pos x="8" y="20"/>
                </a:cxn>
              </a:cxnLst>
              <a:rect l="0" t="0" r="r" b="b"/>
              <a:pathLst>
                <a:path w="8" h="20">
                  <a:moveTo>
                    <a:pt x="8" y="20"/>
                  </a:moveTo>
                  <a:lnTo>
                    <a:pt x="7" y="8"/>
                  </a:lnTo>
                  <a:lnTo>
                    <a:pt x="0" y="0"/>
                  </a:lnTo>
                  <a:lnTo>
                    <a:pt x="8" y="2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Freeform 29"/>
            <p:cNvSpPr>
              <a:spLocks/>
            </p:cNvSpPr>
            <p:nvPr/>
          </p:nvSpPr>
          <p:spPr bwMode="auto">
            <a:xfrm>
              <a:off x="4614863" y="4086225"/>
              <a:ext cx="187325" cy="80962"/>
            </a:xfrm>
            <a:custGeom>
              <a:avLst/>
              <a:gdLst/>
              <a:ahLst/>
              <a:cxnLst>
                <a:cxn ang="0">
                  <a:pos x="177" y="20"/>
                </a:cxn>
                <a:cxn ang="0">
                  <a:pos x="191" y="44"/>
                </a:cxn>
                <a:cxn ang="0">
                  <a:pos x="190" y="72"/>
                </a:cxn>
                <a:cxn ang="0">
                  <a:pos x="213" y="105"/>
                </a:cxn>
                <a:cxn ang="0">
                  <a:pos x="251" y="125"/>
                </a:cxn>
                <a:cxn ang="0">
                  <a:pos x="269" y="142"/>
                </a:cxn>
                <a:cxn ang="0">
                  <a:pos x="238" y="151"/>
                </a:cxn>
                <a:cxn ang="0">
                  <a:pos x="201" y="150"/>
                </a:cxn>
                <a:cxn ang="0">
                  <a:pos x="168" y="131"/>
                </a:cxn>
                <a:cxn ang="0">
                  <a:pos x="137" y="91"/>
                </a:cxn>
                <a:cxn ang="0">
                  <a:pos x="104" y="56"/>
                </a:cxn>
                <a:cxn ang="0">
                  <a:pos x="76" y="57"/>
                </a:cxn>
                <a:cxn ang="0">
                  <a:pos x="48" y="54"/>
                </a:cxn>
                <a:cxn ang="0">
                  <a:pos x="21" y="50"/>
                </a:cxn>
                <a:cxn ang="0">
                  <a:pos x="0" y="59"/>
                </a:cxn>
                <a:cxn ang="0">
                  <a:pos x="15" y="77"/>
                </a:cxn>
                <a:cxn ang="0">
                  <a:pos x="45" y="81"/>
                </a:cxn>
                <a:cxn ang="0">
                  <a:pos x="59" y="95"/>
                </a:cxn>
                <a:cxn ang="0">
                  <a:pos x="46" y="112"/>
                </a:cxn>
                <a:cxn ang="0">
                  <a:pos x="65" y="147"/>
                </a:cxn>
                <a:cxn ang="0">
                  <a:pos x="98" y="174"/>
                </a:cxn>
                <a:cxn ang="0">
                  <a:pos x="134" y="181"/>
                </a:cxn>
                <a:cxn ang="0">
                  <a:pos x="152" y="193"/>
                </a:cxn>
                <a:cxn ang="0">
                  <a:pos x="168" y="205"/>
                </a:cxn>
                <a:cxn ang="0">
                  <a:pos x="205" y="201"/>
                </a:cxn>
                <a:cxn ang="0">
                  <a:pos x="242" y="190"/>
                </a:cxn>
                <a:cxn ang="0">
                  <a:pos x="283" y="183"/>
                </a:cxn>
                <a:cxn ang="0">
                  <a:pos x="305" y="171"/>
                </a:cxn>
                <a:cxn ang="0">
                  <a:pos x="327" y="156"/>
                </a:cxn>
                <a:cxn ang="0">
                  <a:pos x="355" y="147"/>
                </a:cxn>
                <a:cxn ang="0">
                  <a:pos x="397" y="145"/>
                </a:cxn>
                <a:cxn ang="0">
                  <a:pos x="437" y="142"/>
                </a:cxn>
                <a:cxn ang="0">
                  <a:pos x="464" y="131"/>
                </a:cxn>
                <a:cxn ang="0">
                  <a:pos x="472" y="104"/>
                </a:cxn>
                <a:cxn ang="0">
                  <a:pos x="468" y="76"/>
                </a:cxn>
                <a:cxn ang="0">
                  <a:pos x="464" y="55"/>
                </a:cxn>
                <a:cxn ang="0">
                  <a:pos x="468" y="34"/>
                </a:cxn>
                <a:cxn ang="0">
                  <a:pos x="439" y="27"/>
                </a:cxn>
                <a:cxn ang="0">
                  <a:pos x="381" y="55"/>
                </a:cxn>
                <a:cxn ang="0">
                  <a:pos x="321" y="64"/>
                </a:cxn>
                <a:cxn ang="0">
                  <a:pos x="286" y="58"/>
                </a:cxn>
                <a:cxn ang="0">
                  <a:pos x="268" y="52"/>
                </a:cxn>
                <a:cxn ang="0">
                  <a:pos x="251" y="34"/>
                </a:cxn>
                <a:cxn ang="0">
                  <a:pos x="230" y="25"/>
                </a:cxn>
                <a:cxn ang="0">
                  <a:pos x="207" y="10"/>
                </a:cxn>
                <a:cxn ang="0">
                  <a:pos x="180" y="0"/>
                </a:cxn>
              </a:cxnLst>
              <a:rect l="0" t="0" r="r" b="b"/>
              <a:pathLst>
                <a:path w="472" h="205">
                  <a:moveTo>
                    <a:pt x="172" y="3"/>
                  </a:moveTo>
                  <a:lnTo>
                    <a:pt x="173" y="11"/>
                  </a:lnTo>
                  <a:lnTo>
                    <a:pt x="177" y="20"/>
                  </a:lnTo>
                  <a:lnTo>
                    <a:pt x="183" y="28"/>
                  </a:lnTo>
                  <a:lnTo>
                    <a:pt x="189" y="36"/>
                  </a:lnTo>
                  <a:lnTo>
                    <a:pt x="191" y="44"/>
                  </a:lnTo>
                  <a:lnTo>
                    <a:pt x="194" y="52"/>
                  </a:lnTo>
                  <a:lnTo>
                    <a:pt x="193" y="61"/>
                  </a:lnTo>
                  <a:lnTo>
                    <a:pt x="190" y="72"/>
                  </a:lnTo>
                  <a:lnTo>
                    <a:pt x="194" y="85"/>
                  </a:lnTo>
                  <a:lnTo>
                    <a:pt x="203" y="96"/>
                  </a:lnTo>
                  <a:lnTo>
                    <a:pt x="213" y="105"/>
                  </a:lnTo>
                  <a:lnTo>
                    <a:pt x="226" y="113"/>
                  </a:lnTo>
                  <a:lnTo>
                    <a:pt x="238" y="119"/>
                  </a:lnTo>
                  <a:lnTo>
                    <a:pt x="251" y="125"/>
                  </a:lnTo>
                  <a:lnTo>
                    <a:pt x="265" y="129"/>
                  </a:lnTo>
                  <a:lnTo>
                    <a:pt x="278" y="135"/>
                  </a:lnTo>
                  <a:lnTo>
                    <a:pt x="269" y="142"/>
                  </a:lnTo>
                  <a:lnTo>
                    <a:pt x="260" y="148"/>
                  </a:lnTo>
                  <a:lnTo>
                    <a:pt x="249" y="150"/>
                  </a:lnTo>
                  <a:lnTo>
                    <a:pt x="238" y="151"/>
                  </a:lnTo>
                  <a:lnTo>
                    <a:pt x="225" y="150"/>
                  </a:lnTo>
                  <a:lnTo>
                    <a:pt x="213" y="150"/>
                  </a:lnTo>
                  <a:lnTo>
                    <a:pt x="201" y="150"/>
                  </a:lnTo>
                  <a:lnTo>
                    <a:pt x="192" y="153"/>
                  </a:lnTo>
                  <a:lnTo>
                    <a:pt x="178" y="142"/>
                  </a:lnTo>
                  <a:lnTo>
                    <a:pt x="168" y="131"/>
                  </a:lnTo>
                  <a:lnTo>
                    <a:pt x="158" y="118"/>
                  </a:lnTo>
                  <a:lnTo>
                    <a:pt x="148" y="105"/>
                  </a:lnTo>
                  <a:lnTo>
                    <a:pt x="137" y="91"/>
                  </a:lnTo>
                  <a:lnTo>
                    <a:pt x="127" y="78"/>
                  </a:lnTo>
                  <a:lnTo>
                    <a:pt x="116" y="65"/>
                  </a:lnTo>
                  <a:lnTo>
                    <a:pt x="104" y="56"/>
                  </a:lnTo>
                  <a:lnTo>
                    <a:pt x="94" y="57"/>
                  </a:lnTo>
                  <a:lnTo>
                    <a:pt x="85" y="58"/>
                  </a:lnTo>
                  <a:lnTo>
                    <a:pt x="76" y="57"/>
                  </a:lnTo>
                  <a:lnTo>
                    <a:pt x="67" y="57"/>
                  </a:lnTo>
                  <a:lnTo>
                    <a:pt x="57" y="55"/>
                  </a:lnTo>
                  <a:lnTo>
                    <a:pt x="48" y="54"/>
                  </a:lnTo>
                  <a:lnTo>
                    <a:pt x="39" y="52"/>
                  </a:lnTo>
                  <a:lnTo>
                    <a:pt x="30" y="52"/>
                  </a:lnTo>
                  <a:lnTo>
                    <a:pt x="21" y="50"/>
                  </a:lnTo>
                  <a:lnTo>
                    <a:pt x="13" y="53"/>
                  </a:lnTo>
                  <a:lnTo>
                    <a:pt x="7" y="56"/>
                  </a:lnTo>
                  <a:lnTo>
                    <a:pt x="0" y="59"/>
                  </a:lnTo>
                  <a:lnTo>
                    <a:pt x="0" y="67"/>
                  </a:lnTo>
                  <a:lnTo>
                    <a:pt x="6" y="74"/>
                  </a:lnTo>
                  <a:lnTo>
                    <a:pt x="15" y="77"/>
                  </a:lnTo>
                  <a:lnTo>
                    <a:pt x="24" y="82"/>
                  </a:lnTo>
                  <a:lnTo>
                    <a:pt x="32" y="81"/>
                  </a:lnTo>
                  <a:lnTo>
                    <a:pt x="45" y="81"/>
                  </a:lnTo>
                  <a:lnTo>
                    <a:pt x="55" y="82"/>
                  </a:lnTo>
                  <a:lnTo>
                    <a:pt x="64" y="90"/>
                  </a:lnTo>
                  <a:lnTo>
                    <a:pt x="59" y="95"/>
                  </a:lnTo>
                  <a:lnTo>
                    <a:pt x="55" y="101"/>
                  </a:lnTo>
                  <a:lnTo>
                    <a:pt x="49" y="105"/>
                  </a:lnTo>
                  <a:lnTo>
                    <a:pt x="46" y="112"/>
                  </a:lnTo>
                  <a:lnTo>
                    <a:pt x="49" y="125"/>
                  </a:lnTo>
                  <a:lnTo>
                    <a:pt x="57" y="137"/>
                  </a:lnTo>
                  <a:lnTo>
                    <a:pt x="65" y="147"/>
                  </a:lnTo>
                  <a:lnTo>
                    <a:pt x="75" y="158"/>
                  </a:lnTo>
                  <a:lnTo>
                    <a:pt x="85" y="166"/>
                  </a:lnTo>
                  <a:lnTo>
                    <a:pt x="98" y="174"/>
                  </a:lnTo>
                  <a:lnTo>
                    <a:pt x="111" y="178"/>
                  </a:lnTo>
                  <a:lnTo>
                    <a:pt x="125" y="183"/>
                  </a:lnTo>
                  <a:lnTo>
                    <a:pt x="134" y="181"/>
                  </a:lnTo>
                  <a:lnTo>
                    <a:pt x="141" y="183"/>
                  </a:lnTo>
                  <a:lnTo>
                    <a:pt x="146" y="186"/>
                  </a:lnTo>
                  <a:lnTo>
                    <a:pt x="152" y="193"/>
                  </a:lnTo>
                  <a:lnTo>
                    <a:pt x="156" y="197"/>
                  </a:lnTo>
                  <a:lnTo>
                    <a:pt x="162" y="203"/>
                  </a:lnTo>
                  <a:lnTo>
                    <a:pt x="168" y="205"/>
                  </a:lnTo>
                  <a:lnTo>
                    <a:pt x="180" y="205"/>
                  </a:lnTo>
                  <a:lnTo>
                    <a:pt x="192" y="203"/>
                  </a:lnTo>
                  <a:lnTo>
                    <a:pt x="205" y="201"/>
                  </a:lnTo>
                  <a:lnTo>
                    <a:pt x="218" y="197"/>
                  </a:lnTo>
                  <a:lnTo>
                    <a:pt x="231" y="194"/>
                  </a:lnTo>
                  <a:lnTo>
                    <a:pt x="242" y="190"/>
                  </a:lnTo>
                  <a:lnTo>
                    <a:pt x="256" y="186"/>
                  </a:lnTo>
                  <a:lnTo>
                    <a:pt x="268" y="184"/>
                  </a:lnTo>
                  <a:lnTo>
                    <a:pt x="283" y="183"/>
                  </a:lnTo>
                  <a:lnTo>
                    <a:pt x="291" y="178"/>
                  </a:lnTo>
                  <a:lnTo>
                    <a:pt x="299" y="175"/>
                  </a:lnTo>
                  <a:lnTo>
                    <a:pt x="305" y="171"/>
                  </a:lnTo>
                  <a:lnTo>
                    <a:pt x="313" y="166"/>
                  </a:lnTo>
                  <a:lnTo>
                    <a:pt x="320" y="160"/>
                  </a:lnTo>
                  <a:lnTo>
                    <a:pt x="327" y="156"/>
                  </a:lnTo>
                  <a:lnTo>
                    <a:pt x="333" y="151"/>
                  </a:lnTo>
                  <a:lnTo>
                    <a:pt x="341" y="147"/>
                  </a:lnTo>
                  <a:lnTo>
                    <a:pt x="355" y="147"/>
                  </a:lnTo>
                  <a:lnTo>
                    <a:pt x="369" y="147"/>
                  </a:lnTo>
                  <a:lnTo>
                    <a:pt x="383" y="146"/>
                  </a:lnTo>
                  <a:lnTo>
                    <a:pt x="397" y="145"/>
                  </a:lnTo>
                  <a:lnTo>
                    <a:pt x="410" y="142"/>
                  </a:lnTo>
                  <a:lnTo>
                    <a:pt x="423" y="142"/>
                  </a:lnTo>
                  <a:lnTo>
                    <a:pt x="437" y="142"/>
                  </a:lnTo>
                  <a:lnTo>
                    <a:pt x="450" y="147"/>
                  </a:lnTo>
                  <a:lnTo>
                    <a:pt x="457" y="139"/>
                  </a:lnTo>
                  <a:lnTo>
                    <a:pt x="464" y="131"/>
                  </a:lnTo>
                  <a:lnTo>
                    <a:pt x="467" y="122"/>
                  </a:lnTo>
                  <a:lnTo>
                    <a:pt x="470" y="114"/>
                  </a:lnTo>
                  <a:lnTo>
                    <a:pt x="472" y="104"/>
                  </a:lnTo>
                  <a:lnTo>
                    <a:pt x="472" y="95"/>
                  </a:lnTo>
                  <a:lnTo>
                    <a:pt x="470" y="85"/>
                  </a:lnTo>
                  <a:lnTo>
                    <a:pt x="468" y="76"/>
                  </a:lnTo>
                  <a:lnTo>
                    <a:pt x="464" y="68"/>
                  </a:lnTo>
                  <a:lnTo>
                    <a:pt x="463" y="62"/>
                  </a:lnTo>
                  <a:lnTo>
                    <a:pt x="464" y="55"/>
                  </a:lnTo>
                  <a:lnTo>
                    <a:pt x="466" y="48"/>
                  </a:lnTo>
                  <a:lnTo>
                    <a:pt x="467" y="40"/>
                  </a:lnTo>
                  <a:lnTo>
                    <a:pt x="468" y="34"/>
                  </a:lnTo>
                  <a:lnTo>
                    <a:pt x="466" y="27"/>
                  </a:lnTo>
                  <a:lnTo>
                    <a:pt x="460" y="23"/>
                  </a:lnTo>
                  <a:lnTo>
                    <a:pt x="439" y="27"/>
                  </a:lnTo>
                  <a:lnTo>
                    <a:pt x="419" y="35"/>
                  </a:lnTo>
                  <a:lnTo>
                    <a:pt x="400" y="45"/>
                  </a:lnTo>
                  <a:lnTo>
                    <a:pt x="381" y="55"/>
                  </a:lnTo>
                  <a:lnTo>
                    <a:pt x="360" y="62"/>
                  </a:lnTo>
                  <a:lnTo>
                    <a:pt x="341" y="66"/>
                  </a:lnTo>
                  <a:lnTo>
                    <a:pt x="321" y="64"/>
                  </a:lnTo>
                  <a:lnTo>
                    <a:pt x="301" y="56"/>
                  </a:lnTo>
                  <a:lnTo>
                    <a:pt x="293" y="55"/>
                  </a:lnTo>
                  <a:lnTo>
                    <a:pt x="286" y="58"/>
                  </a:lnTo>
                  <a:lnTo>
                    <a:pt x="281" y="61"/>
                  </a:lnTo>
                  <a:lnTo>
                    <a:pt x="276" y="64"/>
                  </a:lnTo>
                  <a:lnTo>
                    <a:pt x="268" y="52"/>
                  </a:lnTo>
                  <a:lnTo>
                    <a:pt x="262" y="43"/>
                  </a:lnTo>
                  <a:lnTo>
                    <a:pt x="256" y="37"/>
                  </a:lnTo>
                  <a:lnTo>
                    <a:pt x="251" y="34"/>
                  </a:lnTo>
                  <a:lnTo>
                    <a:pt x="245" y="30"/>
                  </a:lnTo>
                  <a:lnTo>
                    <a:pt x="238" y="29"/>
                  </a:lnTo>
                  <a:lnTo>
                    <a:pt x="230" y="25"/>
                  </a:lnTo>
                  <a:lnTo>
                    <a:pt x="222" y="20"/>
                  </a:lnTo>
                  <a:lnTo>
                    <a:pt x="214" y="15"/>
                  </a:lnTo>
                  <a:lnTo>
                    <a:pt x="207" y="10"/>
                  </a:lnTo>
                  <a:lnTo>
                    <a:pt x="198" y="4"/>
                  </a:lnTo>
                  <a:lnTo>
                    <a:pt x="189" y="1"/>
                  </a:lnTo>
                  <a:lnTo>
                    <a:pt x="180" y="0"/>
                  </a:lnTo>
                  <a:lnTo>
                    <a:pt x="172" y="3"/>
                  </a:lnTo>
                  <a:close/>
                </a:path>
              </a:pathLst>
            </a:custGeom>
            <a:solidFill>
              <a:srgbClr val="F2C2A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Freeform 30"/>
            <p:cNvSpPr>
              <a:spLocks/>
            </p:cNvSpPr>
            <p:nvPr/>
          </p:nvSpPr>
          <p:spPr bwMode="auto">
            <a:xfrm>
              <a:off x="5595938" y="4106863"/>
              <a:ext cx="61913" cy="58737"/>
            </a:xfrm>
            <a:custGeom>
              <a:avLst/>
              <a:gdLst/>
              <a:ahLst/>
              <a:cxnLst>
                <a:cxn ang="0">
                  <a:pos x="157" y="149"/>
                </a:cxn>
                <a:cxn ang="0">
                  <a:pos x="152" y="141"/>
                </a:cxn>
                <a:cxn ang="0">
                  <a:pos x="149" y="133"/>
                </a:cxn>
                <a:cxn ang="0">
                  <a:pos x="144" y="125"/>
                </a:cxn>
                <a:cxn ang="0">
                  <a:pos x="141" y="119"/>
                </a:cxn>
                <a:cxn ang="0">
                  <a:pos x="135" y="111"/>
                </a:cxn>
                <a:cxn ang="0">
                  <a:pos x="130" y="106"/>
                </a:cxn>
                <a:cxn ang="0">
                  <a:pos x="123" y="104"/>
                </a:cxn>
                <a:cxn ang="0">
                  <a:pos x="116" y="105"/>
                </a:cxn>
                <a:cxn ang="0">
                  <a:pos x="108" y="98"/>
                </a:cxn>
                <a:cxn ang="0">
                  <a:pos x="103" y="92"/>
                </a:cxn>
                <a:cxn ang="0">
                  <a:pos x="97" y="85"/>
                </a:cxn>
                <a:cxn ang="0">
                  <a:pos x="94" y="79"/>
                </a:cxn>
                <a:cxn ang="0">
                  <a:pos x="89" y="73"/>
                </a:cxn>
                <a:cxn ang="0">
                  <a:pos x="86" y="66"/>
                </a:cxn>
                <a:cxn ang="0">
                  <a:pos x="84" y="59"/>
                </a:cxn>
                <a:cxn ang="0">
                  <a:pos x="81" y="52"/>
                </a:cxn>
                <a:cxn ang="0">
                  <a:pos x="0" y="0"/>
                </a:cxn>
                <a:cxn ang="0">
                  <a:pos x="17" y="20"/>
                </a:cxn>
                <a:cxn ang="0">
                  <a:pos x="35" y="40"/>
                </a:cxn>
                <a:cxn ang="0">
                  <a:pos x="53" y="60"/>
                </a:cxn>
                <a:cxn ang="0">
                  <a:pos x="73" y="80"/>
                </a:cxn>
                <a:cxn ang="0">
                  <a:pos x="93" y="99"/>
                </a:cxn>
                <a:cxn ang="0">
                  <a:pos x="113" y="117"/>
                </a:cxn>
                <a:cxn ang="0">
                  <a:pos x="134" y="133"/>
                </a:cxn>
                <a:cxn ang="0">
                  <a:pos x="157" y="149"/>
                </a:cxn>
              </a:cxnLst>
              <a:rect l="0" t="0" r="r" b="b"/>
              <a:pathLst>
                <a:path w="157" h="149">
                  <a:moveTo>
                    <a:pt x="157" y="149"/>
                  </a:moveTo>
                  <a:lnTo>
                    <a:pt x="152" y="141"/>
                  </a:lnTo>
                  <a:lnTo>
                    <a:pt x="149" y="133"/>
                  </a:lnTo>
                  <a:lnTo>
                    <a:pt x="144" y="125"/>
                  </a:lnTo>
                  <a:lnTo>
                    <a:pt x="141" y="119"/>
                  </a:lnTo>
                  <a:lnTo>
                    <a:pt x="135" y="111"/>
                  </a:lnTo>
                  <a:lnTo>
                    <a:pt x="130" y="106"/>
                  </a:lnTo>
                  <a:lnTo>
                    <a:pt x="123" y="104"/>
                  </a:lnTo>
                  <a:lnTo>
                    <a:pt x="116" y="105"/>
                  </a:lnTo>
                  <a:lnTo>
                    <a:pt x="108" y="98"/>
                  </a:lnTo>
                  <a:lnTo>
                    <a:pt x="103" y="92"/>
                  </a:lnTo>
                  <a:lnTo>
                    <a:pt x="97" y="85"/>
                  </a:lnTo>
                  <a:lnTo>
                    <a:pt x="94" y="79"/>
                  </a:lnTo>
                  <a:lnTo>
                    <a:pt x="89" y="73"/>
                  </a:lnTo>
                  <a:lnTo>
                    <a:pt x="86" y="66"/>
                  </a:lnTo>
                  <a:lnTo>
                    <a:pt x="84" y="59"/>
                  </a:lnTo>
                  <a:lnTo>
                    <a:pt x="81" y="52"/>
                  </a:lnTo>
                  <a:lnTo>
                    <a:pt x="0" y="0"/>
                  </a:lnTo>
                  <a:lnTo>
                    <a:pt x="17" y="20"/>
                  </a:lnTo>
                  <a:lnTo>
                    <a:pt x="35" y="40"/>
                  </a:lnTo>
                  <a:lnTo>
                    <a:pt x="53" y="60"/>
                  </a:lnTo>
                  <a:lnTo>
                    <a:pt x="73" y="80"/>
                  </a:lnTo>
                  <a:lnTo>
                    <a:pt x="93" y="99"/>
                  </a:lnTo>
                  <a:lnTo>
                    <a:pt x="113" y="117"/>
                  </a:lnTo>
                  <a:lnTo>
                    <a:pt x="134" y="133"/>
                  </a:lnTo>
                  <a:lnTo>
                    <a:pt x="157" y="14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31"/>
            <p:cNvSpPr>
              <a:spLocks/>
            </p:cNvSpPr>
            <p:nvPr/>
          </p:nvSpPr>
          <p:spPr bwMode="auto">
            <a:xfrm>
              <a:off x="5627688" y="4117975"/>
              <a:ext cx="239713" cy="398462"/>
            </a:xfrm>
            <a:custGeom>
              <a:avLst/>
              <a:gdLst/>
              <a:ahLst/>
              <a:cxnLst>
                <a:cxn ang="0">
                  <a:pos x="364" y="108"/>
                </a:cxn>
                <a:cxn ang="0">
                  <a:pos x="360" y="208"/>
                </a:cxn>
                <a:cxn ang="0">
                  <a:pos x="419" y="287"/>
                </a:cxn>
                <a:cxn ang="0">
                  <a:pos x="367" y="258"/>
                </a:cxn>
                <a:cxn ang="0">
                  <a:pos x="320" y="250"/>
                </a:cxn>
                <a:cxn ang="0">
                  <a:pos x="319" y="311"/>
                </a:cxn>
                <a:cxn ang="0">
                  <a:pos x="382" y="441"/>
                </a:cxn>
                <a:cxn ang="0">
                  <a:pos x="447" y="746"/>
                </a:cxn>
                <a:cxn ang="0">
                  <a:pos x="372" y="563"/>
                </a:cxn>
                <a:cxn ang="0">
                  <a:pos x="331" y="502"/>
                </a:cxn>
                <a:cxn ang="0">
                  <a:pos x="310" y="522"/>
                </a:cxn>
                <a:cxn ang="0">
                  <a:pos x="339" y="596"/>
                </a:cxn>
                <a:cxn ang="0">
                  <a:pos x="360" y="836"/>
                </a:cxn>
                <a:cxn ang="0">
                  <a:pos x="316" y="871"/>
                </a:cxn>
                <a:cxn ang="0">
                  <a:pos x="322" y="673"/>
                </a:cxn>
                <a:cxn ang="0">
                  <a:pos x="285" y="532"/>
                </a:cxn>
                <a:cxn ang="0">
                  <a:pos x="195" y="415"/>
                </a:cxn>
                <a:cxn ang="0">
                  <a:pos x="88" y="397"/>
                </a:cxn>
                <a:cxn ang="0">
                  <a:pos x="108" y="492"/>
                </a:cxn>
                <a:cxn ang="0">
                  <a:pos x="127" y="662"/>
                </a:cxn>
                <a:cxn ang="0">
                  <a:pos x="126" y="820"/>
                </a:cxn>
                <a:cxn ang="0">
                  <a:pos x="44" y="883"/>
                </a:cxn>
                <a:cxn ang="0">
                  <a:pos x="0" y="898"/>
                </a:cxn>
                <a:cxn ang="0">
                  <a:pos x="37" y="945"/>
                </a:cxn>
                <a:cxn ang="0">
                  <a:pos x="106" y="952"/>
                </a:cxn>
                <a:cxn ang="0">
                  <a:pos x="168" y="907"/>
                </a:cxn>
                <a:cxn ang="0">
                  <a:pos x="174" y="947"/>
                </a:cxn>
                <a:cxn ang="0">
                  <a:pos x="236" y="896"/>
                </a:cxn>
                <a:cxn ang="0">
                  <a:pos x="229" y="947"/>
                </a:cxn>
                <a:cxn ang="0">
                  <a:pos x="268" y="930"/>
                </a:cxn>
                <a:cxn ang="0">
                  <a:pos x="289" y="965"/>
                </a:cxn>
                <a:cxn ang="0">
                  <a:pos x="346" y="951"/>
                </a:cxn>
                <a:cxn ang="0">
                  <a:pos x="354" y="1005"/>
                </a:cxn>
                <a:cxn ang="0">
                  <a:pos x="398" y="952"/>
                </a:cxn>
                <a:cxn ang="0">
                  <a:pos x="395" y="984"/>
                </a:cxn>
                <a:cxn ang="0">
                  <a:pos x="451" y="946"/>
                </a:cxn>
                <a:cxn ang="0">
                  <a:pos x="455" y="863"/>
                </a:cxn>
                <a:cxn ang="0">
                  <a:pos x="506" y="853"/>
                </a:cxn>
                <a:cxn ang="0">
                  <a:pos x="550" y="791"/>
                </a:cxn>
                <a:cxn ang="0">
                  <a:pos x="565" y="687"/>
                </a:cxn>
                <a:cxn ang="0">
                  <a:pos x="600" y="520"/>
                </a:cxn>
                <a:cxn ang="0">
                  <a:pos x="588" y="472"/>
                </a:cxn>
                <a:cxn ang="0">
                  <a:pos x="596" y="410"/>
                </a:cxn>
                <a:cxn ang="0">
                  <a:pos x="546" y="369"/>
                </a:cxn>
                <a:cxn ang="0">
                  <a:pos x="466" y="340"/>
                </a:cxn>
                <a:cxn ang="0">
                  <a:pos x="453" y="311"/>
                </a:cxn>
                <a:cxn ang="0">
                  <a:pos x="554" y="321"/>
                </a:cxn>
                <a:cxn ang="0">
                  <a:pos x="575" y="270"/>
                </a:cxn>
                <a:cxn ang="0">
                  <a:pos x="568" y="240"/>
                </a:cxn>
                <a:cxn ang="0">
                  <a:pos x="515" y="215"/>
                </a:cxn>
                <a:cxn ang="0">
                  <a:pos x="492" y="177"/>
                </a:cxn>
                <a:cxn ang="0">
                  <a:pos x="526" y="119"/>
                </a:cxn>
                <a:cxn ang="0">
                  <a:pos x="551" y="66"/>
                </a:cxn>
                <a:cxn ang="0">
                  <a:pos x="559" y="13"/>
                </a:cxn>
                <a:cxn ang="0">
                  <a:pos x="527" y="29"/>
                </a:cxn>
              </a:cxnLst>
              <a:rect l="0" t="0" r="r" b="b"/>
              <a:pathLst>
                <a:path w="603" h="1005">
                  <a:moveTo>
                    <a:pt x="512" y="53"/>
                  </a:moveTo>
                  <a:lnTo>
                    <a:pt x="492" y="72"/>
                  </a:lnTo>
                  <a:lnTo>
                    <a:pt x="467" y="83"/>
                  </a:lnTo>
                  <a:lnTo>
                    <a:pt x="438" y="87"/>
                  </a:lnTo>
                  <a:lnTo>
                    <a:pt x="410" y="91"/>
                  </a:lnTo>
                  <a:lnTo>
                    <a:pt x="383" y="95"/>
                  </a:lnTo>
                  <a:lnTo>
                    <a:pt x="364" y="108"/>
                  </a:lnTo>
                  <a:lnTo>
                    <a:pt x="351" y="129"/>
                  </a:lnTo>
                  <a:lnTo>
                    <a:pt x="354" y="166"/>
                  </a:lnTo>
                  <a:lnTo>
                    <a:pt x="345" y="172"/>
                  </a:lnTo>
                  <a:lnTo>
                    <a:pt x="341" y="182"/>
                  </a:lnTo>
                  <a:lnTo>
                    <a:pt x="343" y="192"/>
                  </a:lnTo>
                  <a:lnTo>
                    <a:pt x="348" y="202"/>
                  </a:lnTo>
                  <a:lnTo>
                    <a:pt x="360" y="208"/>
                  </a:lnTo>
                  <a:lnTo>
                    <a:pt x="371" y="217"/>
                  </a:lnTo>
                  <a:lnTo>
                    <a:pt x="377" y="227"/>
                  </a:lnTo>
                  <a:lnTo>
                    <a:pt x="384" y="240"/>
                  </a:lnTo>
                  <a:lnTo>
                    <a:pt x="390" y="252"/>
                  </a:lnTo>
                  <a:lnTo>
                    <a:pt x="396" y="265"/>
                  </a:lnTo>
                  <a:lnTo>
                    <a:pt x="405" y="277"/>
                  </a:lnTo>
                  <a:lnTo>
                    <a:pt x="419" y="287"/>
                  </a:lnTo>
                  <a:lnTo>
                    <a:pt x="413" y="292"/>
                  </a:lnTo>
                  <a:lnTo>
                    <a:pt x="407" y="293"/>
                  </a:lnTo>
                  <a:lnTo>
                    <a:pt x="399" y="282"/>
                  </a:lnTo>
                  <a:lnTo>
                    <a:pt x="392" y="272"/>
                  </a:lnTo>
                  <a:lnTo>
                    <a:pt x="384" y="263"/>
                  </a:lnTo>
                  <a:lnTo>
                    <a:pt x="374" y="257"/>
                  </a:lnTo>
                  <a:lnTo>
                    <a:pt x="367" y="258"/>
                  </a:lnTo>
                  <a:lnTo>
                    <a:pt x="363" y="260"/>
                  </a:lnTo>
                  <a:lnTo>
                    <a:pt x="356" y="261"/>
                  </a:lnTo>
                  <a:lnTo>
                    <a:pt x="350" y="263"/>
                  </a:lnTo>
                  <a:lnTo>
                    <a:pt x="344" y="255"/>
                  </a:lnTo>
                  <a:lnTo>
                    <a:pt x="337" y="251"/>
                  </a:lnTo>
                  <a:lnTo>
                    <a:pt x="329" y="249"/>
                  </a:lnTo>
                  <a:lnTo>
                    <a:pt x="320" y="250"/>
                  </a:lnTo>
                  <a:lnTo>
                    <a:pt x="319" y="259"/>
                  </a:lnTo>
                  <a:lnTo>
                    <a:pt x="320" y="269"/>
                  </a:lnTo>
                  <a:lnTo>
                    <a:pt x="321" y="278"/>
                  </a:lnTo>
                  <a:lnTo>
                    <a:pt x="328" y="287"/>
                  </a:lnTo>
                  <a:lnTo>
                    <a:pt x="322" y="294"/>
                  </a:lnTo>
                  <a:lnTo>
                    <a:pt x="320" y="302"/>
                  </a:lnTo>
                  <a:lnTo>
                    <a:pt x="319" y="311"/>
                  </a:lnTo>
                  <a:lnTo>
                    <a:pt x="319" y="321"/>
                  </a:lnTo>
                  <a:lnTo>
                    <a:pt x="319" y="330"/>
                  </a:lnTo>
                  <a:lnTo>
                    <a:pt x="320" y="339"/>
                  </a:lnTo>
                  <a:lnTo>
                    <a:pt x="320" y="348"/>
                  </a:lnTo>
                  <a:lnTo>
                    <a:pt x="320" y="358"/>
                  </a:lnTo>
                  <a:lnTo>
                    <a:pt x="353" y="397"/>
                  </a:lnTo>
                  <a:lnTo>
                    <a:pt x="382" y="441"/>
                  </a:lnTo>
                  <a:lnTo>
                    <a:pt x="405" y="486"/>
                  </a:lnTo>
                  <a:lnTo>
                    <a:pt x="426" y="534"/>
                  </a:lnTo>
                  <a:lnTo>
                    <a:pt x="438" y="582"/>
                  </a:lnTo>
                  <a:lnTo>
                    <a:pt x="448" y="634"/>
                  </a:lnTo>
                  <a:lnTo>
                    <a:pt x="451" y="687"/>
                  </a:lnTo>
                  <a:lnTo>
                    <a:pt x="451" y="742"/>
                  </a:lnTo>
                  <a:lnTo>
                    <a:pt x="447" y="746"/>
                  </a:lnTo>
                  <a:lnTo>
                    <a:pt x="441" y="748"/>
                  </a:lnTo>
                  <a:lnTo>
                    <a:pt x="430" y="716"/>
                  </a:lnTo>
                  <a:lnTo>
                    <a:pt x="419" y="686"/>
                  </a:lnTo>
                  <a:lnTo>
                    <a:pt x="407" y="655"/>
                  </a:lnTo>
                  <a:lnTo>
                    <a:pt x="395" y="625"/>
                  </a:lnTo>
                  <a:lnTo>
                    <a:pt x="383" y="594"/>
                  </a:lnTo>
                  <a:lnTo>
                    <a:pt x="372" y="563"/>
                  </a:lnTo>
                  <a:lnTo>
                    <a:pt x="360" y="533"/>
                  </a:lnTo>
                  <a:lnTo>
                    <a:pt x="350" y="503"/>
                  </a:lnTo>
                  <a:lnTo>
                    <a:pt x="328" y="472"/>
                  </a:lnTo>
                  <a:lnTo>
                    <a:pt x="326" y="481"/>
                  </a:lnTo>
                  <a:lnTo>
                    <a:pt x="330" y="493"/>
                  </a:lnTo>
                  <a:lnTo>
                    <a:pt x="330" y="497"/>
                  </a:lnTo>
                  <a:lnTo>
                    <a:pt x="331" y="502"/>
                  </a:lnTo>
                  <a:lnTo>
                    <a:pt x="328" y="504"/>
                  </a:lnTo>
                  <a:lnTo>
                    <a:pt x="323" y="507"/>
                  </a:lnTo>
                  <a:lnTo>
                    <a:pt x="318" y="503"/>
                  </a:lnTo>
                  <a:lnTo>
                    <a:pt x="313" y="505"/>
                  </a:lnTo>
                  <a:lnTo>
                    <a:pt x="310" y="507"/>
                  </a:lnTo>
                  <a:lnTo>
                    <a:pt x="308" y="514"/>
                  </a:lnTo>
                  <a:lnTo>
                    <a:pt x="310" y="522"/>
                  </a:lnTo>
                  <a:lnTo>
                    <a:pt x="312" y="529"/>
                  </a:lnTo>
                  <a:lnTo>
                    <a:pt x="318" y="535"/>
                  </a:lnTo>
                  <a:lnTo>
                    <a:pt x="322" y="542"/>
                  </a:lnTo>
                  <a:lnTo>
                    <a:pt x="328" y="549"/>
                  </a:lnTo>
                  <a:lnTo>
                    <a:pt x="331" y="556"/>
                  </a:lnTo>
                  <a:lnTo>
                    <a:pt x="336" y="563"/>
                  </a:lnTo>
                  <a:lnTo>
                    <a:pt x="339" y="596"/>
                  </a:lnTo>
                  <a:lnTo>
                    <a:pt x="345" y="629"/>
                  </a:lnTo>
                  <a:lnTo>
                    <a:pt x="349" y="662"/>
                  </a:lnTo>
                  <a:lnTo>
                    <a:pt x="355" y="696"/>
                  </a:lnTo>
                  <a:lnTo>
                    <a:pt x="357" y="730"/>
                  </a:lnTo>
                  <a:lnTo>
                    <a:pt x="359" y="764"/>
                  </a:lnTo>
                  <a:lnTo>
                    <a:pt x="360" y="799"/>
                  </a:lnTo>
                  <a:lnTo>
                    <a:pt x="360" y="836"/>
                  </a:lnTo>
                  <a:lnTo>
                    <a:pt x="350" y="838"/>
                  </a:lnTo>
                  <a:lnTo>
                    <a:pt x="345" y="844"/>
                  </a:lnTo>
                  <a:lnTo>
                    <a:pt x="339" y="851"/>
                  </a:lnTo>
                  <a:lnTo>
                    <a:pt x="335" y="860"/>
                  </a:lnTo>
                  <a:lnTo>
                    <a:pt x="329" y="865"/>
                  </a:lnTo>
                  <a:lnTo>
                    <a:pt x="323" y="871"/>
                  </a:lnTo>
                  <a:lnTo>
                    <a:pt x="316" y="871"/>
                  </a:lnTo>
                  <a:lnTo>
                    <a:pt x="305" y="867"/>
                  </a:lnTo>
                  <a:lnTo>
                    <a:pt x="310" y="833"/>
                  </a:lnTo>
                  <a:lnTo>
                    <a:pt x="316" y="801"/>
                  </a:lnTo>
                  <a:lnTo>
                    <a:pt x="320" y="769"/>
                  </a:lnTo>
                  <a:lnTo>
                    <a:pt x="323" y="737"/>
                  </a:lnTo>
                  <a:lnTo>
                    <a:pt x="323" y="705"/>
                  </a:lnTo>
                  <a:lnTo>
                    <a:pt x="322" y="673"/>
                  </a:lnTo>
                  <a:lnTo>
                    <a:pt x="317" y="641"/>
                  </a:lnTo>
                  <a:lnTo>
                    <a:pt x="308" y="611"/>
                  </a:lnTo>
                  <a:lnTo>
                    <a:pt x="300" y="595"/>
                  </a:lnTo>
                  <a:lnTo>
                    <a:pt x="296" y="580"/>
                  </a:lnTo>
                  <a:lnTo>
                    <a:pt x="292" y="565"/>
                  </a:lnTo>
                  <a:lnTo>
                    <a:pt x="290" y="549"/>
                  </a:lnTo>
                  <a:lnTo>
                    <a:pt x="285" y="532"/>
                  </a:lnTo>
                  <a:lnTo>
                    <a:pt x="282" y="517"/>
                  </a:lnTo>
                  <a:lnTo>
                    <a:pt x="275" y="503"/>
                  </a:lnTo>
                  <a:lnTo>
                    <a:pt x="267" y="489"/>
                  </a:lnTo>
                  <a:lnTo>
                    <a:pt x="259" y="458"/>
                  </a:lnTo>
                  <a:lnTo>
                    <a:pt x="245" y="437"/>
                  </a:lnTo>
                  <a:lnTo>
                    <a:pt x="221" y="423"/>
                  </a:lnTo>
                  <a:lnTo>
                    <a:pt x="195" y="415"/>
                  </a:lnTo>
                  <a:lnTo>
                    <a:pt x="166" y="407"/>
                  </a:lnTo>
                  <a:lnTo>
                    <a:pt x="138" y="400"/>
                  </a:lnTo>
                  <a:lnTo>
                    <a:pt x="112" y="388"/>
                  </a:lnTo>
                  <a:lnTo>
                    <a:pt x="91" y="371"/>
                  </a:lnTo>
                  <a:lnTo>
                    <a:pt x="86" y="379"/>
                  </a:lnTo>
                  <a:lnTo>
                    <a:pt x="86" y="389"/>
                  </a:lnTo>
                  <a:lnTo>
                    <a:pt x="88" y="397"/>
                  </a:lnTo>
                  <a:lnTo>
                    <a:pt x="90" y="407"/>
                  </a:lnTo>
                  <a:lnTo>
                    <a:pt x="92" y="415"/>
                  </a:lnTo>
                  <a:lnTo>
                    <a:pt x="94" y="424"/>
                  </a:lnTo>
                  <a:lnTo>
                    <a:pt x="97" y="434"/>
                  </a:lnTo>
                  <a:lnTo>
                    <a:pt x="98" y="444"/>
                  </a:lnTo>
                  <a:lnTo>
                    <a:pt x="102" y="468"/>
                  </a:lnTo>
                  <a:lnTo>
                    <a:pt x="108" y="492"/>
                  </a:lnTo>
                  <a:lnTo>
                    <a:pt x="111" y="515"/>
                  </a:lnTo>
                  <a:lnTo>
                    <a:pt x="116" y="541"/>
                  </a:lnTo>
                  <a:lnTo>
                    <a:pt x="118" y="565"/>
                  </a:lnTo>
                  <a:lnTo>
                    <a:pt x="120" y="590"/>
                  </a:lnTo>
                  <a:lnTo>
                    <a:pt x="121" y="615"/>
                  </a:lnTo>
                  <a:lnTo>
                    <a:pt x="124" y="641"/>
                  </a:lnTo>
                  <a:lnTo>
                    <a:pt x="127" y="662"/>
                  </a:lnTo>
                  <a:lnTo>
                    <a:pt x="130" y="686"/>
                  </a:lnTo>
                  <a:lnTo>
                    <a:pt x="130" y="707"/>
                  </a:lnTo>
                  <a:lnTo>
                    <a:pt x="131" y="731"/>
                  </a:lnTo>
                  <a:lnTo>
                    <a:pt x="130" y="752"/>
                  </a:lnTo>
                  <a:lnTo>
                    <a:pt x="129" y="774"/>
                  </a:lnTo>
                  <a:lnTo>
                    <a:pt x="127" y="797"/>
                  </a:lnTo>
                  <a:lnTo>
                    <a:pt x="126" y="820"/>
                  </a:lnTo>
                  <a:lnTo>
                    <a:pt x="116" y="828"/>
                  </a:lnTo>
                  <a:lnTo>
                    <a:pt x="106" y="838"/>
                  </a:lnTo>
                  <a:lnTo>
                    <a:pt x="94" y="849"/>
                  </a:lnTo>
                  <a:lnTo>
                    <a:pt x="83" y="860"/>
                  </a:lnTo>
                  <a:lnTo>
                    <a:pt x="71" y="869"/>
                  </a:lnTo>
                  <a:lnTo>
                    <a:pt x="58" y="877"/>
                  </a:lnTo>
                  <a:lnTo>
                    <a:pt x="44" y="883"/>
                  </a:lnTo>
                  <a:lnTo>
                    <a:pt x="30" y="887"/>
                  </a:lnTo>
                  <a:lnTo>
                    <a:pt x="24" y="882"/>
                  </a:lnTo>
                  <a:lnTo>
                    <a:pt x="17" y="882"/>
                  </a:lnTo>
                  <a:lnTo>
                    <a:pt x="10" y="882"/>
                  </a:lnTo>
                  <a:lnTo>
                    <a:pt x="5" y="883"/>
                  </a:lnTo>
                  <a:lnTo>
                    <a:pt x="0" y="890"/>
                  </a:lnTo>
                  <a:lnTo>
                    <a:pt x="0" y="898"/>
                  </a:lnTo>
                  <a:lnTo>
                    <a:pt x="2" y="905"/>
                  </a:lnTo>
                  <a:lnTo>
                    <a:pt x="9" y="913"/>
                  </a:lnTo>
                  <a:lnTo>
                    <a:pt x="14" y="918"/>
                  </a:lnTo>
                  <a:lnTo>
                    <a:pt x="20" y="925"/>
                  </a:lnTo>
                  <a:lnTo>
                    <a:pt x="25" y="932"/>
                  </a:lnTo>
                  <a:lnTo>
                    <a:pt x="30" y="939"/>
                  </a:lnTo>
                  <a:lnTo>
                    <a:pt x="37" y="945"/>
                  </a:lnTo>
                  <a:lnTo>
                    <a:pt x="46" y="950"/>
                  </a:lnTo>
                  <a:lnTo>
                    <a:pt x="56" y="953"/>
                  </a:lnTo>
                  <a:lnTo>
                    <a:pt x="66" y="955"/>
                  </a:lnTo>
                  <a:lnTo>
                    <a:pt x="75" y="955"/>
                  </a:lnTo>
                  <a:lnTo>
                    <a:pt x="85" y="955"/>
                  </a:lnTo>
                  <a:lnTo>
                    <a:pt x="95" y="954"/>
                  </a:lnTo>
                  <a:lnTo>
                    <a:pt x="106" y="952"/>
                  </a:lnTo>
                  <a:lnTo>
                    <a:pt x="113" y="944"/>
                  </a:lnTo>
                  <a:lnTo>
                    <a:pt x="122" y="936"/>
                  </a:lnTo>
                  <a:lnTo>
                    <a:pt x="130" y="927"/>
                  </a:lnTo>
                  <a:lnTo>
                    <a:pt x="140" y="920"/>
                  </a:lnTo>
                  <a:lnTo>
                    <a:pt x="148" y="914"/>
                  </a:lnTo>
                  <a:lnTo>
                    <a:pt x="158" y="909"/>
                  </a:lnTo>
                  <a:lnTo>
                    <a:pt x="168" y="907"/>
                  </a:lnTo>
                  <a:lnTo>
                    <a:pt x="179" y="909"/>
                  </a:lnTo>
                  <a:lnTo>
                    <a:pt x="179" y="915"/>
                  </a:lnTo>
                  <a:lnTo>
                    <a:pt x="179" y="920"/>
                  </a:lnTo>
                  <a:lnTo>
                    <a:pt x="175" y="925"/>
                  </a:lnTo>
                  <a:lnTo>
                    <a:pt x="173" y="929"/>
                  </a:lnTo>
                  <a:lnTo>
                    <a:pt x="168" y="937"/>
                  </a:lnTo>
                  <a:lnTo>
                    <a:pt x="174" y="947"/>
                  </a:lnTo>
                  <a:lnTo>
                    <a:pt x="188" y="946"/>
                  </a:lnTo>
                  <a:lnTo>
                    <a:pt x="199" y="943"/>
                  </a:lnTo>
                  <a:lnTo>
                    <a:pt x="207" y="935"/>
                  </a:lnTo>
                  <a:lnTo>
                    <a:pt x="214" y="926"/>
                  </a:lnTo>
                  <a:lnTo>
                    <a:pt x="220" y="915"/>
                  </a:lnTo>
                  <a:lnTo>
                    <a:pt x="228" y="905"/>
                  </a:lnTo>
                  <a:lnTo>
                    <a:pt x="236" y="896"/>
                  </a:lnTo>
                  <a:lnTo>
                    <a:pt x="247" y="891"/>
                  </a:lnTo>
                  <a:lnTo>
                    <a:pt x="248" y="899"/>
                  </a:lnTo>
                  <a:lnTo>
                    <a:pt x="246" y="909"/>
                  </a:lnTo>
                  <a:lnTo>
                    <a:pt x="240" y="919"/>
                  </a:lnTo>
                  <a:lnTo>
                    <a:pt x="236" y="929"/>
                  </a:lnTo>
                  <a:lnTo>
                    <a:pt x="230" y="938"/>
                  </a:lnTo>
                  <a:lnTo>
                    <a:pt x="229" y="947"/>
                  </a:lnTo>
                  <a:lnTo>
                    <a:pt x="232" y="954"/>
                  </a:lnTo>
                  <a:lnTo>
                    <a:pt x="243" y="962"/>
                  </a:lnTo>
                  <a:lnTo>
                    <a:pt x="247" y="955"/>
                  </a:lnTo>
                  <a:lnTo>
                    <a:pt x="253" y="950"/>
                  </a:lnTo>
                  <a:lnTo>
                    <a:pt x="257" y="943"/>
                  </a:lnTo>
                  <a:lnTo>
                    <a:pt x="263" y="937"/>
                  </a:lnTo>
                  <a:lnTo>
                    <a:pt x="268" y="930"/>
                  </a:lnTo>
                  <a:lnTo>
                    <a:pt x="274" y="925"/>
                  </a:lnTo>
                  <a:lnTo>
                    <a:pt x="281" y="920"/>
                  </a:lnTo>
                  <a:lnTo>
                    <a:pt x="287" y="917"/>
                  </a:lnTo>
                  <a:lnTo>
                    <a:pt x="298" y="927"/>
                  </a:lnTo>
                  <a:lnTo>
                    <a:pt x="270" y="962"/>
                  </a:lnTo>
                  <a:lnTo>
                    <a:pt x="277" y="964"/>
                  </a:lnTo>
                  <a:lnTo>
                    <a:pt x="289" y="965"/>
                  </a:lnTo>
                  <a:lnTo>
                    <a:pt x="299" y="964"/>
                  </a:lnTo>
                  <a:lnTo>
                    <a:pt x="310" y="962"/>
                  </a:lnTo>
                  <a:lnTo>
                    <a:pt x="314" y="954"/>
                  </a:lnTo>
                  <a:lnTo>
                    <a:pt x="321" y="947"/>
                  </a:lnTo>
                  <a:lnTo>
                    <a:pt x="327" y="943"/>
                  </a:lnTo>
                  <a:lnTo>
                    <a:pt x="336" y="944"/>
                  </a:lnTo>
                  <a:lnTo>
                    <a:pt x="346" y="951"/>
                  </a:lnTo>
                  <a:lnTo>
                    <a:pt x="349" y="959"/>
                  </a:lnTo>
                  <a:lnTo>
                    <a:pt x="348" y="968"/>
                  </a:lnTo>
                  <a:lnTo>
                    <a:pt x="345" y="977"/>
                  </a:lnTo>
                  <a:lnTo>
                    <a:pt x="340" y="984"/>
                  </a:lnTo>
                  <a:lnTo>
                    <a:pt x="340" y="992"/>
                  </a:lnTo>
                  <a:lnTo>
                    <a:pt x="343" y="999"/>
                  </a:lnTo>
                  <a:lnTo>
                    <a:pt x="354" y="1005"/>
                  </a:lnTo>
                  <a:lnTo>
                    <a:pt x="360" y="997"/>
                  </a:lnTo>
                  <a:lnTo>
                    <a:pt x="367" y="989"/>
                  </a:lnTo>
                  <a:lnTo>
                    <a:pt x="373" y="981"/>
                  </a:lnTo>
                  <a:lnTo>
                    <a:pt x="378" y="974"/>
                  </a:lnTo>
                  <a:lnTo>
                    <a:pt x="384" y="965"/>
                  </a:lnTo>
                  <a:lnTo>
                    <a:pt x="391" y="959"/>
                  </a:lnTo>
                  <a:lnTo>
                    <a:pt x="398" y="952"/>
                  </a:lnTo>
                  <a:lnTo>
                    <a:pt x="409" y="947"/>
                  </a:lnTo>
                  <a:lnTo>
                    <a:pt x="414" y="952"/>
                  </a:lnTo>
                  <a:lnTo>
                    <a:pt x="411" y="957"/>
                  </a:lnTo>
                  <a:lnTo>
                    <a:pt x="408" y="964"/>
                  </a:lnTo>
                  <a:lnTo>
                    <a:pt x="402" y="971"/>
                  </a:lnTo>
                  <a:lnTo>
                    <a:pt x="399" y="978"/>
                  </a:lnTo>
                  <a:lnTo>
                    <a:pt x="395" y="984"/>
                  </a:lnTo>
                  <a:lnTo>
                    <a:pt x="394" y="991"/>
                  </a:lnTo>
                  <a:lnTo>
                    <a:pt x="396" y="998"/>
                  </a:lnTo>
                  <a:lnTo>
                    <a:pt x="404" y="1005"/>
                  </a:lnTo>
                  <a:lnTo>
                    <a:pt x="417" y="990"/>
                  </a:lnTo>
                  <a:lnTo>
                    <a:pt x="429" y="977"/>
                  </a:lnTo>
                  <a:lnTo>
                    <a:pt x="440" y="961"/>
                  </a:lnTo>
                  <a:lnTo>
                    <a:pt x="451" y="946"/>
                  </a:lnTo>
                  <a:lnTo>
                    <a:pt x="460" y="929"/>
                  </a:lnTo>
                  <a:lnTo>
                    <a:pt x="467" y="913"/>
                  </a:lnTo>
                  <a:lnTo>
                    <a:pt x="473" y="896"/>
                  </a:lnTo>
                  <a:lnTo>
                    <a:pt x="477" y="879"/>
                  </a:lnTo>
                  <a:lnTo>
                    <a:pt x="468" y="871"/>
                  </a:lnTo>
                  <a:lnTo>
                    <a:pt x="459" y="867"/>
                  </a:lnTo>
                  <a:lnTo>
                    <a:pt x="455" y="863"/>
                  </a:lnTo>
                  <a:lnTo>
                    <a:pt x="451" y="860"/>
                  </a:lnTo>
                  <a:lnTo>
                    <a:pt x="448" y="855"/>
                  </a:lnTo>
                  <a:lnTo>
                    <a:pt x="447" y="851"/>
                  </a:lnTo>
                  <a:lnTo>
                    <a:pt x="459" y="844"/>
                  </a:lnTo>
                  <a:lnTo>
                    <a:pt x="474" y="845"/>
                  </a:lnTo>
                  <a:lnTo>
                    <a:pt x="490" y="847"/>
                  </a:lnTo>
                  <a:lnTo>
                    <a:pt x="506" y="853"/>
                  </a:lnTo>
                  <a:lnTo>
                    <a:pt x="521" y="855"/>
                  </a:lnTo>
                  <a:lnTo>
                    <a:pt x="536" y="854"/>
                  </a:lnTo>
                  <a:lnTo>
                    <a:pt x="547" y="846"/>
                  </a:lnTo>
                  <a:lnTo>
                    <a:pt x="556" y="831"/>
                  </a:lnTo>
                  <a:lnTo>
                    <a:pt x="557" y="816"/>
                  </a:lnTo>
                  <a:lnTo>
                    <a:pt x="555" y="804"/>
                  </a:lnTo>
                  <a:lnTo>
                    <a:pt x="550" y="791"/>
                  </a:lnTo>
                  <a:lnTo>
                    <a:pt x="546" y="781"/>
                  </a:lnTo>
                  <a:lnTo>
                    <a:pt x="541" y="770"/>
                  </a:lnTo>
                  <a:lnTo>
                    <a:pt x="540" y="760"/>
                  </a:lnTo>
                  <a:lnTo>
                    <a:pt x="541" y="750"/>
                  </a:lnTo>
                  <a:lnTo>
                    <a:pt x="550" y="740"/>
                  </a:lnTo>
                  <a:lnTo>
                    <a:pt x="558" y="713"/>
                  </a:lnTo>
                  <a:lnTo>
                    <a:pt x="565" y="687"/>
                  </a:lnTo>
                  <a:lnTo>
                    <a:pt x="569" y="659"/>
                  </a:lnTo>
                  <a:lnTo>
                    <a:pt x="574" y="632"/>
                  </a:lnTo>
                  <a:lnTo>
                    <a:pt x="577" y="604"/>
                  </a:lnTo>
                  <a:lnTo>
                    <a:pt x="582" y="577"/>
                  </a:lnTo>
                  <a:lnTo>
                    <a:pt x="590" y="551"/>
                  </a:lnTo>
                  <a:lnTo>
                    <a:pt x="601" y="527"/>
                  </a:lnTo>
                  <a:lnTo>
                    <a:pt x="600" y="520"/>
                  </a:lnTo>
                  <a:lnTo>
                    <a:pt x="601" y="512"/>
                  </a:lnTo>
                  <a:lnTo>
                    <a:pt x="601" y="503"/>
                  </a:lnTo>
                  <a:lnTo>
                    <a:pt x="603" y="495"/>
                  </a:lnTo>
                  <a:lnTo>
                    <a:pt x="602" y="487"/>
                  </a:lnTo>
                  <a:lnTo>
                    <a:pt x="600" y="480"/>
                  </a:lnTo>
                  <a:lnTo>
                    <a:pt x="595" y="475"/>
                  </a:lnTo>
                  <a:lnTo>
                    <a:pt x="588" y="472"/>
                  </a:lnTo>
                  <a:lnTo>
                    <a:pt x="591" y="462"/>
                  </a:lnTo>
                  <a:lnTo>
                    <a:pt x="592" y="452"/>
                  </a:lnTo>
                  <a:lnTo>
                    <a:pt x="592" y="443"/>
                  </a:lnTo>
                  <a:lnTo>
                    <a:pt x="592" y="435"/>
                  </a:lnTo>
                  <a:lnTo>
                    <a:pt x="592" y="426"/>
                  </a:lnTo>
                  <a:lnTo>
                    <a:pt x="593" y="419"/>
                  </a:lnTo>
                  <a:lnTo>
                    <a:pt x="596" y="410"/>
                  </a:lnTo>
                  <a:lnTo>
                    <a:pt x="603" y="402"/>
                  </a:lnTo>
                  <a:lnTo>
                    <a:pt x="601" y="386"/>
                  </a:lnTo>
                  <a:lnTo>
                    <a:pt x="595" y="377"/>
                  </a:lnTo>
                  <a:lnTo>
                    <a:pt x="585" y="371"/>
                  </a:lnTo>
                  <a:lnTo>
                    <a:pt x="574" y="370"/>
                  </a:lnTo>
                  <a:lnTo>
                    <a:pt x="559" y="369"/>
                  </a:lnTo>
                  <a:lnTo>
                    <a:pt x="546" y="369"/>
                  </a:lnTo>
                  <a:lnTo>
                    <a:pt x="532" y="368"/>
                  </a:lnTo>
                  <a:lnTo>
                    <a:pt x="522" y="366"/>
                  </a:lnTo>
                  <a:lnTo>
                    <a:pt x="508" y="367"/>
                  </a:lnTo>
                  <a:lnTo>
                    <a:pt x="495" y="365"/>
                  </a:lnTo>
                  <a:lnTo>
                    <a:pt x="484" y="358"/>
                  </a:lnTo>
                  <a:lnTo>
                    <a:pt x="476" y="350"/>
                  </a:lnTo>
                  <a:lnTo>
                    <a:pt x="466" y="340"/>
                  </a:lnTo>
                  <a:lnTo>
                    <a:pt x="458" y="330"/>
                  </a:lnTo>
                  <a:lnTo>
                    <a:pt x="449" y="322"/>
                  </a:lnTo>
                  <a:lnTo>
                    <a:pt x="441" y="318"/>
                  </a:lnTo>
                  <a:lnTo>
                    <a:pt x="424" y="301"/>
                  </a:lnTo>
                  <a:lnTo>
                    <a:pt x="433" y="298"/>
                  </a:lnTo>
                  <a:lnTo>
                    <a:pt x="442" y="304"/>
                  </a:lnTo>
                  <a:lnTo>
                    <a:pt x="453" y="311"/>
                  </a:lnTo>
                  <a:lnTo>
                    <a:pt x="465" y="315"/>
                  </a:lnTo>
                  <a:lnTo>
                    <a:pt x="478" y="314"/>
                  </a:lnTo>
                  <a:lnTo>
                    <a:pt x="493" y="316"/>
                  </a:lnTo>
                  <a:lnTo>
                    <a:pt x="509" y="319"/>
                  </a:lnTo>
                  <a:lnTo>
                    <a:pt x="524" y="322"/>
                  </a:lnTo>
                  <a:lnTo>
                    <a:pt x="539" y="322"/>
                  </a:lnTo>
                  <a:lnTo>
                    <a:pt x="554" y="321"/>
                  </a:lnTo>
                  <a:lnTo>
                    <a:pt x="567" y="315"/>
                  </a:lnTo>
                  <a:lnTo>
                    <a:pt x="581" y="305"/>
                  </a:lnTo>
                  <a:lnTo>
                    <a:pt x="582" y="297"/>
                  </a:lnTo>
                  <a:lnTo>
                    <a:pt x="582" y="291"/>
                  </a:lnTo>
                  <a:lnTo>
                    <a:pt x="579" y="284"/>
                  </a:lnTo>
                  <a:lnTo>
                    <a:pt x="577" y="277"/>
                  </a:lnTo>
                  <a:lnTo>
                    <a:pt x="575" y="270"/>
                  </a:lnTo>
                  <a:lnTo>
                    <a:pt x="577" y="265"/>
                  </a:lnTo>
                  <a:lnTo>
                    <a:pt x="581" y="260"/>
                  </a:lnTo>
                  <a:lnTo>
                    <a:pt x="591" y="257"/>
                  </a:lnTo>
                  <a:lnTo>
                    <a:pt x="586" y="249"/>
                  </a:lnTo>
                  <a:lnTo>
                    <a:pt x="581" y="245"/>
                  </a:lnTo>
                  <a:lnTo>
                    <a:pt x="574" y="241"/>
                  </a:lnTo>
                  <a:lnTo>
                    <a:pt x="568" y="240"/>
                  </a:lnTo>
                  <a:lnTo>
                    <a:pt x="560" y="239"/>
                  </a:lnTo>
                  <a:lnTo>
                    <a:pt x="552" y="238"/>
                  </a:lnTo>
                  <a:lnTo>
                    <a:pt x="546" y="234"/>
                  </a:lnTo>
                  <a:lnTo>
                    <a:pt x="540" y="232"/>
                  </a:lnTo>
                  <a:lnTo>
                    <a:pt x="531" y="227"/>
                  </a:lnTo>
                  <a:lnTo>
                    <a:pt x="523" y="221"/>
                  </a:lnTo>
                  <a:lnTo>
                    <a:pt x="515" y="215"/>
                  </a:lnTo>
                  <a:lnTo>
                    <a:pt x="508" y="210"/>
                  </a:lnTo>
                  <a:lnTo>
                    <a:pt x="500" y="203"/>
                  </a:lnTo>
                  <a:lnTo>
                    <a:pt x="492" y="197"/>
                  </a:lnTo>
                  <a:lnTo>
                    <a:pt x="483" y="194"/>
                  </a:lnTo>
                  <a:lnTo>
                    <a:pt x="475" y="192"/>
                  </a:lnTo>
                  <a:lnTo>
                    <a:pt x="482" y="184"/>
                  </a:lnTo>
                  <a:lnTo>
                    <a:pt x="492" y="177"/>
                  </a:lnTo>
                  <a:lnTo>
                    <a:pt x="501" y="171"/>
                  </a:lnTo>
                  <a:lnTo>
                    <a:pt x="511" y="164"/>
                  </a:lnTo>
                  <a:lnTo>
                    <a:pt x="520" y="155"/>
                  </a:lnTo>
                  <a:lnTo>
                    <a:pt x="528" y="147"/>
                  </a:lnTo>
                  <a:lnTo>
                    <a:pt x="533" y="136"/>
                  </a:lnTo>
                  <a:lnTo>
                    <a:pt x="538" y="126"/>
                  </a:lnTo>
                  <a:lnTo>
                    <a:pt x="526" y="119"/>
                  </a:lnTo>
                  <a:lnTo>
                    <a:pt x="527" y="109"/>
                  </a:lnTo>
                  <a:lnTo>
                    <a:pt x="532" y="102"/>
                  </a:lnTo>
                  <a:lnTo>
                    <a:pt x="538" y="95"/>
                  </a:lnTo>
                  <a:lnTo>
                    <a:pt x="545" y="89"/>
                  </a:lnTo>
                  <a:lnTo>
                    <a:pt x="549" y="81"/>
                  </a:lnTo>
                  <a:lnTo>
                    <a:pt x="552" y="74"/>
                  </a:lnTo>
                  <a:lnTo>
                    <a:pt x="551" y="66"/>
                  </a:lnTo>
                  <a:lnTo>
                    <a:pt x="548" y="58"/>
                  </a:lnTo>
                  <a:lnTo>
                    <a:pt x="550" y="50"/>
                  </a:lnTo>
                  <a:lnTo>
                    <a:pt x="554" y="44"/>
                  </a:lnTo>
                  <a:lnTo>
                    <a:pt x="556" y="36"/>
                  </a:lnTo>
                  <a:lnTo>
                    <a:pt x="559" y="29"/>
                  </a:lnTo>
                  <a:lnTo>
                    <a:pt x="559" y="21"/>
                  </a:lnTo>
                  <a:lnTo>
                    <a:pt x="559" y="13"/>
                  </a:lnTo>
                  <a:lnTo>
                    <a:pt x="558" y="7"/>
                  </a:lnTo>
                  <a:lnTo>
                    <a:pt x="556" y="0"/>
                  </a:lnTo>
                  <a:lnTo>
                    <a:pt x="547" y="2"/>
                  </a:lnTo>
                  <a:lnTo>
                    <a:pt x="540" y="8"/>
                  </a:lnTo>
                  <a:lnTo>
                    <a:pt x="535" y="13"/>
                  </a:lnTo>
                  <a:lnTo>
                    <a:pt x="531" y="22"/>
                  </a:lnTo>
                  <a:lnTo>
                    <a:pt x="527" y="29"/>
                  </a:lnTo>
                  <a:lnTo>
                    <a:pt x="522" y="38"/>
                  </a:lnTo>
                  <a:lnTo>
                    <a:pt x="518" y="45"/>
                  </a:lnTo>
                  <a:lnTo>
                    <a:pt x="512" y="53"/>
                  </a:lnTo>
                  <a:close/>
                </a:path>
              </a:pathLst>
            </a:custGeom>
            <a:solidFill>
              <a:schemeClr val="accent5">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Freeform 32"/>
            <p:cNvSpPr>
              <a:spLocks/>
            </p:cNvSpPr>
            <p:nvPr/>
          </p:nvSpPr>
          <p:spPr bwMode="auto">
            <a:xfrm>
              <a:off x="5487988" y="4119563"/>
              <a:ext cx="161925" cy="207962"/>
            </a:xfrm>
            <a:custGeom>
              <a:avLst/>
              <a:gdLst/>
              <a:ahLst/>
              <a:cxnLst>
                <a:cxn ang="0">
                  <a:pos x="34" y="30"/>
                </a:cxn>
                <a:cxn ang="0">
                  <a:pos x="39" y="55"/>
                </a:cxn>
                <a:cxn ang="0">
                  <a:pos x="39" y="82"/>
                </a:cxn>
                <a:cxn ang="0">
                  <a:pos x="40" y="111"/>
                </a:cxn>
                <a:cxn ang="0">
                  <a:pos x="48" y="137"/>
                </a:cxn>
                <a:cxn ang="0">
                  <a:pos x="59" y="161"/>
                </a:cxn>
                <a:cxn ang="0">
                  <a:pos x="69" y="184"/>
                </a:cxn>
                <a:cxn ang="0">
                  <a:pos x="77" y="207"/>
                </a:cxn>
                <a:cxn ang="0">
                  <a:pos x="10" y="162"/>
                </a:cxn>
                <a:cxn ang="0">
                  <a:pos x="0" y="168"/>
                </a:cxn>
                <a:cxn ang="0">
                  <a:pos x="20" y="208"/>
                </a:cxn>
                <a:cxn ang="0">
                  <a:pos x="62" y="264"/>
                </a:cxn>
                <a:cxn ang="0">
                  <a:pos x="110" y="318"/>
                </a:cxn>
                <a:cxn ang="0">
                  <a:pos x="165" y="362"/>
                </a:cxn>
                <a:cxn ang="0">
                  <a:pos x="236" y="380"/>
                </a:cxn>
                <a:cxn ang="0">
                  <a:pos x="266" y="415"/>
                </a:cxn>
                <a:cxn ang="0">
                  <a:pos x="299" y="451"/>
                </a:cxn>
                <a:cxn ang="0">
                  <a:pos x="333" y="484"/>
                </a:cxn>
                <a:cxn ang="0">
                  <a:pos x="361" y="521"/>
                </a:cxn>
                <a:cxn ang="0">
                  <a:pos x="389" y="499"/>
                </a:cxn>
                <a:cxn ang="0">
                  <a:pos x="396" y="463"/>
                </a:cxn>
                <a:cxn ang="0">
                  <a:pos x="393" y="421"/>
                </a:cxn>
                <a:cxn ang="0">
                  <a:pos x="398" y="384"/>
                </a:cxn>
                <a:cxn ang="0">
                  <a:pos x="406" y="361"/>
                </a:cxn>
                <a:cxn ang="0">
                  <a:pos x="408" y="347"/>
                </a:cxn>
                <a:cxn ang="0">
                  <a:pos x="404" y="337"/>
                </a:cxn>
                <a:cxn ang="0">
                  <a:pos x="379" y="323"/>
                </a:cxn>
                <a:cxn ang="0">
                  <a:pos x="354" y="308"/>
                </a:cxn>
                <a:cxn ang="0">
                  <a:pos x="334" y="289"/>
                </a:cxn>
                <a:cxn ang="0">
                  <a:pos x="327" y="266"/>
                </a:cxn>
                <a:cxn ang="0">
                  <a:pos x="318" y="259"/>
                </a:cxn>
                <a:cxn ang="0">
                  <a:pos x="321" y="251"/>
                </a:cxn>
                <a:cxn ang="0">
                  <a:pos x="323" y="230"/>
                </a:cxn>
                <a:cxn ang="0">
                  <a:pos x="305" y="188"/>
                </a:cxn>
                <a:cxn ang="0">
                  <a:pos x="280" y="149"/>
                </a:cxn>
                <a:cxn ang="0">
                  <a:pos x="253" y="109"/>
                </a:cxn>
                <a:cxn ang="0">
                  <a:pos x="232" y="71"/>
                </a:cxn>
                <a:cxn ang="0">
                  <a:pos x="216" y="79"/>
                </a:cxn>
                <a:cxn ang="0">
                  <a:pos x="220" y="96"/>
                </a:cxn>
                <a:cxn ang="0">
                  <a:pos x="221" y="103"/>
                </a:cxn>
                <a:cxn ang="0">
                  <a:pos x="212" y="109"/>
                </a:cxn>
                <a:cxn ang="0">
                  <a:pos x="176" y="80"/>
                </a:cxn>
                <a:cxn ang="0">
                  <a:pos x="140" y="54"/>
                </a:cxn>
                <a:cxn ang="0">
                  <a:pos x="103" y="28"/>
                </a:cxn>
                <a:cxn ang="0">
                  <a:pos x="68" y="0"/>
                </a:cxn>
                <a:cxn ang="0">
                  <a:pos x="47" y="6"/>
                </a:cxn>
                <a:cxn ang="0">
                  <a:pos x="28" y="18"/>
                </a:cxn>
              </a:cxnLst>
              <a:rect l="0" t="0" r="r" b="b"/>
              <a:pathLst>
                <a:path w="408" h="521">
                  <a:moveTo>
                    <a:pt x="28" y="18"/>
                  </a:moveTo>
                  <a:lnTo>
                    <a:pt x="34" y="30"/>
                  </a:lnTo>
                  <a:lnTo>
                    <a:pt x="39" y="42"/>
                  </a:lnTo>
                  <a:lnTo>
                    <a:pt x="39" y="55"/>
                  </a:lnTo>
                  <a:lnTo>
                    <a:pt x="40" y="69"/>
                  </a:lnTo>
                  <a:lnTo>
                    <a:pt x="39" y="82"/>
                  </a:lnTo>
                  <a:lnTo>
                    <a:pt x="39" y="97"/>
                  </a:lnTo>
                  <a:lnTo>
                    <a:pt x="40" y="111"/>
                  </a:lnTo>
                  <a:lnTo>
                    <a:pt x="44" y="127"/>
                  </a:lnTo>
                  <a:lnTo>
                    <a:pt x="48" y="137"/>
                  </a:lnTo>
                  <a:lnTo>
                    <a:pt x="53" y="150"/>
                  </a:lnTo>
                  <a:lnTo>
                    <a:pt x="59" y="161"/>
                  </a:lnTo>
                  <a:lnTo>
                    <a:pt x="65" y="173"/>
                  </a:lnTo>
                  <a:lnTo>
                    <a:pt x="69" y="184"/>
                  </a:lnTo>
                  <a:lnTo>
                    <a:pt x="75" y="196"/>
                  </a:lnTo>
                  <a:lnTo>
                    <a:pt x="77" y="207"/>
                  </a:lnTo>
                  <a:lnTo>
                    <a:pt x="80" y="218"/>
                  </a:lnTo>
                  <a:lnTo>
                    <a:pt x="10" y="162"/>
                  </a:lnTo>
                  <a:lnTo>
                    <a:pt x="5" y="165"/>
                  </a:lnTo>
                  <a:lnTo>
                    <a:pt x="0" y="168"/>
                  </a:lnTo>
                  <a:lnTo>
                    <a:pt x="0" y="182"/>
                  </a:lnTo>
                  <a:lnTo>
                    <a:pt x="20" y="208"/>
                  </a:lnTo>
                  <a:lnTo>
                    <a:pt x="41" y="237"/>
                  </a:lnTo>
                  <a:lnTo>
                    <a:pt x="62" y="264"/>
                  </a:lnTo>
                  <a:lnTo>
                    <a:pt x="86" y="292"/>
                  </a:lnTo>
                  <a:lnTo>
                    <a:pt x="110" y="318"/>
                  </a:lnTo>
                  <a:lnTo>
                    <a:pt x="137" y="342"/>
                  </a:lnTo>
                  <a:lnTo>
                    <a:pt x="165" y="362"/>
                  </a:lnTo>
                  <a:lnTo>
                    <a:pt x="196" y="380"/>
                  </a:lnTo>
                  <a:lnTo>
                    <a:pt x="236" y="380"/>
                  </a:lnTo>
                  <a:lnTo>
                    <a:pt x="249" y="397"/>
                  </a:lnTo>
                  <a:lnTo>
                    <a:pt x="266" y="415"/>
                  </a:lnTo>
                  <a:lnTo>
                    <a:pt x="281" y="433"/>
                  </a:lnTo>
                  <a:lnTo>
                    <a:pt x="299" y="451"/>
                  </a:lnTo>
                  <a:lnTo>
                    <a:pt x="316" y="467"/>
                  </a:lnTo>
                  <a:lnTo>
                    <a:pt x="333" y="484"/>
                  </a:lnTo>
                  <a:lnTo>
                    <a:pt x="348" y="501"/>
                  </a:lnTo>
                  <a:lnTo>
                    <a:pt x="361" y="521"/>
                  </a:lnTo>
                  <a:lnTo>
                    <a:pt x="378" y="511"/>
                  </a:lnTo>
                  <a:lnTo>
                    <a:pt x="389" y="499"/>
                  </a:lnTo>
                  <a:lnTo>
                    <a:pt x="394" y="482"/>
                  </a:lnTo>
                  <a:lnTo>
                    <a:pt x="396" y="463"/>
                  </a:lnTo>
                  <a:lnTo>
                    <a:pt x="394" y="442"/>
                  </a:lnTo>
                  <a:lnTo>
                    <a:pt x="393" y="421"/>
                  </a:lnTo>
                  <a:lnTo>
                    <a:pt x="394" y="401"/>
                  </a:lnTo>
                  <a:lnTo>
                    <a:pt x="398" y="384"/>
                  </a:lnTo>
                  <a:lnTo>
                    <a:pt x="402" y="372"/>
                  </a:lnTo>
                  <a:lnTo>
                    <a:pt x="406" y="361"/>
                  </a:lnTo>
                  <a:lnTo>
                    <a:pt x="407" y="354"/>
                  </a:lnTo>
                  <a:lnTo>
                    <a:pt x="408" y="347"/>
                  </a:lnTo>
                  <a:lnTo>
                    <a:pt x="406" y="342"/>
                  </a:lnTo>
                  <a:lnTo>
                    <a:pt x="404" y="337"/>
                  </a:lnTo>
                  <a:lnTo>
                    <a:pt x="391" y="329"/>
                  </a:lnTo>
                  <a:lnTo>
                    <a:pt x="379" y="323"/>
                  </a:lnTo>
                  <a:lnTo>
                    <a:pt x="366" y="315"/>
                  </a:lnTo>
                  <a:lnTo>
                    <a:pt x="354" y="308"/>
                  </a:lnTo>
                  <a:lnTo>
                    <a:pt x="343" y="298"/>
                  </a:lnTo>
                  <a:lnTo>
                    <a:pt x="334" y="289"/>
                  </a:lnTo>
                  <a:lnTo>
                    <a:pt x="329" y="278"/>
                  </a:lnTo>
                  <a:lnTo>
                    <a:pt x="327" y="266"/>
                  </a:lnTo>
                  <a:lnTo>
                    <a:pt x="321" y="262"/>
                  </a:lnTo>
                  <a:lnTo>
                    <a:pt x="318" y="259"/>
                  </a:lnTo>
                  <a:lnTo>
                    <a:pt x="318" y="254"/>
                  </a:lnTo>
                  <a:lnTo>
                    <a:pt x="321" y="251"/>
                  </a:lnTo>
                  <a:lnTo>
                    <a:pt x="324" y="241"/>
                  </a:lnTo>
                  <a:lnTo>
                    <a:pt x="323" y="230"/>
                  </a:lnTo>
                  <a:lnTo>
                    <a:pt x="315" y="208"/>
                  </a:lnTo>
                  <a:lnTo>
                    <a:pt x="305" y="188"/>
                  </a:lnTo>
                  <a:lnTo>
                    <a:pt x="293" y="168"/>
                  </a:lnTo>
                  <a:lnTo>
                    <a:pt x="280" y="149"/>
                  </a:lnTo>
                  <a:lnTo>
                    <a:pt x="267" y="128"/>
                  </a:lnTo>
                  <a:lnTo>
                    <a:pt x="253" y="109"/>
                  </a:lnTo>
                  <a:lnTo>
                    <a:pt x="241" y="90"/>
                  </a:lnTo>
                  <a:lnTo>
                    <a:pt x="232" y="71"/>
                  </a:lnTo>
                  <a:lnTo>
                    <a:pt x="223" y="73"/>
                  </a:lnTo>
                  <a:lnTo>
                    <a:pt x="216" y="79"/>
                  </a:lnTo>
                  <a:lnTo>
                    <a:pt x="215" y="87"/>
                  </a:lnTo>
                  <a:lnTo>
                    <a:pt x="220" y="96"/>
                  </a:lnTo>
                  <a:lnTo>
                    <a:pt x="220" y="99"/>
                  </a:lnTo>
                  <a:lnTo>
                    <a:pt x="221" y="103"/>
                  </a:lnTo>
                  <a:lnTo>
                    <a:pt x="217" y="106"/>
                  </a:lnTo>
                  <a:lnTo>
                    <a:pt x="212" y="109"/>
                  </a:lnTo>
                  <a:lnTo>
                    <a:pt x="194" y="94"/>
                  </a:lnTo>
                  <a:lnTo>
                    <a:pt x="176" y="80"/>
                  </a:lnTo>
                  <a:lnTo>
                    <a:pt x="158" y="67"/>
                  </a:lnTo>
                  <a:lnTo>
                    <a:pt x="140" y="54"/>
                  </a:lnTo>
                  <a:lnTo>
                    <a:pt x="121" y="41"/>
                  </a:lnTo>
                  <a:lnTo>
                    <a:pt x="103" y="28"/>
                  </a:lnTo>
                  <a:lnTo>
                    <a:pt x="85" y="14"/>
                  </a:lnTo>
                  <a:lnTo>
                    <a:pt x="68" y="0"/>
                  </a:lnTo>
                  <a:lnTo>
                    <a:pt x="57" y="4"/>
                  </a:lnTo>
                  <a:lnTo>
                    <a:pt x="47" y="6"/>
                  </a:lnTo>
                  <a:lnTo>
                    <a:pt x="37" y="9"/>
                  </a:lnTo>
                  <a:lnTo>
                    <a:pt x="28" y="18"/>
                  </a:lnTo>
                  <a:close/>
                </a:path>
              </a:pathLst>
            </a:custGeom>
            <a:solidFill>
              <a:srgbClr val="FFDED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Freeform 33"/>
            <p:cNvSpPr>
              <a:spLocks/>
            </p:cNvSpPr>
            <p:nvPr/>
          </p:nvSpPr>
          <p:spPr bwMode="auto">
            <a:xfrm>
              <a:off x="5368925" y="4164013"/>
              <a:ext cx="7938" cy="9525"/>
            </a:xfrm>
            <a:custGeom>
              <a:avLst/>
              <a:gdLst/>
              <a:ahLst/>
              <a:cxnLst>
                <a:cxn ang="0">
                  <a:pos x="20" y="26"/>
                </a:cxn>
                <a:cxn ang="0">
                  <a:pos x="0" y="0"/>
                </a:cxn>
                <a:cxn ang="0">
                  <a:pos x="3" y="8"/>
                </a:cxn>
                <a:cxn ang="0">
                  <a:pos x="7" y="16"/>
                </a:cxn>
                <a:cxn ang="0">
                  <a:pos x="12" y="23"/>
                </a:cxn>
                <a:cxn ang="0">
                  <a:pos x="20" y="26"/>
                </a:cxn>
              </a:cxnLst>
              <a:rect l="0" t="0" r="r" b="b"/>
              <a:pathLst>
                <a:path w="20" h="26">
                  <a:moveTo>
                    <a:pt x="20" y="26"/>
                  </a:moveTo>
                  <a:lnTo>
                    <a:pt x="0" y="0"/>
                  </a:lnTo>
                  <a:lnTo>
                    <a:pt x="3" y="8"/>
                  </a:lnTo>
                  <a:lnTo>
                    <a:pt x="7" y="16"/>
                  </a:lnTo>
                  <a:lnTo>
                    <a:pt x="12" y="23"/>
                  </a:lnTo>
                  <a:lnTo>
                    <a:pt x="20" y="26"/>
                  </a:lnTo>
                  <a:close/>
                </a:path>
              </a:pathLst>
            </a:custGeom>
            <a:solidFill>
              <a:srgbClr val="B3CC1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Freeform 34"/>
            <p:cNvSpPr>
              <a:spLocks/>
            </p:cNvSpPr>
            <p:nvPr/>
          </p:nvSpPr>
          <p:spPr bwMode="auto">
            <a:xfrm>
              <a:off x="5795963" y="4195763"/>
              <a:ext cx="36513" cy="26987"/>
            </a:xfrm>
            <a:custGeom>
              <a:avLst/>
              <a:gdLst/>
              <a:ahLst/>
              <a:cxnLst>
                <a:cxn ang="0">
                  <a:pos x="0" y="24"/>
                </a:cxn>
                <a:cxn ang="0">
                  <a:pos x="8" y="34"/>
                </a:cxn>
                <a:cxn ang="0">
                  <a:pos x="18" y="43"/>
                </a:cxn>
                <a:cxn ang="0">
                  <a:pos x="29" y="50"/>
                </a:cxn>
                <a:cxn ang="0">
                  <a:pos x="41" y="56"/>
                </a:cxn>
                <a:cxn ang="0">
                  <a:pos x="52" y="60"/>
                </a:cxn>
                <a:cxn ang="0">
                  <a:pos x="66" y="63"/>
                </a:cxn>
                <a:cxn ang="0">
                  <a:pos x="79" y="64"/>
                </a:cxn>
                <a:cxn ang="0">
                  <a:pos x="94" y="67"/>
                </a:cxn>
                <a:cxn ang="0">
                  <a:pos x="86" y="63"/>
                </a:cxn>
                <a:cxn ang="0">
                  <a:pos x="78" y="60"/>
                </a:cxn>
                <a:cxn ang="0">
                  <a:pos x="70" y="55"/>
                </a:cxn>
                <a:cxn ang="0">
                  <a:pos x="63" y="51"/>
                </a:cxn>
                <a:cxn ang="0">
                  <a:pos x="56" y="45"/>
                </a:cxn>
                <a:cxn ang="0">
                  <a:pos x="49" y="40"/>
                </a:cxn>
                <a:cxn ang="0">
                  <a:pos x="42" y="33"/>
                </a:cxn>
                <a:cxn ang="0">
                  <a:pos x="35" y="26"/>
                </a:cxn>
                <a:cxn ang="0">
                  <a:pos x="41" y="0"/>
                </a:cxn>
                <a:cxn ang="0">
                  <a:pos x="34" y="1"/>
                </a:cxn>
                <a:cxn ang="0">
                  <a:pos x="29" y="3"/>
                </a:cxn>
                <a:cxn ang="0">
                  <a:pos x="22" y="4"/>
                </a:cxn>
                <a:cxn ang="0">
                  <a:pos x="16" y="7"/>
                </a:cxn>
                <a:cxn ang="0">
                  <a:pos x="9" y="9"/>
                </a:cxn>
                <a:cxn ang="0">
                  <a:pos x="5" y="13"/>
                </a:cxn>
                <a:cxn ang="0">
                  <a:pos x="2" y="17"/>
                </a:cxn>
                <a:cxn ang="0">
                  <a:pos x="0" y="24"/>
                </a:cxn>
              </a:cxnLst>
              <a:rect l="0" t="0" r="r" b="b"/>
              <a:pathLst>
                <a:path w="94" h="67">
                  <a:moveTo>
                    <a:pt x="0" y="24"/>
                  </a:moveTo>
                  <a:lnTo>
                    <a:pt x="8" y="34"/>
                  </a:lnTo>
                  <a:lnTo>
                    <a:pt x="18" y="43"/>
                  </a:lnTo>
                  <a:lnTo>
                    <a:pt x="29" y="50"/>
                  </a:lnTo>
                  <a:lnTo>
                    <a:pt x="41" y="56"/>
                  </a:lnTo>
                  <a:lnTo>
                    <a:pt x="52" y="60"/>
                  </a:lnTo>
                  <a:lnTo>
                    <a:pt x="66" y="63"/>
                  </a:lnTo>
                  <a:lnTo>
                    <a:pt x="79" y="64"/>
                  </a:lnTo>
                  <a:lnTo>
                    <a:pt x="94" y="67"/>
                  </a:lnTo>
                  <a:lnTo>
                    <a:pt x="86" y="63"/>
                  </a:lnTo>
                  <a:lnTo>
                    <a:pt x="78" y="60"/>
                  </a:lnTo>
                  <a:lnTo>
                    <a:pt x="70" y="55"/>
                  </a:lnTo>
                  <a:lnTo>
                    <a:pt x="63" y="51"/>
                  </a:lnTo>
                  <a:lnTo>
                    <a:pt x="56" y="45"/>
                  </a:lnTo>
                  <a:lnTo>
                    <a:pt x="49" y="40"/>
                  </a:lnTo>
                  <a:lnTo>
                    <a:pt x="42" y="33"/>
                  </a:lnTo>
                  <a:lnTo>
                    <a:pt x="35" y="26"/>
                  </a:lnTo>
                  <a:lnTo>
                    <a:pt x="41" y="0"/>
                  </a:lnTo>
                  <a:lnTo>
                    <a:pt x="34" y="1"/>
                  </a:lnTo>
                  <a:lnTo>
                    <a:pt x="29" y="3"/>
                  </a:lnTo>
                  <a:lnTo>
                    <a:pt x="22" y="4"/>
                  </a:lnTo>
                  <a:lnTo>
                    <a:pt x="16" y="7"/>
                  </a:lnTo>
                  <a:lnTo>
                    <a:pt x="9" y="9"/>
                  </a:lnTo>
                  <a:lnTo>
                    <a:pt x="5" y="13"/>
                  </a:lnTo>
                  <a:lnTo>
                    <a:pt x="2" y="17"/>
                  </a:lnTo>
                  <a:lnTo>
                    <a:pt x="0" y="2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35"/>
            <p:cNvSpPr>
              <a:spLocks/>
            </p:cNvSpPr>
            <p:nvPr/>
          </p:nvSpPr>
          <p:spPr bwMode="auto">
            <a:xfrm>
              <a:off x="5354638" y="4206875"/>
              <a:ext cx="66675" cy="139700"/>
            </a:xfrm>
            <a:custGeom>
              <a:avLst/>
              <a:gdLst/>
              <a:ahLst/>
              <a:cxnLst>
                <a:cxn ang="0">
                  <a:pos x="75" y="52"/>
                </a:cxn>
                <a:cxn ang="0">
                  <a:pos x="75" y="67"/>
                </a:cxn>
                <a:cxn ang="0">
                  <a:pos x="75" y="84"/>
                </a:cxn>
                <a:cxn ang="0">
                  <a:pos x="71" y="99"/>
                </a:cxn>
                <a:cxn ang="0">
                  <a:pos x="59" y="100"/>
                </a:cxn>
                <a:cxn ang="0">
                  <a:pos x="47" y="90"/>
                </a:cxn>
                <a:cxn ang="0">
                  <a:pos x="34" y="83"/>
                </a:cxn>
                <a:cxn ang="0">
                  <a:pos x="20" y="83"/>
                </a:cxn>
                <a:cxn ang="0">
                  <a:pos x="6" y="96"/>
                </a:cxn>
                <a:cxn ang="0">
                  <a:pos x="0" y="115"/>
                </a:cxn>
                <a:cxn ang="0">
                  <a:pos x="11" y="134"/>
                </a:cxn>
                <a:cxn ang="0">
                  <a:pos x="35" y="151"/>
                </a:cxn>
                <a:cxn ang="0">
                  <a:pos x="58" y="167"/>
                </a:cxn>
                <a:cxn ang="0">
                  <a:pos x="80" y="189"/>
                </a:cxn>
                <a:cxn ang="0">
                  <a:pos x="97" y="218"/>
                </a:cxn>
                <a:cxn ang="0">
                  <a:pos x="101" y="255"/>
                </a:cxn>
                <a:cxn ang="0">
                  <a:pos x="101" y="294"/>
                </a:cxn>
                <a:cxn ang="0">
                  <a:pos x="102" y="334"/>
                </a:cxn>
                <a:cxn ang="0">
                  <a:pos x="112" y="354"/>
                </a:cxn>
                <a:cxn ang="0">
                  <a:pos x="119" y="348"/>
                </a:cxn>
                <a:cxn ang="0">
                  <a:pos x="123" y="335"/>
                </a:cxn>
                <a:cxn ang="0">
                  <a:pos x="130" y="321"/>
                </a:cxn>
                <a:cxn ang="0">
                  <a:pos x="136" y="311"/>
                </a:cxn>
                <a:cxn ang="0">
                  <a:pos x="149" y="298"/>
                </a:cxn>
                <a:cxn ang="0">
                  <a:pos x="156" y="277"/>
                </a:cxn>
                <a:cxn ang="0">
                  <a:pos x="155" y="259"/>
                </a:cxn>
                <a:cxn ang="0">
                  <a:pos x="152" y="243"/>
                </a:cxn>
                <a:cxn ang="0">
                  <a:pos x="154" y="227"/>
                </a:cxn>
                <a:cxn ang="0">
                  <a:pos x="158" y="191"/>
                </a:cxn>
                <a:cxn ang="0">
                  <a:pos x="162" y="135"/>
                </a:cxn>
                <a:cxn ang="0">
                  <a:pos x="165" y="80"/>
                </a:cxn>
                <a:cxn ang="0">
                  <a:pos x="163" y="26"/>
                </a:cxn>
                <a:cxn ang="0">
                  <a:pos x="146" y="2"/>
                </a:cxn>
                <a:cxn ang="0">
                  <a:pos x="122" y="9"/>
                </a:cxn>
                <a:cxn ang="0">
                  <a:pos x="101" y="19"/>
                </a:cxn>
                <a:cxn ang="0">
                  <a:pos x="82" y="35"/>
                </a:cxn>
              </a:cxnLst>
              <a:rect l="0" t="0" r="r" b="b"/>
              <a:pathLst>
                <a:path w="165" h="354">
                  <a:moveTo>
                    <a:pt x="76" y="45"/>
                  </a:moveTo>
                  <a:lnTo>
                    <a:pt x="75" y="52"/>
                  </a:lnTo>
                  <a:lnTo>
                    <a:pt x="75" y="61"/>
                  </a:lnTo>
                  <a:lnTo>
                    <a:pt x="75" y="67"/>
                  </a:lnTo>
                  <a:lnTo>
                    <a:pt x="76" y="76"/>
                  </a:lnTo>
                  <a:lnTo>
                    <a:pt x="75" y="84"/>
                  </a:lnTo>
                  <a:lnTo>
                    <a:pt x="74" y="92"/>
                  </a:lnTo>
                  <a:lnTo>
                    <a:pt x="71" y="99"/>
                  </a:lnTo>
                  <a:lnTo>
                    <a:pt x="66" y="106"/>
                  </a:lnTo>
                  <a:lnTo>
                    <a:pt x="59" y="100"/>
                  </a:lnTo>
                  <a:lnTo>
                    <a:pt x="54" y="94"/>
                  </a:lnTo>
                  <a:lnTo>
                    <a:pt x="47" y="90"/>
                  </a:lnTo>
                  <a:lnTo>
                    <a:pt x="41" y="87"/>
                  </a:lnTo>
                  <a:lnTo>
                    <a:pt x="34" y="83"/>
                  </a:lnTo>
                  <a:lnTo>
                    <a:pt x="27" y="82"/>
                  </a:lnTo>
                  <a:lnTo>
                    <a:pt x="20" y="83"/>
                  </a:lnTo>
                  <a:lnTo>
                    <a:pt x="13" y="89"/>
                  </a:lnTo>
                  <a:lnTo>
                    <a:pt x="6" y="96"/>
                  </a:lnTo>
                  <a:lnTo>
                    <a:pt x="1" y="106"/>
                  </a:lnTo>
                  <a:lnTo>
                    <a:pt x="0" y="115"/>
                  </a:lnTo>
                  <a:lnTo>
                    <a:pt x="1" y="126"/>
                  </a:lnTo>
                  <a:lnTo>
                    <a:pt x="11" y="134"/>
                  </a:lnTo>
                  <a:lnTo>
                    <a:pt x="22" y="143"/>
                  </a:lnTo>
                  <a:lnTo>
                    <a:pt x="35" y="151"/>
                  </a:lnTo>
                  <a:lnTo>
                    <a:pt x="47" y="160"/>
                  </a:lnTo>
                  <a:lnTo>
                    <a:pt x="58" y="167"/>
                  </a:lnTo>
                  <a:lnTo>
                    <a:pt x="70" y="178"/>
                  </a:lnTo>
                  <a:lnTo>
                    <a:pt x="80" y="189"/>
                  </a:lnTo>
                  <a:lnTo>
                    <a:pt x="90" y="202"/>
                  </a:lnTo>
                  <a:lnTo>
                    <a:pt x="97" y="218"/>
                  </a:lnTo>
                  <a:lnTo>
                    <a:pt x="101" y="237"/>
                  </a:lnTo>
                  <a:lnTo>
                    <a:pt x="101" y="255"/>
                  </a:lnTo>
                  <a:lnTo>
                    <a:pt x="102" y="275"/>
                  </a:lnTo>
                  <a:lnTo>
                    <a:pt x="101" y="294"/>
                  </a:lnTo>
                  <a:lnTo>
                    <a:pt x="101" y="314"/>
                  </a:lnTo>
                  <a:lnTo>
                    <a:pt x="102" y="334"/>
                  </a:lnTo>
                  <a:lnTo>
                    <a:pt x="107" y="354"/>
                  </a:lnTo>
                  <a:lnTo>
                    <a:pt x="112" y="354"/>
                  </a:lnTo>
                  <a:lnTo>
                    <a:pt x="117" y="353"/>
                  </a:lnTo>
                  <a:lnTo>
                    <a:pt x="119" y="348"/>
                  </a:lnTo>
                  <a:lnTo>
                    <a:pt x="121" y="345"/>
                  </a:lnTo>
                  <a:lnTo>
                    <a:pt x="123" y="335"/>
                  </a:lnTo>
                  <a:lnTo>
                    <a:pt x="132" y="328"/>
                  </a:lnTo>
                  <a:lnTo>
                    <a:pt x="130" y="321"/>
                  </a:lnTo>
                  <a:lnTo>
                    <a:pt x="132" y="316"/>
                  </a:lnTo>
                  <a:lnTo>
                    <a:pt x="136" y="311"/>
                  </a:lnTo>
                  <a:lnTo>
                    <a:pt x="140" y="307"/>
                  </a:lnTo>
                  <a:lnTo>
                    <a:pt x="149" y="298"/>
                  </a:lnTo>
                  <a:lnTo>
                    <a:pt x="155" y="288"/>
                  </a:lnTo>
                  <a:lnTo>
                    <a:pt x="156" y="277"/>
                  </a:lnTo>
                  <a:lnTo>
                    <a:pt x="156" y="268"/>
                  </a:lnTo>
                  <a:lnTo>
                    <a:pt x="155" y="259"/>
                  </a:lnTo>
                  <a:lnTo>
                    <a:pt x="154" y="252"/>
                  </a:lnTo>
                  <a:lnTo>
                    <a:pt x="152" y="243"/>
                  </a:lnTo>
                  <a:lnTo>
                    <a:pt x="152" y="235"/>
                  </a:lnTo>
                  <a:lnTo>
                    <a:pt x="154" y="227"/>
                  </a:lnTo>
                  <a:lnTo>
                    <a:pt x="161" y="220"/>
                  </a:lnTo>
                  <a:lnTo>
                    <a:pt x="158" y="191"/>
                  </a:lnTo>
                  <a:lnTo>
                    <a:pt x="159" y="163"/>
                  </a:lnTo>
                  <a:lnTo>
                    <a:pt x="162" y="135"/>
                  </a:lnTo>
                  <a:lnTo>
                    <a:pt x="164" y="108"/>
                  </a:lnTo>
                  <a:lnTo>
                    <a:pt x="165" y="80"/>
                  </a:lnTo>
                  <a:lnTo>
                    <a:pt x="165" y="53"/>
                  </a:lnTo>
                  <a:lnTo>
                    <a:pt x="163" y="26"/>
                  </a:lnTo>
                  <a:lnTo>
                    <a:pt x="157" y="0"/>
                  </a:lnTo>
                  <a:lnTo>
                    <a:pt x="146" y="2"/>
                  </a:lnTo>
                  <a:lnTo>
                    <a:pt x="135" y="6"/>
                  </a:lnTo>
                  <a:lnTo>
                    <a:pt x="122" y="9"/>
                  </a:lnTo>
                  <a:lnTo>
                    <a:pt x="112" y="15"/>
                  </a:lnTo>
                  <a:lnTo>
                    <a:pt x="101" y="19"/>
                  </a:lnTo>
                  <a:lnTo>
                    <a:pt x="91" y="27"/>
                  </a:lnTo>
                  <a:lnTo>
                    <a:pt x="82" y="35"/>
                  </a:lnTo>
                  <a:lnTo>
                    <a:pt x="76" y="45"/>
                  </a:lnTo>
                  <a:close/>
                </a:path>
              </a:pathLst>
            </a:custGeom>
            <a:solidFill>
              <a:schemeClr val="accent5">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36"/>
            <p:cNvSpPr>
              <a:spLocks/>
            </p:cNvSpPr>
            <p:nvPr/>
          </p:nvSpPr>
          <p:spPr bwMode="auto">
            <a:xfrm>
              <a:off x="4791075" y="4225925"/>
              <a:ext cx="3175" cy="6350"/>
            </a:xfrm>
            <a:custGeom>
              <a:avLst/>
              <a:gdLst/>
              <a:ahLst/>
              <a:cxnLst>
                <a:cxn ang="0">
                  <a:pos x="0" y="5"/>
                </a:cxn>
                <a:cxn ang="0">
                  <a:pos x="3" y="9"/>
                </a:cxn>
                <a:cxn ang="0">
                  <a:pos x="3" y="17"/>
                </a:cxn>
                <a:cxn ang="0">
                  <a:pos x="7" y="0"/>
                </a:cxn>
                <a:cxn ang="0">
                  <a:pos x="3" y="2"/>
                </a:cxn>
                <a:cxn ang="0">
                  <a:pos x="0" y="5"/>
                </a:cxn>
              </a:cxnLst>
              <a:rect l="0" t="0" r="r" b="b"/>
              <a:pathLst>
                <a:path w="7" h="17">
                  <a:moveTo>
                    <a:pt x="0" y="5"/>
                  </a:moveTo>
                  <a:lnTo>
                    <a:pt x="3" y="9"/>
                  </a:lnTo>
                  <a:lnTo>
                    <a:pt x="3" y="17"/>
                  </a:lnTo>
                  <a:lnTo>
                    <a:pt x="7" y="0"/>
                  </a:lnTo>
                  <a:lnTo>
                    <a:pt x="3" y="2"/>
                  </a:lnTo>
                  <a:lnTo>
                    <a:pt x="0" y="5"/>
                  </a:lnTo>
                  <a:close/>
                </a:path>
              </a:pathLst>
            </a:custGeom>
            <a:solidFill>
              <a:srgbClr val="B3CC1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37"/>
            <p:cNvSpPr>
              <a:spLocks/>
            </p:cNvSpPr>
            <p:nvPr/>
          </p:nvSpPr>
          <p:spPr bwMode="auto">
            <a:xfrm>
              <a:off x="5854700" y="4251325"/>
              <a:ext cx="7938" cy="9525"/>
            </a:xfrm>
            <a:custGeom>
              <a:avLst/>
              <a:gdLst/>
              <a:ahLst/>
              <a:cxnLst>
                <a:cxn ang="0">
                  <a:pos x="2" y="12"/>
                </a:cxn>
                <a:cxn ang="0">
                  <a:pos x="12" y="22"/>
                </a:cxn>
                <a:cxn ang="0">
                  <a:pos x="16" y="19"/>
                </a:cxn>
                <a:cxn ang="0">
                  <a:pos x="19" y="17"/>
                </a:cxn>
                <a:cxn ang="0">
                  <a:pos x="17" y="0"/>
                </a:cxn>
                <a:cxn ang="0">
                  <a:pos x="11" y="2"/>
                </a:cxn>
                <a:cxn ang="0">
                  <a:pos x="5" y="4"/>
                </a:cxn>
                <a:cxn ang="0">
                  <a:pos x="0" y="6"/>
                </a:cxn>
                <a:cxn ang="0">
                  <a:pos x="2" y="12"/>
                </a:cxn>
              </a:cxnLst>
              <a:rect l="0" t="0" r="r" b="b"/>
              <a:pathLst>
                <a:path w="19" h="22">
                  <a:moveTo>
                    <a:pt x="2" y="12"/>
                  </a:moveTo>
                  <a:lnTo>
                    <a:pt x="12" y="22"/>
                  </a:lnTo>
                  <a:lnTo>
                    <a:pt x="16" y="19"/>
                  </a:lnTo>
                  <a:lnTo>
                    <a:pt x="19" y="17"/>
                  </a:lnTo>
                  <a:lnTo>
                    <a:pt x="17" y="0"/>
                  </a:lnTo>
                  <a:lnTo>
                    <a:pt x="11" y="2"/>
                  </a:lnTo>
                  <a:lnTo>
                    <a:pt x="5" y="4"/>
                  </a:lnTo>
                  <a:lnTo>
                    <a:pt x="0" y="6"/>
                  </a:lnTo>
                  <a:lnTo>
                    <a:pt x="2" y="12"/>
                  </a:lnTo>
                  <a:close/>
                </a:path>
              </a:pathLst>
            </a:custGeom>
            <a:solidFill>
              <a:srgbClr val="FF5E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38"/>
            <p:cNvSpPr>
              <a:spLocks/>
            </p:cNvSpPr>
            <p:nvPr/>
          </p:nvSpPr>
          <p:spPr bwMode="auto">
            <a:xfrm>
              <a:off x="5424488" y="4267200"/>
              <a:ext cx="298450" cy="1263650"/>
            </a:xfrm>
            <a:custGeom>
              <a:avLst/>
              <a:gdLst/>
              <a:ahLst/>
              <a:cxnLst>
                <a:cxn ang="0">
                  <a:pos x="158" y="172"/>
                </a:cxn>
                <a:cxn ang="0">
                  <a:pos x="121" y="220"/>
                </a:cxn>
                <a:cxn ang="0">
                  <a:pos x="224" y="431"/>
                </a:cxn>
                <a:cxn ang="0">
                  <a:pos x="222" y="511"/>
                </a:cxn>
                <a:cxn ang="0">
                  <a:pos x="212" y="593"/>
                </a:cxn>
                <a:cxn ang="0">
                  <a:pos x="179" y="752"/>
                </a:cxn>
                <a:cxn ang="0">
                  <a:pos x="188" y="935"/>
                </a:cxn>
                <a:cxn ang="0">
                  <a:pos x="184" y="1418"/>
                </a:cxn>
                <a:cxn ang="0">
                  <a:pos x="176" y="1545"/>
                </a:cxn>
                <a:cxn ang="0">
                  <a:pos x="136" y="1340"/>
                </a:cxn>
                <a:cxn ang="0">
                  <a:pos x="136" y="1001"/>
                </a:cxn>
                <a:cxn ang="0">
                  <a:pos x="134" y="842"/>
                </a:cxn>
                <a:cxn ang="0">
                  <a:pos x="98" y="889"/>
                </a:cxn>
                <a:cxn ang="0">
                  <a:pos x="89" y="1491"/>
                </a:cxn>
                <a:cxn ang="0">
                  <a:pos x="97" y="1788"/>
                </a:cxn>
                <a:cxn ang="0">
                  <a:pos x="58" y="1677"/>
                </a:cxn>
                <a:cxn ang="0">
                  <a:pos x="38" y="1732"/>
                </a:cxn>
                <a:cxn ang="0">
                  <a:pos x="12" y="2037"/>
                </a:cxn>
                <a:cxn ang="0">
                  <a:pos x="0" y="2154"/>
                </a:cxn>
                <a:cxn ang="0">
                  <a:pos x="87" y="2781"/>
                </a:cxn>
                <a:cxn ang="0">
                  <a:pos x="119" y="2686"/>
                </a:cxn>
                <a:cxn ang="0">
                  <a:pos x="100" y="2401"/>
                </a:cxn>
                <a:cxn ang="0">
                  <a:pos x="97" y="2283"/>
                </a:cxn>
                <a:cxn ang="0">
                  <a:pos x="154" y="2356"/>
                </a:cxn>
                <a:cxn ang="0">
                  <a:pos x="248" y="2589"/>
                </a:cxn>
                <a:cxn ang="0">
                  <a:pos x="178" y="2481"/>
                </a:cxn>
                <a:cxn ang="0">
                  <a:pos x="254" y="2813"/>
                </a:cxn>
                <a:cxn ang="0">
                  <a:pos x="220" y="2751"/>
                </a:cxn>
                <a:cxn ang="0">
                  <a:pos x="200" y="2823"/>
                </a:cxn>
                <a:cxn ang="0">
                  <a:pos x="187" y="2944"/>
                </a:cxn>
                <a:cxn ang="0">
                  <a:pos x="145" y="2891"/>
                </a:cxn>
                <a:cxn ang="0">
                  <a:pos x="121" y="2960"/>
                </a:cxn>
                <a:cxn ang="0">
                  <a:pos x="109" y="3026"/>
                </a:cxn>
                <a:cxn ang="0">
                  <a:pos x="62" y="2827"/>
                </a:cxn>
                <a:cxn ang="0">
                  <a:pos x="45" y="3003"/>
                </a:cxn>
                <a:cxn ang="0">
                  <a:pos x="100" y="3113"/>
                </a:cxn>
                <a:cxn ang="0">
                  <a:pos x="89" y="3158"/>
                </a:cxn>
                <a:cxn ang="0">
                  <a:pos x="172" y="3180"/>
                </a:cxn>
                <a:cxn ang="0">
                  <a:pos x="329" y="3115"/>
                </a:cxn>
                <a:cxn ang="0">
                  <a:pos x="403" y="2943"/>
                </a:cxn>
                <a:cxn ang="0">
                  <a:pos x="395" y="2822"/>
                </a:cxn>
                <a:cxn ang="0">
                  <a:pos x="438" y="2841"/>
                </a:cxn>
                <a:cxn ang="0">
                  <a:pos x="427" y="2930"/>
                </a:cxn>
                <a:cxn ang="0">
                  <a:pos x="449" y="2986"/>
                </a:cxn>
                <a:cxn ang="0">
                  <a:pos x="454" y="3041"/>
                </a:cxn>
                <a:cxn ang="0">
                  <a:pos x="475" y="3096"/>
                </a:cxn>
                <a:cxn ang="0">
                  <a:pos x="612" y="3114"/>
                </a:cxn>
                <a:cxn ang="0">
                  <a:pos x="719" y="3108"/>
                </a:cxn>
                <a:cxn ang="0">
                  <a:pos x="702" y="3065"/>
                </a:cxn>
                <a:cxn ang="0">
                  <a:pos x="603" y="3011"/>
                </a:cxn>
                <a:cxn ang="0">
                  <a:pos x="537" y="2903"/>
                </a:cxn>
                <a:cxn ang="0">
                  <a:pos x="508" y="2717"/>
                </a:cxn>
                <a:cxn ang="0">
                  <a:pos x="437" y="2293"/>
                </a:cxn>
                <a:cxn ang="0">
                  <a:pos x="449" y="2301"/>
                </a:cxn>
                <a:cxn ang="0">
                  <a:pos x="467" y="2364"/>
                </a:cxn>
                <a:cxn ang="0">
                  <a:pos x="450" y="2155"/>
                </a:cxn>
                <a:cxn ang="0">
                  <a:pos x="460" y="1604"/>
                </a:cxn>
                <a:cxn ang="0">
                  <a:pos x="482" y="888"/>
                </a:cxn>
                <a:cxn ang="0">
                  <a:pos x="482" y="550"/>
                </a:cxn>
                <a:cxn ang="0">
                  <a:pos x="460" y="253"/>
                </a:cxn>
                <a:cxn ang="0">
                  <a:pos x="420" y="277"/>
                </a:cxn>
                <a:cxn ang="0">
                  <a:pos x="376" y="151"/>
                </a:cxn>
                <a:cxn ang="0">
                  <a:pos x="222" y="0"/>
                </a:cxn>
              </a:cxnLst>
              <a:rect l="0" t="0" r="r" b="b"/>
              <a:pathLst>
                <a:path w="750" h="3181">
                  <a:moveTo>
                    <a:pt x="202" y="101"/>
                  </a:moveTo>
                  <a:lnTo>
                    <a:pt x="194" y="100"/>
                  </a:lnTo>
                  <a:lnTo>
                    <a:pt x="190" y="96"/>
                  </a:lnTo>
                  <a:lnTo>
                    <a:pt x="180" y="105"/>
                  </a:lnTo>
                  <a:lnTo>
                    <a:pt x="173" y="118"/>
                  </a:lnTo>
                  <a:lnTo>
                    <a:pt x="167" y="130"/>
                  </a:lnTo>
                  <a:lnTo>
                    <a:pt x="164" y="144"/>
                  </a:lnTo>
                  <a:lnTo>
                    <a:pt x="161" y="157"/>
                  </a:lnTo>
                  <a:lnTo>
                    <a:pt x="158" y="172"/>
                  </a:lnTo>
                  <a:lnTo>
                    <a:pt x="157" y="185"/>
                  </a:lnTo>
                  <a:lnTo>
                    <a:pt x="157" y="200"/>
                  </a:lnTo>
                  <a:lnTo>
                    <a:pt x="149" y="196"/>
                  </a:lnTo>
                  <a:lnTo>
                    <a:pt x="145" y="190"/>
                  </a:lnTo>
                  <a:lnTo>
                    <a:pt x="142" y="186"/>
                  </a:lnTo>
                  <a:lnTo>
                    <a:pt x="138" y="185"/>
                  </a:lnTo>
                  <a:lnTo>
                    <a:pt x="134" y="184"/>
                  </a:lnTo>
                  <a:lnTo>
                    <a:pt x="129" y="187"/>
                  </a:lnTo>
                  <a:lnTo>
                    <a:pt x="121" y="220"/>
                  </a:lnTo>
                  <a:lnTo>
                    <a:pt x="120" y="254"/>
                  </a:lnTo>
                  <a:lnTo>
                    <a:pt x="126" y="284"/>
                  </a:lnTo>
                  <a:lnTo>
                    <a:pt x="136" y="314"/>
                  </a:lnTo>
                  <a:lnTo>
                    <a:pt x="149" y="341"/>
                  </a:lnTo>
                  <a:lnTo>
                    <a:pt x="167" y="368"/>
                  </a:lnTo>
                  <a:lnTo>
                    <a:pt x="187" y="394"/>
                  </a:lnTo>
                  <a:lnTo>
                    <a:pt x="210" y="420"/>
                  </a:lnTo>
                  <a:lnTo>
                    <a:pt x="217" y="425"/>
                  </a:lnTo>
                  <a:lnTo>
                    <a:pt x="224" y="431"/>
                  </a:lnTo>
                  <a:lnTo>
                    <a:pt x="230" y="438"/>
                  </a:lnTo>
                  <a:lnTo>
                    <a:pt x="237" y="446"/>
                  </a:lnTo>
                  <a:lnTo>
                    <a:pt x="240" y="452"/>
                  </a:lnTo>
                  <a:lnTo>
                    <a:pt x="243" y="460"/>
                  </a:lnTo>
                  <a:lnTo>
                    <a:pt x="240" y="469"/>
                  </a:lnTo>
                  <a:lnTo>
                    <a:pt x="235" y="480"/>
                  </a:lnTo>
                  <a:lnTo>
                    <a:pt x="230" y="485"/>
                  </a:lnTo>
                  <a:lnTo>
                    <a:pt x="228" y="480"/>
                  </a:lnTo>
                  <a:lnTo>
                    <a:pt x="222" y="511"/>
                  </a:lnTo>
                  <a:lnTo>
                    <a:pt x="229" y="514"/>
                  </a:lnTo>
                  <a:lnTo>
                    <a:pt x="234" y="521"/>
                  </a:lnTo>
                  <a:lnTo>
                    <a:pt x="235" y="529"/>
                  </a:lnTo>
                  <a:lnTo>
                    <a:pt x="234" y="539"/>
                  </a:lnTo>
                  <a:lnTo>
                    <a:pt x="230" y="548"/>
                  </a:lnTo>
                  <a:lnTo>
                    <a:pt x="227" y="558"/>
                  </a:lnTo>
                  <a:lnTo>
                    <a:pt x="225" y="567"/>
                  </a:lnTo>
                  <a:lnTo>
                    <a:pt x="225" y="576"/>
                  </a:lnTo>
                  <a:lnTo>
                    <a:pt x="212" y="593"/>
                  </a:lnTo>
                  <a:lnTo>
                    <a:pt x="204" y="612"/>
                  </a:lnTo>
                  <a:lnTo>
                    <a:pt x="199" y="632"/>
                  </a:lnTo>
                  <a:lnTo>
                    <a:pt x="195" y="653"/>
                  </a:lnTo>
                  <a:lnTo>
                    <a:pt x="192" y="673"/>
                  </a:lnTo>
                  <a:lnTo>
                    <a:pt x="191" y="695"/>
                  </a:lnTo>
                  <a:lnTo>
                    <a:pt x="189" y="715"/>
                  </a:lnTo>
                  <a:lnTo>
                    <a:pt x="188" y="737"/>
                  </a:lnTo>
                  <a:lnTo>
                    <a:pt x="182" y="744"/>
                  </a:lnTo>
                  <a:lnTo>
                    <a:pt x="179" y="752"/>
                  </a:lnTo>
                  <a:lnTo>
                    <a:pt x="176" y="759"/>
                  </a:lnTo>
                  <a:lnTo>
                    <a:pt x="176" y="767"/>
                  </a:lnTo>
                  <a:lnTo>
                    <a:pt x="176" y="773"/>
                  </a:lnTo>
                  <a:lnTo>
                    <a:pt x="178" y="781"/>
                  </a:lnTo>
                  <a:lnTo>
                    <a:pt x="180" y="789"/>
                  </a:lnTo>
                  <a:lnTo>
                    <a:pt x="182" y="798"/>
                  </a:lnTo>
                  <a:lnTo>
                    <a:pt x="180" y="844"/>
                  </a:lnTo>
                  <a:lnTo>
                    <a:pt x="182" y="890"/>
                  </a:lnTo>
                  <a:lnTo>
                    <a:pt x="188" y="935"/>
                  </a:lnTo>
                  <a:lnTo>
                    <a:pt x="193" y="981"/>
                  </a:lnTo>
                  <a:lnTo>
                    <a:pt x="197" y="1025"/>
                  </a:lnTo>
                  <a:lnTo>
                    <a:pt x="199" y="1070"/>
                  </a:lnTo>
                  <a:lnTo>
                    <a:pt x="197" y="1115"/>
                  </a:lnTo>
                  <a:lnTo>
                    <a:pt x="190" y="1162"/>
                  </a:lnTo>
                  <a:lnTo>
                    <a:pt x="181" y="1226"/>
                  </a:lnTo>
                  <a:lnTo>
                    <a:pt x="179" y="1290"/>
                  </a:lnTo>
                  <a:lnTo>
                    <a:pt x="180" y="1354"/>
                  </a:lnTo>
                  <a:lnTo>
                    <a:pt x="184" y="1418"/>
                  </a:lnTo>
                  <a:lnTo>
                    <a:pt x="189" y="1481"/>
                  </a:lnTo>
                  <a:lnTo>
                    <a:pt x="194" y="1545"/>
                  </a:lnTo>
                  <a:lnTo>
                    <a:pt x="198" y="1609"/>
                  </a:lnTo>
                  <a:lnTo>
                    <a:pt x="198" y="1673"/>
                  </a:lnTo>
                  <a:lnTo>
                    <a:pt x="194" y="1673"/>
                  </a:lnTo>
                  <a:lnTo>
                    <a:pt x="188" y="1640"/>
                  </a:lnTo>
                  <a:lnTo>
                    <a:pt x="183" y="1609"/>
                  </a:lnTo>
                  <a:lnTo>
                    <a:pt x="180" y="1576"/>
                  </a:lnTo>
                  <a:lnTo>
                    <a:pt x="176" y="1545"/>
                  </a:lnTo>
                  <a:lnTo>
                    <a:pt x="173" y="1512"/>
                  </a:lnTo>
                  <a:lnTo>
                    <a:pt x="171" y="1480"/>
                  </a:lnTo>
                  <a:lnTo>
                    <a:pt x="170" y="1447"/>
                  </a:lnTo>
                  <a:lnTo>
                    <a:pt x="170" y="1414"/>
                  </a:lnTo>
                  <a:lnTo>
                    <a:pt x="151" y="1407"/>
                  </a:lnTo>
                  <a:lnTo>
                    <a:pt x="140" y="1394"/>
                  </a:lnTo>
                  <a:lnTo>
                    <a:pt x="136" y="1378"/>
                  </a:lnTo>
                  <a:lnTo>
                    <a:pt x="135" y="1361"/>
                  </a:lnTo>
                  <a:lnTo>
                    <a:pt x="136" y="1340"/>
                  </a:lnTo>
                  <a:lnTo>
                    <a:pt x="137" y="1320"/>
                  </a:lnTo>
                  <a:lnTo>
                    <a:pt x="137" y="1300"/>
                  </a:lnTo>
                  <a:lnTo>
                    <a:pt x="134" y="1283"/>
                  </a:lnTo>
                  <a:lnTo>
                    <a:pt x="129" y="1236"/>
                  </a:lnTo>
                  <a:lnTo>
                    <a:pt x="128" y="1189"/>
                  </a:lnTo>
                  <a:lnTo>
                    <a:pt x="129" y="1142"/>
                  </a:lnTo>
                  <a:lnTo>
                    <a:pt x="133" y="1096"/>
                  </a:lnTo>
                  <a:lnTo>
                    <a:pt x="134" y="1048"/>
                  </a:lnTo>
                  <a:lnTo>
                    <a:pt x="136" y="1001"/>
                  </a:lnTo>
                  <a:lnTo>
                    <a:pt x="135" y="955"/>
                  </a:lnTo>
                  <a:lnTo>
                    <a:pt x="131" y="911"/>
                  </a:lnTo>
                  <a:lnTo>
                    <a:pt x="131" y="902"/>
                  </a:lnTo>
                  <a:lnTo>
                    <a:pt x="131" y="894"/>
                  </a:lnTo>
                  <a:lnTo>
                    <a:pt x="131" y="883"/>
                  </a:lnTo>
                  <a:lnTo>
                    <a:pt x="131" y="873"/>
                  </a:lnTo>
                  <a:lnTo>
                    <a:pt x="131" y="862"/>
                  </a:lnTo>
                  <a:lnTo>
                    <a:pt x="133" y="852"/>
                  </a:lnTo>
                  <a:lnTo>
                    <a:pt x="134" y="842"/>
                  </a:lnTo>
                  <a:lnTo>
                    <a:pt x="137" y="834"/>
                  </a:lnTo>
                  <a:lnTo>
                    <a:pt x="133" y="830"/>
                  </a:lnTo>
                  <a:lnTo>
                    <a:pt x="131" y="825"/>
                  </a:lnTo>
                  <a:lnTo>
                    <a:pt x="133" y="819"/>
                  </a:lnTo>
                  <a:lnTo>
                    <a:pt x="134" y="816"/>
                  </a:lnTo>
                  <a:lnTo>
                    <a:pt x="128" y="815"/>
                  </a:lnTo>
                  <a:lnTo>
                    <a:pt x="124" y="810"/>
                  </a:lnTo>
                  <a:lnTo>
                    <a:pt x="111" y="824"/>
                  </a:lnTo>
                  <a:lnTo>
                    <a:pt x="98" y="889"/>
                  </a:lnTo>
                  <a:lnTo>
                    <a:pt x="90" y="958"/>
                  </a:lnTo>
                  <a:lnTo>
                    <a:pt x="83" y="1026"/>
                  </a:lnTo>
                  <a:lnTo>
                    <a:pt x="81" y="1097"/>
                  </a:lnTo>
                  <a:lnTo>
                    <a:pt x="79" y="1166"/>
                  </a:lnTo>
                  <a:lnTo>
                    <a:pt x="79" y="1236"/>
                  </a:lnTo>
                  <a:lnTo>
                    <a:pt x="79" y="1306"/>
                  </a:lnTo>
                  <a:lnTo>
                    <a:pt x="79" y="1374"/>
                  </a:lnTo>
                  <a:lnTo>
                    <a:pt x="82" y="1432"/>
                  </a:lnTo>
                  <a:lnTo>
                    <a:pt x="89" y="1491"/>
                  </a:lnTo>
                  <a:lnTo>
                    <a:pt x="98" y="1548"/>
                  </a:lnTo>
                  <a:lnTo>
                    <a:pt x="107" y="1605"/>
                  </a:lnTo>
                  <a:lnTo>
                    <a:pt x="114" y="1662"/>
                  </a:lnTo>
                  <a:lnTo>
                    <a:pt x="119" y="1720"/>
                  </a:lnTo>
                  <a:lnTo>
                    <a:pt x="120" y="1778"/>
                  </a:lnTo>
                  <a:lnTo>
                    <a:pt x="117" y="1839"/>
                  </a:lnTo>
                  <a:lnTo>
                    <a:pt x="107" y="1822"/>
                  </a:lnTo>
                  <a:lnTo>
                    <a:pt x="101" y="1806"/>
                  </a:lnTo>
                  <a:lnTo>
                    <a:pt x="97" y="1788"/>
                  </a:lnTo>
                  <a:lnTo>
                    <a:pt x="93" y="1771"/>
                  </a:lnTo>
                  <a:lnTo>
                    <a:pt x="90" y="1753"/>
                  </a:lnTo>
                  <a:lnTo>
                    <a:pt x="87" y="1735"/>
                  </a:lnTo>
                  <a:lnTo>
                    <a:pt x="82" y="1719"/>
                  </a:lnTo>
                  <a:lnTo>
                    <a:pt x="76" y="1703"/>
                  </a:lnTo>
                  <a:lnTo>
                    <a:pt x="72" y="1696"/>
                  </a:lnTo>
                  <a:lnTo>
                    <a:pt x="69" y="1689"/>
                  </a:lnTo>
                  <a:lnTo>
                    <a:pt x="64" y="1683"/>
                  </a:lnTo>
                  <a:lnTo>
                    <a:pt x="58" y="1677"/>
                  </a:lnTo>
                  <a:lnTo>
                    <a:pt x="51" y="1677"/>
                  </a:lnTo>
                  <a:lnTo>
                    <a:pt x="48" y="1684"/>
                  </a:lnTo>
                  <a:lnTo>
                    <a:pt x="46" y="1689"/>
                  </a:lnTo>
                  <a:lnTo>
                    <a:pt x="45" y="1695"/>
                  </a:lnTo>
                  <a:lnTo>
                    <a:pt x="45" y="1702"/>
                  </a:lnTo>
                  <a:lnTo>
                    <a:pt x="44" y="1709"/>
                  </a:lnTo>
                  <a:lnTo>
                    <a:pt x="43" y="1716"/>
                  </a:lnTo>
                  <a:lnTo>
                    <a:pt x="39" y="1723"/>
                  </a:lnTo>
                  <a:lnTo>
                    <a:pt x="38" y="1732"/>
                  </a:lnTo>
                  <a:lnTo>
                    <a:pt x="36" y="1739"/>
                  </a:lnTo>
                  <a:lnTo>
                    <a:pt x="36" y="1748"/>
                  </a:lnTo>
                  <a:lnTo>
                    <a:pt x="29" y="1787"/>
                  </a:lnTo>
                  <a:lnTo>
                    <a:pt x="26" y="1829"/>
                  </a:lnTo>
                  <a:lnTo>
                    <a:pt x="24" y="1870"/>
                  </a:lnTo>
                  <a:lnTo>
                    <a:pt x="23" y="1913"/>
                  </a:lnTo>
                  <a:lnTo>
                    <a:pt x="19" y="1954"/>
                  </a:lnTo>
                  <a:lnTo>
                    <a:pt x="17" y="1996"/>
                  </a:lnTo>
                  <a:lnTo>
                    <a:pt x="12" y="2037"/>
                  </a:lnTo>
                  <a:lnTo>
                    <a:pt x="6" y="2079"/>
                  </a:lnTo>
                  <a:lnTo>
                    <a:pt x="8" y="2087"/>
                  </a:lnTo>
                  <a:lnTo>
                    <a:pt x="9" y="2097"/>
                  </a:lnTo>
                  <a:lnTo>
                    <a:pt x="8" y="2105"/>
                  </a:lnTo>
                  <a:lnTo>
                    <a:pt x="8" y="2115"/>
                  </a:lnTo>
                  <a:lnTo>
                    <a:pt x="6" y="2124"/>
                  </a:lnTo>
                  <a:lnTo>
                    <a:pt x="3" y="2134"/>
                  </a:lnTo>
                  <a:lnTo>
                    <a:pt x="0" y="2144"/>
                  </a:lnTo>
                  <a:lnTo>
                    <a:pt x="0" y="2154"/>
                  </a:lnTo>
                  <a:lnTo>
                    <a:pt x="3" y="2233"/>
                  </a:lnTo>
                  <a:lnTo>
                    <a:pt x="10" y="2311"/>
                  </a:lnTo>
                  <a:lnTo>
                    <a:pt x="17" y="2390"/>
                  </a:lnTo>
                  <a:lnTo>
                    <a:pt x="27" y="2469"/>
                  </a:lnTo>
                  <a:lnTo>
                    <a:pt x="36" y="2545"/>
                  </a:lnTo>
                  <a:lnTo>
                    <a:pt x="48" y="2622"/>
                  </a:lnTo>
                  <a:lnTo>
                    <a:pt x="63" y="2698"/>
                  </a:lnTo>
                  <a:lnTo>
                    <a:pt x="81" y="2774"/>
                  </a:lnTo>
                  <a:lnTo>
                    <a:pt x="87" y="2781"/>
                  </a:lnTo>
                  <a:lnTo>
                    <a:pt x="94" y="2787"/>
                  </a:lnTo>
                  <a:lnTo>
                    <a:pt x="101" y="2793"/>
                  </a:lnTo>
                  <a:lnTo>
                    <a:pt x="111" y="2801"/>
                  </a:lnTo>
                  <a:lnTo>
                    <a:pt x="121" y="2797"/>
                  </a:lnTo>
                  <a:lnTo>
                    <a:pt x="131" y="2792"/>
                  </a:lnTo>
                  <a:lnTo>
                    <a:pt x="138" y="2783"/>
                  </a:lnTo>
                  <a:lnTo>
                    <a:pt x="144" y="2774"/>
                  </a:lnTo>
                  <a:lnTo>
                    <a:pt x="130" y="2730"/>
                  </a:lnTo>
                  <a:lnTo>
                    <a:pt x="119" y="2686"/>
                  </a:lnTo>
                  <a:lnTo>
                    <a:pt x="109" y="2641"/>
                  </a:lnTo>
                  <a:lnTo>
                    <a:pt x="102" y="2598"/>
                  </a:lnTo>
                  <a:lnTo>
                    <a:pt x="93" y="2552"/>
                  </a:lnTo>
                  <a:lnTo>
                    <a:pt x="88" y="2506"/>
                  </a:lnTo>
                  <a:lnTo>
                    <a:pt x="81" y="2460"/>
                  </a:lnTo>
                  <a:lnTo>
                    <a:pt x="76" y="2415"/>
                  </a:lnTo>
                  <a:lnTo>
                    <a:pt x="84" y="2407"/>
                  </a:lnTo>
                  <a:lnTo>
                    <a:pt x="96" y="2403"/>
                  </a:lnTo>
                  <a:lnTo>
                    <a:pt x="100" y="2401"/>
                  </a:lnTo>
                  <a:lnTo>
                    <a:pt x="105" y="2400"/>
                  </a:lnTo>
                  <a:lnTo>
                    <a:pt x="108" y="2396"/>
                  </a:lnTo>
                  <a:lnTo>
                    <a:pt x="111" y="2390"/>
                  </a:lnTo>
                  <a:lnTo>
                    <a:pt x="108" y="2372"/>
                  </a:lnTo>
                  <a:lnTo>
                    <a:pt x="105" y="2354"/>
                  </a:lnTo>
                  <a:lnTo>
                    <a:pt x="101" y="2336"/>
                  </a:lnTo>
                  <a:lnTo>
                    <a:pt x="100" y="2318"/>
                  </a:lnTo>
                  <a:lnTo>
                    <a:pt x="97" y="2300"/>
                  </a:lnTo>
                  <a:lnTo>
                    <a:pt x="97" y="2283"/>
                  </a:lnTo>
                  <a:lnTo>
                    <a:pt x="97" y="2266"/>
                  </a:lnTo>
                  <a:lnTo>
                    <a:pt x="99" y="2251"/>
                  </a:lnTo>
                  <a:lnTo>
                    <a:pt x="107" y="2264"/>
                  </a:lnTo>
                  <a:lnTo>
                    <a:pt x="116" y="2280"/>
                  </a:lnTo>
                  <a:lnTo>
                    <a:pt x="124" y="2295"/>
                  </a:lnTo>
                  <a:lnTo>
                    <a:pt x="131" y="2310"/>
                  </a:lnTo>
                  <a:lnTo>
                    <a:pt x="138" y="2325"/>
                  </a:lnTo>
                  <a:lnTo>
                    <a:pt x="146" y="2341"/>
                  </a:lnTo>
                  <a:lnTo>
                    <a:pt x="154" y="2356"/>
                  </a:lnTo>
                  <a:lnTo>
                    <a:pt x="164" y="2372"/>
                  </a:lnTo>
                  <a:lnTo>
                    <a:pt x="172" y="2399"/>
                  </a:lnTo>
                  <a:lnTo>
                    <a:pt x="182" y="2427"/>
                  </a:lnTo>
                  <a:lnTo>
                    <a:pt x="193" y="2454"/>
                  </a:lnTo>
                  <a:lnTo>
                    <a:pt x="204" y="2482"/>
                  </a:lnTo>
                  <a:lnTo>
                    <a:pt x="216" y="2508"/>
                  </a:lnTo>
                  <a:lnTo>
                    <a:pt x="227" y="2535"/>
                  </a:lnTo>
                  <a:lnTo>
                    <a:pt x="237" y="2562"/>
                  </a:lnTo>
                  <a:lnTo>
                    <a:pt x="248" y="2589"/>
                  </a:lnTo>
                  <a:lnTo>
                    <a:pt x="245" y="2594"/>
                  </a:lnTo>
                  <a:lnTo>
                    <a:pt x="235" y="2580"/>
                  </a:lnTo>
                  <a:lnTo>
                    <a:pt x="227" y="2565"/>
                  </a:lnTo>
                  <a:lnTo>
                    <a:pt x="219" y="2550"/>
                  </a:lnTo>
                  <a:lnTo>
                    <a:pt x="212" y="2537"/>
                  </a:lnTo>
                  <a:lnTo>
                    <a:pt x="204" y="2521"/>
                  </a:lnTo>
                  <a:lnTo>
                    <a:pt x="197" y="2507"/>
                  </a:lnTo>
                  <a:lnTo>
                    <a:pt x="187" y="2493"/>
                  </a:lnTo>
                  <a:lnTo>
                    <a:pt x="178" y="2481"/>
                  </a:lnTo>
                  <a:lnTo>
                    <a:pt x="166" y="2482"/>
                  </a:lnTo>
                  <a:lnTo>
                    <a:pt x="160" y="2491"/>
                  </a:lnTo>
                  <a:lnTo>
                    <a:pt x="174" y="2536"/>
                  </a:lnTo>
                  <a:lnTo>
                    <a:pt x="189" y="2582"/>
                  </a:lnTo>
                  <a:lnTo>
                    <a:pt x="203" y="2627"/>
                  </a:lnTo>
                  <a:lnTo>
                    <a:pt x="218" y="2673"/>
                  </a:lnTo>
                  <a:lnTo>
                    <a:pt x="230" y="2719"/>
                  </a:lnTo>
                  <a:lnTo>
                    <a:pt x="243" y="2766"/>
                  </a:lnTo>
                  <a:lnTo>
                    <a:pt x="254" y="2813"/>
                  </a:lnTo>
                  <a:lnTo>
                    <a:pt x="265" y="2861"/>
                  </a:lnTo>
                  <a:lnTo>
                    <a:pt x="261" y="2865"/>
                  </a:lnTo>
                  <a:lnTo>
                    <a:pt x="255" y="2867"/>
                  </a:lnTo>
                  <a:lnTo>
                    <a:pt x="247" y="2847"/>
                  </a:lnTo>
                  <a:lnTo>
                    <a:pt x="242" y="2828"/>
                  </a:lnTo>
                  <a:lnTo>
                    <a:pt x="236" y="2809"/>
                  </a:lnTo>
                  <a:lnTo>
                    <a:pt x="231" y="2790"/>
                  </a:lnTo>
                  <a:lnTo>
                    <a:pt x="226" y="2769"/>
                  </a:lnTo>
                  <a:lnTo>
                    <a:pt x="220" y="2751"/>
                  </a:lnTo>
                  <a:lnTo>
                    <a:pt x="212" y="2733"/>
                  </a:lnTo>
                  <a:lnTo>
                    <a:pt x="202" y="2718"/>
                  </a:lnTo>
                  <a:lnTo>
                    <a:pt x="195" y="2717"/>
                  </a:lnTo>
                  <a:lnTo>
                    <a:pt x="190" y="2718"/>
                  </a:lnTo>
                  <a:lnTo>
                    <a:pt x="185" y="2719"/>
                  </a:lnTo>
                  <a:lnTo>
                    <a:pt x="184" y="2726"/>
                  </a:lnTo>
                  <a:lnTo>
                    <a:pt x="190" y="2756"/>
                  </a:lnTo>
                  <a:lnTo>
                    <a:pt x="197" y="2790"/>
                  </a:lnTo>
                  <a:lnTo>
                    <a:pt x="200" y="2823"/>
                  </a:lnTo>
                  <a:lnTo>
                    <a:pt x="204" y="2857"/>
                  </a:lnTo>
                  <a:lnTo>
                    <a:pt x="204" y="2891"/>
                  </a:lnTo>
                  <a:lnTo>
                    <a:pt x="204" y="2925"/>
                  </a:lnTo>
                  <a:lnTo>
                    <a:pt x="201" y="2959"/>
                  </a:lnTo>
                  <a:lnTo>
                    <a:pt x="198" y="2993"/>
                  </a:lnTo>
                  <a:lnTo>
                    <a:pt x="192" y="2993"/>
                  </a:lnTo>
                  <a:lnTo>
                    <a:pt x="190" y="2976"/>
                  </a:lnTo>
                  <a:lnTo>
                    <a:pt x="189" y="2960"/>
                  </a:lnTo>
                  <a:lnTo>
                    <a:pt x="187" y="2944"/>
                  </a:lnTo>
                  <a:lnTo>
                    <a:pt x="184" y="2930"/>
                  </a:lnTo>
                  <a:lnTo>
                    <a:pt x="180" y="2914"/>
                  </a:lnTo>
                  <a:lnTo>
                    <a:pt x="175" y="2901"/>
                  </a:lnTo>
                  <a:lnTo>
                    <a:pt x="169" y="2886"/>
                  </a:lnTo>
                  <a:lnTo>
                    <a:pt x="162" y="2875"/>
                  </a:lnTo>
                  <a:lnTo>
                    <a:pt x="151" y="2875"/>
                  </a:lnTo>
                  <a:lnTo>
                    <a:pt x="144" y="2879"/>
                  </a:lnTo>
                  <a:lnTo>
                    <a:pt x="143" y="2885"/>
                  </a:lnTo>
                  <a:lnTo>
                    <a:pt x="145" y="2891"/>
                  </a:lnTo>
                  <a:lnTo>
                    <a:pt x="147" y="2896"/>
                  </a:lnTo>
                  <a:lnTo>
                    <a:pt x="147" y="2905"/>
                  </a:lnTo>
                  <a:lnTo>
                    <a:pt x="131" y="2903"/>
                  </a:lnTo>
                  <a:lnTo>
                    <a:pt x="123" y="2907"/>
                  </a:lnTo>
                  <a:lnTo>
                    <a:pt x="118" y="2914"/>
                  </a:lnTo>
                  <a:lnTo>
                    <a:pt x="117" y="2925"/>
                  </a:lnTo>
                  <a:lnTo>
                    <a:pt x="117" y="2937"/>
                  </a:lnTo>
                  <a:lnTo>
                    <a:pt x="120" y="2949"/>
                  </a:lnTo>
                  <a:lnTo>
                    <a:pt x="121" y="2960"/>
                  </a:lnTo>
                  <a:lnTo>
                    <a:pt x="124" y="2970"/>
                  </a:lnTo>
                  <a:lnTo>
                    <a:pt x="119" y="2976"/>
                  </a:lnTo>
                  <a:lnTo>
                    <a:pt x="119" y="2983"/>
                  </a:lnTo>
                  <a:lnTo>
                    <a:pt x="118" y="2991"/>
                  </a:lnTo>
                  <a:lnTo>
                    <a:pt x="119" y="2998"/>
                  </a:lnTo>
                  <a:lnTo>
                    <a:pt x="118" y="3006"/>
                  </a:lnTo>
                  <a:lnTo>
                    <a:pt x="118" y="3014"/>
                  </a:lnTo>
                  <a:lnTo>
                    <a:pt x="115" y="3020"/>
                  </a:lnTo>
                  <a:lnTo>
                    <a:pt x="109" y="3026"/>
                  </a:lnTo>
                  <a:lnTo>
                    <a:pt x="103" y="3001"/>
                  </a:lnTo>
                  <a:lnTo>
                    <a:pt x="100" y="2976"/>
                  </a:lnTo>
                  <a:lnTo>
                    <a:pt x="96" y="2951"/>
                  </a:lnTo>
                  <a:lnTo>
                    <a:pt x="91" y="2927"/>
                  </a:lnTo>
                  <a:lnTo>
                    <a:pt x="85" y="2902"/>
                  </a:lnTo>
                  <a:lnTo>
                    <a:pt x="80" y="2877"/>
                  </a:lnTo>
                  <a:lnTo>
                    <a:pt x="73" y="2854"/>
                  </a:lnTo>
                  <a:lnTo>
                    <a:pt x="66" y="2831"/>
                  </a:lnTo>
                  <a:lnTo>
                    <a:pt x="62" y="2827"/>
                  </a:lnTo>
                  <a:lnTo>
                    <a:pt x="58" y="2823"/>
                  </a:lnTo>
                  <a:lnTo>
                    <a:pt x="54" y="2820"/>
                  </a:lnTo>
                  <a:lnTo>
                    <a:pt x="48" y="2821"/>
                  </a:lnTo>
                  <a:lnTo>
                    <a:pt x="46" y="2834"/>
                  </a:lnTo>
                  <a:lnTo>
                    <a:pt x="47" y="2866"/>
                  </a:lnTo>
                  <a:lnTo>
                    <a:pt x="47" y="2900"/>
                  </a:lnTo>
                  <a:lnTo>
                    <a:pt x="46" y="2934"/>
                  </a:lnTo>
                  <a:lnTo>
                    <a:pt x="46" y="2969"/>
                  </a:lnTo>
                  <a:lnTo>
                    <a:pt x="45" y="3003"/>
                  </a:lnTo>
                  <a:lnTo>
                    <a:pt x="47" y="3037"/>
                  </a:lnTo>
                  <a:lnTo>
                    <a:pt x="52" y="3069"/>
                  </a:lnTo>
                  <a:lnTo>
                    <a:pt x="61" y="3102"/>
                  </a:lnTo>
                  <a:lnTo>
                    <a:pt x="64" y="3107"/>
                  </a:lnTo>
                  <a:lnTo>
                    <a:pt x="71" y="3111"/>
                  </a:lnTo>
                  <a:lnTo>
                    <a:pt x="78" y="3113"/>
                  </a:lnTo>
                  <a:lnTo>
                    <a:pt x="85" y="3114"/>
                  </a:lnTo>
                  <a:lnTo>
                    <a:pt x="92" y="3113"/>
                  </a:lnTo>
                  <a:lnTo>
                    <a:pt x="100" y="3113"/>
                  </a:lnTo>
                  <a:lnTo>
                    <a:pt x="107" y="3113"/>
                  </a:lnTo>
                  <a:lnTo>
                    <a:pt x="114" y="3114"/>
                  </a:lnTo>
                  <a:lnTo>
                    <a:pt x="107" y="3117"/>
                  </a:lnTo>
                  <a:lnTo>
                    <a:pt x="102" y="3123"/>
                  </a:lnTo>
                  <a:lnTo>
                    <a:pt x="98" y="3129"/>
                  </a:lnTo>
                  <a:lnTo>
                    <a:pt x="94" y="3135"/>
                  </a:lnTo>
                  <a:lnTo>
                    <a:pt x="91" y="3142"/>
                  </a:lnTo>
                  <a:lnTo>
                    <a:pt x="90" y="3150"/>
                  </a:lnTo>
                  <a:lnTo>
                    <a:pt x="89" y="3158"/>
                  </a:lnTo>
                  <a:lnTo>
                    <a:pt x="91" y="3168"/>
                  </a:lnTo>
                  <a:lnTo>
                    <a:pt x="99" y="3177"/>
                  </a:lnTo>
                  <a:lnTo>
                    <a:pt x="108" y="3181"/>
                  </a:lnTo>
                  <a:lnTo>
                    <a:pt x="118" y="3181"/>
                  </a:lnTo>
                  <a:lnTo>
                    <a:pt x="128" y="3180"/>
                  </a:lnTo>
                  <a:lnTo>
                    <a:pt x="138" y="3176"/>
                  </a:lnTo>
                  <a:lnTo>
                    <a:pt x="148" y="3175"/>
                  </a:lnTo>
                  <a:lnTo>
                    <a:pt x="160" y="3175"/>
                  </a:lnTo>
                  <a:lnTo>
                    <a:pt x="172" y="3180"/>
                  </a:lnTo>
                  <a:lnTo>
                    <a:pt x="187" y="3171"/>
                  </a:lnTo>
                  <a:lnTo>
                    <a:pt x="204" y="3166"/>
                  </a:lnTo>
                  <a:lnTo>
                    <a:pt x="221" y="3161"/>
                  </a:lnTo>
                  <a:lnTo>
                    <a:pt x="240" y="3158"/>
                  </a:lnTo>
                  <a:lnTo>
                    <a:pt x="257" y="3152"/>
                  </a:lnTo>
                  <a:lnTo>
                    <a:pt x="275" y="3148"/>
                  </a:lnTo>
                  <a:lnTo>
                    <a:pt x="292" y="3141"/>
                  </a:lnTo>
                  <a:lnTo>
                    <a:pt x="309" y="3132"/>
                  </a:lnTo>
                  <a:lnTo>
                    <a:pt x="329" y="3115"/>
                  </a:lnTo>
                  <a:lnTo>
                    <a:pt x="348" y="3099"/>
                  </a:lnTo>
                  <a:lnTo>
                    <a:pt x="363" y="3079"/>
                  </a:lnTo>
                  <a:lnTo>
                    <a:pt x="377" y="3060"/>
                  </a:lnTo>
                  <a:lnTo>
                    <a:pt x="388" y="3039"/>
                  </a:lnTo>
                  <a:lnTo>
                    <a:pt x="398" y="3017"/>
                  </a:lnTo>
                  <a:lnTo>
                    <a:pt x="404" y="2996"/>
                  </a:lnTo>
                  <a:lnTo>
                    <a:pt x="412" y="2976"/>
                  </a:lnTo>
                  <a:lnTo>
                    <a:pt x="407" y="2959"/>
                  </a:lnTo>
                  <a:lnTo>
                    <a:pt x="403" y="2943"/>
                  </a:lnTo>
                  <a:lnTo>
                    <a:pt x="402" y="2927"/>
                  </a:lnTo>
                  <a:lnTo>
                    <a:pt x="402" y="2910"/>
                  </a:lnTo>
                  <a:lnTo>
                    <a:pt x="402" y="2893"/>
                  </a:lnTo>
                  <a:lnTo>
                    <a:pt x="404" y="2876"/>
                  </a:lnTo>
                  <a:lnTo>
                    <a:pt x="407" y="2859"/>
                  </a:lnTo>
                  <a:lnTo>
                    <a:pt x="410" y="2845"/>
                  </a:lnTo>
                  <a:lnTo>
                    <a:pt x="402" y="2838"/>
                  </a:lnTo>
                  <a:lnTo>
                    <a:pt x="398" y="2831"/>
                  </a:lnTo>
                  <a:lnTo>
                    <a:pt x="395" y="2822"/>
                  </a:lnTo>
                  <a:lnTo>
                    <a:pt x="396" y="2814"/>
                  </a:lnTo>
                  <a:lnTo>
                    <a:pt x="402" y="2809"/>
                  </a:lnTo>
                  <a:lnTo>
                    <a:pt x="403" y="2815"/>
                  </a:lnTo>
                  <a:lnTo>
                    <a:pt x="408" y="2822"/>
                  </a:lnTo>
                  <a:lnTo>
                    <a:pt x="414" y="2825"/>
                  </a:lnTo>
                  <a:lnTo>
                    <a:pt x="421" y="2830"/>
                  </a:lnTo>
                  <a:lnTo>
                    <a:pt x="427" y="2832"/>
                  </a:lnTo>
                  <a:lnTo>
                    <a:pt x="434" y="2836"/>
                  </a:lnTo>
                  <a:lnTo>
                    <a:pt x="438" y="2841"/>
                  </a:lnTo>
                  <a:lnTo>
                    <a:pt x="440" y="2849"/>
                  </a:lnTo>
                  <a:lnTo>
                    <a:pt x="439" y="2858"/>
                  </a:lnTo>
                  <a:lnTo>
                    <a:pt x="437" y="2868"/>
                  </a:lnTo>
                  <a:lnTo>
                    <a:pt x="434" y="2877"/>
                  </a:lnTo>
                  <a:lnTo>
                    <a:pt x="430" y="2887"/>
                  </a:lnTo>
                  <a:lnTo>
                    <a:pt x="427" y="2896"/>
                  </a:lnTo>
                  <a:lnTo>
                    <a:pt x="425" y="2906"/>
                  </a:lnTo>
                  <a:lnTo>
                    <a:pt x="423" y="2916"/>
                  </a:lnTo>
                  <a:lnTo>
                    <a:pt x="427" y="2930"/>
                  </a:lnTo>
                  <a:lnTo>
                    <a:pt x="435" y="2929"/>
                  </a:lnTo>
                  <a:lnTo>
                    <a:pt x="440" y="2933"/>
                  </a:lnTo>
                  <a:lnTo>
                    <a:pt x="445" y="2939"/>
                  </a:lnTo>
                  <a:lnTo>
                    <a:pt x="450" y="2946"/>
                  </a:lnTo>
                  <a:lnTo>
                    <a:pt x="448" y="2955"/>
                  </a:lnTo>
                  <a:lnTo>
                    <a:pt x="449" y="2967"/>
                  </a:lnTo>
                  <a:lnTo>
                    <a:pt x="448" y="2977"/>
                  </a:lnTo>
                  <a:lnTo>
                    <a:pt x="445" y="2988"/>
                  </a:lnTo>
                  <a:lnTo>
                    <a:pt x="449" y="2986"/>
                  </a:lnTo>
                  <a:lnTo>
                    <a:pt x="454" y="2987"/>
                  </a:lnTo>
                  <a:lnTo>
                    <a:pt x="455" y="2989"/>
                  </a:lnTo>
                  <a:lnTo>
                    <a:pt x="457" y="2994"/>
                  </a:lnTo>
                  <a:lnTo>
                    <a:pt x="457" y="3003"/>
                  </a:lnTo>
                  <a:lnTo>
                    <a:pt x="457" y="3013"/>
                  </a:lnTo>
                  <a:lnTo>
                    <a:pt x="456" y="3020"/>
                  </a:lnTo>
                  <a:lnTo>
                    <a:pt x="455" y="3026"/>
                  </a:lnTo>
                  <a:lnTo>
                    <a:pt x="454" y="3033"/>
                  </a:lnTo>
                  <a:lnTo>
                    <a:pt x="454" y="3041"/>
                  </a:lnTo>
                  <a:lnTo>
                    <a:pt x="453" y="3048"/>
                  </a:lnTo>
                  <a:lnTo>
                    <a:pt x="452" y="3055"/>
                  </a:lnTo>
                  <a:lnTo>
                    <a:pt x="452" y="3062"/>
                  </a:lnTo>
                  <a:lnTo>
                    <a:pt x="453" y="3071"/>
                  </a:lnTo>
                  <a:lnTo>
                    <a:pt x="460" y="3071"/>
                  </a:lnTo>
                  <a:lnTo>
                    <a:pt x="467" y="3075"/>
                  </a:lnTo>
                  <a:lnTo>
                    <a:pt x="471" y="3080"/>
                  </a:lnTo>
                  <a:lnTo>
                    <a:pt x="474" y="3089"/>
                  </a:lnTo>
                  <a:lnTo>
                    <a:pt x="475" y="3096"/>
                  </a:lnTo>
                  <a:lnTo>
                    <a:pt x="480" y="3104"/>
                  </a:lnTo>
                  <a:lnTo>
                    <a:pt x="484" y="3110"/>
                  </a:lnTo>
                  <a:lnTo>
                    <a:pt x="493" y="3114"/>
                  </a:lnTo>
                  <a:lnTo>
                    <a:pt x="511" y="3108"/>
                  </a:lnTo>
                  <a:lnTo>
                    <a:pt x="531" y="3107"/>
                  </a:lnTo>
                  <a:lnTo>
                    <a:pt x="551" y="3107"/>
                  </a:lnTo>
                  <a:lnTo>
                    <a:pt x="572" y="3111"/>
                  </a:lnTo>
                  <a:lnTo>
                    <a:pt x="592" y="3112"/>
                  </a:lnTo>
                  <a:lnTo>
                    <a:pt x="612" y="3114"/>
                  </a:lnTo>
                  <a:lnTo>
                    <a:pt x="633" y="3113"/>
                  </a:lnTo>
                  <a:lnTo>
                    <a:pt x="655" y="3110"/>
                  </a:lnTo>
                  <a:lnTo>
                    <a:pt x="663" y="3106"/>
                  </a:lnTo>
                  <a:lnTo>
                    <a:pt x="672" y="3105"/>
                  </a:lnTo>
                  <a:lnTo>
                    <a:pt x="682" y="3104"/>
                  </a:lnTo>
                  <a:lnTo>
                    <a:pt x="692" y="3104"/>
                  </a:lnTo>
                  <a:lnTo>
                    <a:pt x="701" y="3104"/>
                  </a:lnTo>
                  <a:lnTo>
                    <a:pt x="710" y="3105"/>
                  </a:lnTo>
                  <a:lnTo>
                    <a:pt x="719" y="3108"/>
                  </a:lnTo>
                  <a:lnTo>
                    <a:pt x="728" y="3114"/>
                  </a:lnTo>
                  <a:lnTo>
                    <a:pt x="734" y="3114"/>
                  </a:lnTo>
                  <a:lnTo>
                    <a:pt x="741" y="3113"/>
                  </a:lnTo>
                  <a:lnTo>
                    <a:pt x="746" y="3108"/>
                  </a:lnTo>
                  <a:lnTo>
                    <a:pt x="750" y="3102"/>
                  </a:lnTo>
                  <a:lnTo>
                    <a:pt x="739" y="3089"/>
                  </a:lnTo>
                  <a:lnTo>
                    <a:pt x="728" y="3079"/>
                  </a:lnTo>
                  <a:lnTo>
                    <a:pt x="714" y="3071"/>
                  </a:lnTo>
                  <a:lnTo>
                    <a:pt x="702" y="3065"/>
                  </a:lnTo>
                  <a:lnTo>
                    <a:pt x="686" y="3058"/>
                  </a:lnTo>
                  <a:lnTo>
                    <a:pt x="672" y="3052"/>
                  </a:lnTo>
                  <a:lnTo>
                    <a:pt x="657" y="3048"/>
                  </a:lnTo>
                  <a:lnTo>
                    <a:pt x="642" y="3043"/>
                  </a:lnTo>
                  <a:lnTo>
                    <a:pt x="632" y="3038"/>
                  </a:lnTo>
                  <a:lnTo>
                    <a:pt x="626" y="3032"/>
                  </a:lnTo>
                  <a:lnTo>
                    <a:pt x="618" y="3024"/>
                  </a:lnTo>
                  <a:lnTo>
                    <a:pt x="611" y="3017"/>
                  </a:lnTo>
                  <a:lnTo>
                    <a:pt x="603" y="3011"/>
                  </a:lnTo>
                  <a:lnTo>
                    <a:pt x="595" y="3004"/>
                  </a:lnTo>
                  <a:lnTo>
                    <a:pt x="586" y="2998"/>
                  </a:lnTo>
                  <a:lnTo>
                    <a:pt x="578" y="2996"/>
                  </a:lnTo>
                  <a:lnTo>
                    <a:pt x="569" y="2980"/>
                  </a:lnTo>
                  <a:lnTo>
                    <a:pt x="562" y="2966"/>
                  </a:lnTo>
                  <a:lnTo>
                    <a:pt x="553" y="2950"/>
                  </a:lnTo>
                  <a:lnTo>
                    <a:pt x="546" y="2936"/>
                  </a:lnTo>
                  <a:lnTo>
                    <a:pt x="539" y="2919"/>
                  </a:lnTo>
                  <a:lnTo>
                    <a:pt x="537" y="2903"/>
                  </a:lnTo>
                  <a:lnTo>
                    <a:pt x="537" y="2886"/>
                  </a:lnTo>
                  <a:lnTo>
                    <a:pt x="541" y="2869"/>
                  </a:lnTo>
                  <a:lnTo>
                    <a:pt x="531" y="2848"/>
                  </a:lnTo>
                  <a:lnTo>
                    <a:pt x="526" y="2827"/>
                  </a:lnTo>
                  <a:lnTo>
                    <a:pt x="521" y="2805"/>
                  </a:lnTo>
                  <a:lnTo>
                    <a:pt x="518" y="2784"/>
                  </a:lnTo>
                  <a:lnTo>
                    <a:pt x="514" y="2762"/>
                  </a:lnTo>
                  <a:lnTo>
                    <a:pt x="511" y="2739"/>
                  </a:lnTo>
                  <a:lnTo>
                    <a:pt x="508" y="2717"/>
                  </a:lnTo>
                  <a:lnTo>
                    <a:pt x="505" y="2695"/>
                  </a:lnTo>
                  <a:lnTo>
                    <a:pt x="499" y="2644"/>
                  </a:lnTo>
                  <a:lnTo>
                    <a:pt x="493" y="2592"/>
                  </a:lnTo>
                  <a:lnTo>
                    <a:pt x="485" y="2541"/>
                  </a:lnTo>
                  <a:lnTo>
                    <a:pt x="478" y="2491"/>
                  </a:lnTo>
                  <a:lnTo>
                    <a:pt x="469" y="2440"/>
                  </a:lnTo>
                  <a:lnTo>
                    <a:pt x="460" y="2390"/>
                  </a:lnTo>
                  <a:lnTo>
                    <a:pt x="449" y="2341"/>
                  </a:lnTo>
                  <a:lnTo>
                    <a:pt x="437" y="2293"/>
                  </a:lnTo>
                  <a:lnTo>
                    <a:pt x="436" y="2287"/>
                  </a:lnTo>
                  <a:lnTo>
                    <a:pt x="435" y="2280"/>
                  </a:lnTo>
                  <a:lnTo>
                    <a:pt x="436" y="2274"/>
                  </a:lnTo>
                  <a:lnTo>
                    <a:pt x="440" y="2271"/>
                  </a:lnTo>
                  <a:lnTo>
                    <a:pt x="445" y="2273"/>
                  </a:lnTo>
                  <a:lnTo>
                    <a:pt x="448" y="2279"/>
                  </a:lnTo>
                  <a:lnTo>
                    <a:pt x="449" y="2283"/>
                  </a:lnTo>
                  <a:lnTo>
                    <a:pt x="450" y="2290"/>
                  </a:lnTo>
                  <a:lnTo>
                    <a:pt x="449" y="2301"/>
                  </a:lnTo>
                  <a:lnTo>
                    <a:pt x="455" y="2311"/>
                  </a:lnTo>
                  <a:lnTo>
                    <a:pt x="455" y="2317"/>
                  </a:lnTo>
                  <a:lnTo>
                    <a:pt x="457" y="2324"/>
                  </a:lnTo>
                  <a:lnTo>
                    <a:pt x="459" y="2329"/>
                  </a:lnTo>
                  <a:lnTo>
                    <a:pt x="463" y="2336"/>
                  </a:lnTo>
                  <a:lnTo>
                    <a:pt x="464" y="2342"/>
                  </a:lnTo>
                  <a:lnTo>
                    <a:pt x="466" y="2348"/>
                  </a:lnTo>
                  <a:lnTo>
                    <a:pt x="467" y="2355"/>
                  </a:lnTo>
                  <a:lnTo>
                    <a:pt x="467" y="2364"/>
                  </a:lnTo>
                  <a:lnTo>
                    <a:pt x="467" y="2347"/>
                  </a:lnTo>
                  <a:lnTo>
                    <a:pt x="468" y="2330"/>
                  </a:lnTo>
                  <a:lnTo>
                    <a:pt x="467" y="2314"/>
                  </a:lnTo>
                  <a:lnTo>
                    <a:pt x="466" y="2298"/>
                  </a:lnTo>
                  <a:lnTo>
                    <a:pt x="464" y="2281"/>
                  </a:lnTo>
                  <a:lnTo>
                    <a:pt x="463" y="2264"/>
                  </a:lnTo>
                  <a:lnTo>
                    <a:pt x="460" y="2248"/>
                  </a:lnTo>
                  <a:lnTo>
                    <a:pt x="460" y="2233"/>
                  </a:lnTo>
                  <a:lnTo>
                    <a:pt x="450" y="2155"/>
                  </a:lnTo>
                  <a:lnTo>
                    <a:pt x="444" y="2078"/>
                  </a:lnTo>
                  <a:lnTo>
                    <a:pt x="440" y="2000"/>
                  </a:lnTo>
                  <a:lnTo>
                    <a:pt x="441" y="1923"/>
                  </a:lnTo>
                  <a:lnTo>
                    <a:pt x="443" y="1844"/>
                  </a:lnTo>
                  <a:lnTo>
                    <a:pt x="447" y="1767"/>
                  </a:lnTo>
                  <a:lnTo>
                    <a:pt x="453" y="1689"/>
                  </a:lnTo>
                  <a:lnTo>
                    <a:pt x="460" y="1612"/>
                  </a:lnTo>
                  <a:lnTo>
                    <a:pt x="455" y="1606"/>
                  </a:lnTo>
                  <a:lnTo>
                    <a:pt x="460" y="1604"/>
                  </a:lnTo>
                  <a:lnTo>
                    <a:pt x="454" y="1519"/>
                  </a:lnTo>
                  <a:lnTo>
                    <a:pt x="449" y="1435"/>
                  </a:lnTo>
                  <a:lnTo>
                    <a:pt x="446" y="1350"/>
                  </a:lnTo>
                  <a:lnTo>
                    <a:pt x="446" y="1266"/>
                  </a:lnTo>
                  <a:lnTo>
                    <a:pt x="447" y="1182"/>
                  </a:lnTo>
                  <a:lnTo>
                    <a:pt x="453" y="1098"/>
                  </a:lnTo>
                  <a:lnTo>
                    <a:pt x="462" y="1015"/>
                  </a:lnTo>
                  <a:lnTo>
                    <a:pt x="475" y="935"/>
                  </a:lnTo>
                  <a:lnTo>
                    <a:pt x="482" y="888"/>
                  </a:lnTo>
                  <a:lnTo>
                    <a:pt x="486" y="842"/>
                  </a:lnTo>
                  <a:lnTo>
                    <a:pt x="489" y="794"/>
                  </a:lnTo>
                  <a:lnTo>
                    <a:pt x="489" y="746"/>
                  </a:lnTo>
                  <a:lnTo>
                    <a:pt x="485" y="698"/>
                  </a:lnTo>
                  <a:lnTo>
                    <a:pt x="482" y="650"/>
                  </a:lnTo>
                  <a:lnTo>
                    <a:pt x="477" y="603"/>
                  </a:lnTo>
                  <a:lnTo>
                    <a:pt x="473" y="558"/>
                  </a:lnTo>
                  <a:lnTo>
                    <a:pt x="476" y="552"/>
                  </a:lnTo>
                  <a:lnTo>
                    <a:pt x="482" y="550"/>
                  </a:lnTo>
                  <a:lnTo>
                    <a:pt x="489" y="549"/>
                  </a:lnTo>
                  <a:lnTo>
                    <a:pt x="495" y="551"/>
                  </a:lnTo>
                  <a:lnTo>
                    <a:pt x="481" y="511"/>
                  </a:lnTo>
                  <a:lnTo>
                    <a:pt x="469" y="470"/>
                  </a:lnTo>
                  <a:lnTo>
                    <a:pt x="462" y="428"/>
                  </a:lnTo>
                  <a:lnTo>
                    <a:pt x="458" y="385"/>
                  </a:lnTo>
                  <a:lnTo>
                    <a:pt x="456" y="340"/>
                  </a:lnTo>
                  <a:lnTo>
                    <a:pt x="457" y="296"/>
                  </a:lnTo>
                  <a:lnTo>
                    <a:pt x="460" y="253"/>
                  </a:lnTo>
                  <a:lnTo>
                    <a:pt x="467" y="210"/>
                  </a:lnTo>
                  <a:lnTo>
                    <a:pt x="457" y="200"/>
                  </a:lnTo>
                  <a:lnTo>
                    <a:pt x="448" y="208"/>
                  </a:lnTo>
                  <a:lnTo>
                    <a:pt x="443" y="218"/>
                  </a:lnTo>
                  <a:lnTo>
                    <a:pt x="438" y="229"/>
                  </a:lnTo>
                  <a:lnTo>
                    <a:pt x="435" y="242"/>
                  </a:lnTo>
                  <a:lnTo>
                    <a:pt x="430" y="255"/>
                  </a:lnTo>
                  <a:lnTo>
                    <a:pt x="427" y="267"/>
                  </a:lnTo>
                  <a:lnTo>
                    <a:pt x="420" y="277"/>
                  </a:lnTo>
                  <a:lnTo>
                    <a:pt x="412" y="288"/>
                  </a:lnTo>
                  <a:lnTo>
                    <a:pt x="407" y="270"/>
                  </a:lnTo>
                  <a:lnTo>
                    <a:pt x="404" y="253"/>
                  </a:lnTo>
                  <a:lnTo>
                    <a:pt x="403" y="235"/>
                  </a:lnTo>
                  <a:lnTo>
                    <a:pt x="402" y="217"/>
                  </a:lnTo>
                  <a:lnTo>
                    <a:pt x="399" y="198"/>
                  </a:lnTo>
                  <a:lnTo>
                    <a:pt x="395" y="181"/>
                  </a:lnTo>
                  <a:lnTo>
                    <a:pt x="388" y="165"/>
                  </a:lnTo>
                  <a:lnTo>
                    <a:pt x="376" y="151"/>
                  </a:lnTo>
                  <a:lnTo>
                    <a:pt x="371" y="125"/>
                  </a:lnTo>
                  <a:lnTo>
                    <a:pt x="362" y="102"/>
                  </a:lnTo>
                  <a:lnTo>
                    <a:pt x="346" y="81"/>
                  </a:lnTo>
                  <a:lnTo>
                    <a:pt x="329" y="62"/>
                  </a:lnTo>
                  <a:lnTo>
                    <a:pt x="308" y="44"/>
                  </a:lnTo>
                  <a:lnTo>
                    <a:pt x="286" y="28"/>
                  </a:lnTo>
                  <a:lnTo>
                    <a:pt x="264" y="13"/>
                  </a:lnTo>
                  <a:lnTo>
                    <a:pt x="243" y="0"/>
                  </a:lnTo>
                  <a:lnTo>
                    <a:pt x="222" y="0"/>
                  </a:lnTo>
                  <a:lnTo>
                    <a:pt x="211" y="7"/>
                  </a:lnTo>
                  <a:lnTo>
                    <a:pt x="206" y="19"/>
                  </a:lnTo>
                  <a:lnTo>
                    <a:pt x="206" y="35"/>
                  </a:lnTo>
                  <a:lnTo>
                    <a:pt x="206" y="52"/>
                  </a:lnTo>
                  <a:lnTo>
                    <a:pt x="207" y="70"/>
                  </a:lnTo>
                  <a:lnTo>
                    <a:pt x="206" y="85"/>
                  </a:lnTo>
                  <a:lnTo>
                    <a:pt x="202" y="101"/>
                  </a:lnTo>
                  <a:close/>
                </a:path>
              </a:pathLst>
            </a:custGeom>
            <a:solidFill>
              <a:schemeClr val="accent5">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39"/>
            <p:cNvSpPr>
              <a:spLocks/>
            </p:cNvSpPr>
            <p:nvPr/>
          </p:nvSpPr>
          <p:spPr bwMode="auto">
            <a:xfrm>
              <a:off x="5248275" y="4279900"/>
              <a:ext cx="115888" cy="112712"/>
            </a:xfrm>
            <a:custGeom>
              <a:avLst/>
              <a:gdLst/>
              <a:ahLst/>
              <a:cxnLst>
                <a:cxn ang="0">
                  <a:pos x="5" y="157"/>
                </a:cxn>
                <a:cxn ang="0">
                  <a:pos x="0" y="179"/>
                </a:cxn>
                <a:cxn ang="0">
                  <a:pos x="0" y="201"/>
                </a:cxn>
                <a:cxn ang="0">
                  <a:pos x="5" y="223"/>
                </a:cxn>
                <a:cxn ang="0">
                  <a:pos x="17" y="230"/>
                </a:cxn>
                <a:cxn ang="0">
                  <a:pos x="24" y="219"/>
                </a:cxn>
                <a:cxn ang="0">
                  <a:pos x="34" y="218"/>
                </a:cxn>
                <a:cxn ang="0">
                  <a:pos x="36" y="234"/>
                </a:cxn>
                <a:cxn ang="0">
                  <a:pos x="35" y="249"/>
                </a:cxn>
                <a:cxn ang="0">
                  <a:pos x="44" y="261"/>
                </a:cxn>
                <a:cxn ang="0">
                  <a:pos x="60" y="253"/>
                </a:cxn>
                <a:cxn ang="0">
                  <a:pos x="64" y="234"/>
                </a:cxn>
                <a:cxn ang="0">
                  <a:pos x="68" y="215"/>
                </a:cxn>
                <a:cxn ang="0">
                  <a:pos x="73" y="196"/>
                </a:cxn>
                <a:cxn ang="0">
                  <a:pos x="85" y="193"/>
                </a:cxn>
                <a:cxn ang="0">
                  <a:pos x="91" y="211"/>
                </a:cxn>
                <a:cxn ang="0">
                  <a:pos x="93" y="224"/>
                </a:cxn>
                <a:cxn ang="0">
                  <a:pos x="82" y="234"/>
                </a:cxn>
                <a:cxn ang="0">
                  <a:pos x="75" y="245"/>
                </a:cxn>
                <a:cxn ang="0">
                  <a:pos x="77" y="256"/>
                </a:cxn>
                <a:cxn ang="0">
                  <a:pos x="90" y="266"/>
                </a:cxn>
                <a:cxn ang="0">
                  <a:pos x="106" y="275"/>
                </a:cxn>
                <a:cxn ang="0">
                  <a:pos x="123" y="282"/>
                </a:cxn>
                <a:cxn ang="0">
                  <a:pos x="142" y="283"/>
                </a:cxn>
                <a:cxn ang="0">
                  <a:pos x="158" y="275"/>
                </a:cxn>
                <a:cxn ang="0">
                  <a:pos x="169" y="269"/>
                </a:cxn>
                <a:cxn ang="0">
                  <a:pos x="180" y="262"/>
                </a:cxn>
                <a:cxn ang="0">
                  <a:pos x="185" y="252"/>
                </a:cxn>
                <a:cxn ang="0">
                  <a:pos x="178" y="239"/>
                </a:cxn>
                <a:cxn ang="0">
                  <a:pos x="163" y="236"/>
                </a:cxn>
                <a:cxn ang="0">
                  <a:pos x="146" y="236"/>
                </a:cxn>
                <a:cxn ang="0">
                  <a:pos x="131" y="234"/>
                </a:cxn>
                <a:cxn ang="0">
                  <a:pos x="128" y="220"/>
                </a:cxn>
                <a:cxn ang="0">
                  <a:pos x="140" y="199"/>
                </a:cxn>
                <a:cxn ang="0">
                  <a:pos x="154" y="180"/>
                </a:cxn>
                <a:cxn ang="0">
                  <a:pos x="174" y="166"/>
                </a:cxn>
                <a:cxn ang="0">
                  <a:pos x="196" y="157"/>
                </a:cxn>
                <a:cxn ang="0">
                  <a:pos x="215" y="152"/>
                </a:cxn>
                <a:cxn ang="0">
                  <a:pos x="234" y="146"/>
                </a:cxn>
                <a:cxn ang="0">
                  <a:pos x="251" y="136"/>
                </a:cxn>
                <a:cxn ang="0">
                  <a:pos x="262" y="116"/>
                </a:cxn>
                <a:cxn ang="0">
                  <a:pos x="269" y="93"/>
                </a:cxn>
                <a:cxn ang="0">
                  <a:pos x="276" y="72"/>
                </a:cxn>
                <a:cxn ang="0">
                  <a:pos x="285" y="52"/>
                </a:cxn>
                <a:cxn ang="0">
                  <a:pos x="287" y="35"/>
                </a:cxn>
                <a:cxn ang="0">
                  <a:pos x="279" y="28"/>
                </a:cxn>
                <a:cxn ang="0">
                  <a:pos x="263" y="27"/>
                </a:cxn>
                <a:cxn ang="0">
                  <a:pos x="247" y="24"/>
                </a:cxn>
                <a:cxn ang="0">
                  <a:pos x="233" y="14"/>
                </a:cxn>
                <a:cxn ang="0">
                  <a:pos x="217" y="2"/>
                </a:cxn>
                <a:cxn ang="0">
                  <a:pos x="179" y="8"/>
                </a:cxn>
                <a:cxn ang="0">
                  <a:pos x="114" y="29"/>
                </a:cxn>
                <a:cxn ang="0">
                  <a:pos x="55" y="61"/>
                </a:cxn>
                <a:cxn ang="0">
                  <a:pos x="17" y="113"/>
                </a:cxn>
              </a:cxnLst>
              <a:rect l="0" t="0" r="r" b="b"/>
              <a:pathLst>
                <a:path w="291" h="283">
                  <a:moveTo>
                    <a:pt x="11" y="150"/>
                  </a:moveTo>
                  <a:lnTo>
                    <a:pt x="5" y="157"/>
                  </a:lnTo>
                  <a:lnTo>
                    <a:pt x="3" y="169"/>
                  </a:lnTo>
                  <a:lnTo>
                    <a:pt x="0" y="179"/>
                  </a:lnTo>
                  <a:lnTo>
                    <a:pt x="0" y="191"/>
                  </a:lnTo>
                  <a:lnTo>
                    <a:pt x="0" y="201"/>
                  </a:lnTo>
                  <a:lnTo>
                    <a:pt x="3" y="212"/>
                  </a:lnTo>
                  <a:lnTo>
                    <a:pt x="5" y="223"/>
                  </a:lnTo>
                  <a:lnTo>
                    <a:pt x="11" y="233"/>
                  </a:lnTo>
                  <a:lnTo>
                    <a:pt x="17" y="230"/>
                  </a:lnTo>
                  <a:lnTo>
                    <a:pt x="22" y="226"/>
                  </a:lnTo>
                  <a:lnTo>
                    <a:pt x="24" y="219"/>
                  </a:lnTo>
                  <a:lnTo>
                    <a:pt x="29" y="215"/>
                  </a:lnTo>
                  <a:lnTo>
                    <a:pt x="34" y="218"/>
                  </a:lnTo>
                  <a:lnTo>
                    <a:pt x="36" y="226"/>
                  </a:lnTo>
                  <a:lnTo>
                    <a:pt x="36" y="234"/>
                  </a:lnTo>
                  <a:lnTo>
                    <a:pt x="36" y="243"/>
                  </a:lnTo>
                  <a:lnTo>
                    <a:pt x="35" y="249"/>
                  </a:lnTo>
                  <a:lnTo>
                    <a:pt x="39" y="257"/>
                  </a:lnTo>
                  <a:lnTo>
                    <a:pt x="44" y="261"/>
                  </a:lnTo>
                  <a:lnTo>
                    <a:pt x="57" y="263"/>
                  </a:lnTo>
                  <a:lnTo>
                    <a:pt x="60" y="253"/>
                  </a:lnTo>
                  <a:lnTo>
                    <a:pt x="63" y="244"/>
                  </a:lnTo>
                  <a:lnTo>
                    <a:pt x="64" y="234"/>
                  </a:lnTo>
                  <a:lnTo>
                    <a:pt x="67" y="225"/>
                  </a:lnTo>
                  <a:lnTo>
                    <a:pt x="68" y="215"/>
                  </a:lnTo>
                  <a:lnTo>
                    <a:pt x="70" y="205"/>
                  </a:lnTo>
                  <a:lnTo>
                    <a:pt x="73" y="196"/>
                  </a:lnTo>
                  <a:lnTo>
                    <a:pt x="79" y="188"/>
                  </a:lnTo>
                  <a:lnTo>
                    <a:pt x="85" y="193"/>
                  </a:lnTo>
                  <a:lnTo>
                    <a:pt x="89" y="202"/>
                  </a:lnTo>
                  <a:lnTo>
                    <a:pt x="91" y="211"/>
                  </a:lnTo>
                  <a:lnTo>
                    <a:pt x="97" y="220"/>
                  </a:lnTo>
                  <a:lnTo>
                    <a:pt x="93" y="224"/>
                  </a:lnTo>
                  <a:lnTo>
                    <a:pt x="88" y="229"/>
                  </a:lnTo>
                  <a:lnTo>
                    <a:pt x="82" y="234"/>
                  </a:lnTo>
                  <a:lnTo>
                    <a:pt x="79" y="240"/>
                  </a:lnTo>
                  <a:lnTo>
                    <a:pt x="75" y="245"/>
                  </a:lnTo>
                  <a:lnTo>
                    <a:pt x="75" y="251"/>
                  </a:lnTo>
                  <a:lnTo>
                    <a:pt x="77" y="256"/>
                  </a:lnTo>
                  <a:lnTo>
                    <a:pt x="84" y="263"/>
                  </a:lnTo>
                  <a:lnTo>
                    <a:pt x="90" y="266"/>
                  </a:lnTo>
                  <a:lnTo>
                    <a:pt x="98" y="271"/>
                  </a:lnTo>
                  <a:lnTo>
                    <a:pt x="106" y="275"/>
                  </a:lnTo>
                  <a:lnTo>
                    <a:pt x="115" y="280"/>
                  </a:lnTo>
                  <a:lnTo>
                    <a:pt x="123" y="282"/>
                  </a:lnTo>
                  <a:lnTo>
                    <a:pt x="133" y="283"/>
                  </a:lnTo>
                  <a:lnTo>
                    <a:pt x="142" y="283"/>
                  </a:lnTo>
                  <a:lnTo>
                    <a:pt x="154" y="281"/>
                  </a:lnTo>
                  <a:lnTo>
                    <a:pt x="158" y="275"/>
                  </a:lnTo>
                  <a:lnTo>
                    <a:pt x="163" y="272"/>
                  </a:lnTo>
                  <a:lnTo>
                    <a:pt x="169" y="269"/>
                  </a:lnTo>
                  <a:lnTo>
                    <a:pt x="176" y="266"/>
                  </a:lnTo>
                  <a:lnTo>
                    <a:pt x="180" y="262"/>
                  </a:lnTo>
                  <a:lnTo>
                    <a:pt x="183" y="257"/>
                  </a:lnTo>
                  <a:lnTo>
                    <a:pt x="185" y="252"/>
                  </a:lnTo>
                  <a:lnTo>
                    <a:pt x="185" y="245"/>
                  </a:lnTo>
                  <a:lnTo>
                    <a:pt x="178" y="239"/>
                  </a:lnTo>
                  <a:lnTo>
                    <a:pt x="171" y="237"/>
                  </a:lnTo>
                  <a:lnTo>
                    <a:pt x="163" y="236"/>
                  </a:lnTo>
                  <a:lnTo>
                    <a:pt x="155" y="236"/>
                  </a:lnTo>
                  <a:lnTo>
                    <a:pt x="146" y="236"/>
                  </a:lnTo>
                  <a:lnTo>
                    <a:pt x="139" y="236"/>
                  </a:lnTo>
                  <a:lnTo>
                    <a:pt x="131" y="234"/>
                  </a:lnTo>
                  <a:lnTo>
                    <a:pt x="124" y="233"/>
                  </a:lnTo>
                  <a:lnTo>
                    <a:pt x="128" y="220"/>
                  </a:lnTo>
                  <a:lnTo>
                    <a:pt x="134" y="209"/>
                  </a:lnTo>
                  <a:lnTo>
                    <a:pt x="140" y="199"/>
                  </a:lnTo>
                  <a:lnTo>
                    <a:pt x="148" y="190"/>
                  </a:lnTo>
                  <a:lnTo>
                    <a:pt x="154" y="180"/>
                  </a:lnTo>
                  <a:lnTo>
                    <a:pt x="164" y="173"/>
                  </a:lnTo>
                  <a:lnTo>
                    <a:pt x="174" y="166"/>
                  </a:lnTo>
                  <a:lnTo>
                    <a:pt x="188" y="162"/>
                  </a:lnTo>
                  <a:lnTo>
                    <a:pt x="196" y="157"/>
                  </a:lnTo>
                  <a:lnTo>
                    <a:pt x="206" y="154"/>
                  </a:lnTo>
                  <a:lnTo>
                    <a:pt x="215" y="152"/>
                  </a:lnTo>
                  <a:lnTo>
                    <a:pt x="225" y="151"/>
                  </a:lnTo>
                  <a:lnTo>
                    <a:pt x="234" y="146"/>
                  </a:lnTo>
                  <a:lnTo>
                    <a:pt x="243" y="143"/>
                  </a:lnTo>
                  <a:lnTo>
                    <a:pt x="251" y="136"/>
                  </a:lnTo>
                  <a:lnTo>
                    <a:pt x="259" y="127"/>
                  </a:lnTo>
                  <a:lnTo>
                    <a:pt x="262" y="116"/>
                  </a:lnTo>
                  <a:lnTo>
                    <a:pt x="265" y="105"/>
                  </a:lnTo>
                  <a:lnTo>
                    <a:pt x="269" y="93"/>
                  </a:lnTo>
                  <a:lnTo>
                    <a:pt x="272" y="83"/>
                  </a:lnTo>
                  <a:lnTo>
                    <a:pt x="276" y="72"/>
                  </a:lnTo>
                  <a:lnTo>
                    <a:pt x="280" y="62"/>
                  </a:lnTo>
                  <a:lnTo>
                    <a:pt x="285" y="52"/>
                  </a:lnTo>
                  <a:lnTo>
                    <a:pt x="291" y="43"/>
                  </a:lnTo>
                  <a:lnTo>
                    <a:pt x="287" y="35"/>
                  </a:lnTo>
                  <a:lnTo>
                    <a:pt x="283" y="32"/>
                  </a:lnTo>
                  <a:lnTo>
                    <a:pt x="279" y="28"/>
                  </a:lnTo>
                  <a:lnTo>
                    <a:pt x="273" y="26"/>
                  </a:lnTo>
                  <a:lnTo>
                    <a:pt x="263" y="27"/>
                  </a:lnTo>
                  <a:lnTo>
                    <a:pt x="255" y="27"/>
                  </a:lnTo>
                  <a:lnTo>
                    <a:pt x="247" y="24"/>
                  </a:lnTo>
                  <a:lnTo>
                    <a:pt x="241" y="19"/>
                  </a:lnTo>
                  <a:lnTo>
                    <a:pt x="233" y="14"/>
                  </a:lnTo>
                  <a:lnTo>
                    <a:pt x="225" y="8"/>
                  </a:lnTo>
                  <a:lnTo>
                    <a:pt x="217" y="2"/>
                  </a:lnTo>
                  <a:lnTo>
                    <a:pt x="210" y="0"/>
                  </a:lnTo>
                  <a:lnTo>
                    <a:pt x="179" y="8"/>
                  </a:lnTo>
                  <a:lnTo>
                    <a:pt x="146" y="18"/>
                  </a:lnTo>
                  <a:lnTo>
                    <a:pt x="114" y="29"/>
                  </a:lnTo>
                  <a:lnTo>
                    <a:pt x="84" y="44"/>
                  </a:lnTo>
                  <a:lnTo>
                    <a:pt x="55" y="61"/>
                  </a:lnTo>
                  <a:lnTo>
                    <a:pt x="33" y="84"/>
                  </a:lnTo>
                  <a:lnTo>
                    <a:pt x="17" y="113"/>
                  </a:lnTo>
                  <a:lnTo>
                    <a:pt x="11" y="150"/>
                  </a:lnTo>
                  <a:close/>
                </a:path>
              </a:pathLst>
            </a:custGeom>
            <a:solidFill>
              <a:srgbClr val="FFDED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40"/>
            <p:cNvSpPr>
              <a:spLocks/>
            </p:cNvSpPr>
            <p:nvPr/>
          </p:nvSpPr>
          <p:spPr bwMode="auto">
            <a:xfrm>
              <a:off x="4964113" y="4318000"/>
              <a:ext cx="455613" cy="1112837"/>
            </a:xfrm>
            <a:custGeom>
              <a:avLst/>
              <a:gdLst/>
              <a:ahLst/>
              <a:cxnLst>
                <a:cxn ang="0">
                  <a:pos x="331" y="233"/>
                </a:cxn>
                <a:cxn ang="0">
                  <a:pos x="251" y="511"/>
                </a:cxn>
                <a:cxn ang="0">
                  <a:pos x="143" y="984"/>
                </a:cxn>
                <a:cxn ang="0">
                  <a:pos x="121" y="1090"/>
                </a:cxn>
                <a:cxn ang="0">
                  <a:pos x="94" y="1550"/>
                </a:cxn>
                <a:cxn ang="0">
                  <a:pos x="124" y="1913"/>
                </a:cxn>
                <a:cxn ang="0">
                  <a:pos x="98" y="1965"/>
                </a:cxn>
                <a:cxn ang="0">
                  <a:pos x="90" y="2073"/>
                </a:cxn>
                <a:cxn ang="0">
                  <a:pos x="141" y="2343"/>
                </a:cxn>
                <a:cxn ang="0">
                  <a:pos x="89" y="2344"/>
                </a:cxn>
                <a:cxn ang="0">
                  <a:pos x="55" y="2288"/>
                </a:cxn>
                <a:cxn ang="0">
                  <a:pos x="7" y="2469"/>
                </a:cxn>
                <a:cxn ang="0">
                  <a:pos x="24" y="2604"/>
                </a:cxn>
                <a:cxn ang="0">
                  <a:pos x="152" y="2702"/>
                </a:cxn>
                <a:cxn ang="0">
                  <a:pos x="273" y="2803"/>
                </a:cxn>
                <a:cxn ang="0">
                  <a:pos x="364" y="2796"/>
                </a:cxn>
                <a:cxn ang="0">
                  <a:pos x="321" y="2771"/>
                </a:cxn>
                <a:cxn ang="0">
                  <a:pos x="303" y="2681"/>
                </a:cxn>
                <a:cxn ang="0">
                  <a:pos x="262" y="2646"/>
                </a:cxn>
                <a:cxn ang="0">
                  <a:pos x="300" y="2631"/>
                </a:cxn>
                <a:cxn ang="0">
                  <a:pos x="347" y="2613"/>
                </a:cxn>
                <a:cxn ang="0">
                  <a:pos x="402" y="2661"/>
                </a:cxn>
                <a:cxn ang="0">
                  <a:pos x="446" y="2675"/>
                </a:cxn>
                <a:cxn ang="0">
                  <a:pos x="496" y="2685"/>
                </a:cxn>
                <a:cxn ang="0">
                  <a:pos x="560" y="2669"/>
                </a:cxn>
                <a:cxn ang="0">
                  <a:pos x="520" y="2727"/>
                </a:cxn>
                <a:cxn ang="0">
                  <a:pos x="601" y="2765"/>
                </a:cxn>
                <a:cxn ang="0">
                  <a:pos x="722" y="2687"/>
                </a:cxn>
                <a:cxn ang="0">
                  <a:pos x="951" y="2602"/>
                </a:cxn>
                <a:cxn ang="0">
                  <a:pos x="1051" y="2511"/>
                </a:cxn>
                <a:cxn ang="0">
                  <a:pos x="1048" y="2439"/>
                </a:cxn>
                <a:cxn ang="0">
                  <a:pos x="1052" y="2315"/>
                </a:cxn>
                <a:cxn ang="0">
                  <a:pos x="1078" y="2302"/>
                </a:cxn>
                <a:cxn ang="0">
                  <a:pos x="1094" y="2243"/>
                </a:cxn>
                <a:cxn ang="0">
                  <a:pos x="1092" y="2087"/>
                </a:cxn>
                <a:cxn ang="0">
                  <a:pos x="1113" y="1988"/>
                </a:cxn>
                <a:cxn ang="0">
                  <a:pos x="1138" y="1857"/>
                </a:cxn>
                <a:cxn ang="0">
                  <a:pos x="1116" y="1662"/>
                </a:cxn>
                <a:cxn ang="0">
                  <a:pos x="1055" y="1406"/>
                </a:cxn>
                <a:cxn ang="0">
                  <a:pos x="1017" y="1113"/>
                </a:cxn>
                <a:cxn ang="0">
                  <a:pos x="1006" y="956"/>
                </a:cxn>
                <a:cxn ang="0">
                  <a:pos x="974" y="952"/>
                </a:cxn>
                <a:cxn ang="0">
                  <a:pos x="950" y="908"/>
                </a:cxn>
                <a:cxn ang="0">
                  <a:pos x="953" y="738"/>
                </a:cxn>
                <a:cxn ang="0">
                  <a:pos x="889" y="939"/>
                </a:cxn>
                <a:cxn ang="0">
                  <a:pos x="845" y="956"/>
                </a:cxn>
                <a:cxn ang="0">
                  <a:pos x="776" y="765"/>
                </a:cxn>
                <a:cxn ang="0">
                  <a:pos x="755" y="672"/>
                </a:cxn>
                <a:cxn ang="0">
                  <a:pos x="782" y="671"/>
                </a:cxn>
                <a:cxn ang="0">
                  <a:pos x="799" y="633"/>
                </a:cxn>
                <a:cxn ang="0">
                  <a:pos x="848" y="642"/>
                </a:cxn>
                <a:cxn ang="0">
                  <a:pos x="805" y="532"/>
                </a:cxn>
                <a:cxn ang="0">
                  <a:pos x="673" y="269"/>
                </a:cxn>
                <a:cxn ang="0">
                  <a:pos x="601" y="86"/>
                </a:cxn>
                <a:cxn ang="0">
                  <a:pos x="580" y="65"/>
                </a:cxn>
                <a:cxn ang="0">
                  <a:pos x="538" y="46"/>
                </a:cxn>
                <a:cxn ang="0">
                  <a:pos x="446" y="47"/>
                </a:cxn>
                <a:cxn ang="0">
                  <a:pos x="384" y="37"/>
                </a:cxn>
                <a:cxn ang="0">
                  <a:pos x="343" y="36"/>
                </a:cxn>
              </a:cxnLst>
              <a:rect l="0" t="0" r="r" b="b"/>
              <a:pathLst>
                <a:path w="1147" h="2803">
                  <a:moveTo>
                    <a:pt x="313" y="172"/>
                  </a:moveTo>
                  <a:lnTo>
                    <a:pt x="312" y="181"/>
                  </a:lnTo>
                  <a:lnTo>
                    <a:pt x="316" y="190"/>
                  </a:lnTo>
                  <a:lnTo>
                    <a:pt x="320" y="197"/>
                  </a:lnTo>
                  <a:lnTo>
                    <a:pt x="326" y="206"/>
                  </a:lnTo>
                  <a:lnTo>
                    <a:pt x="329" y="214"/>
                  </a:lnTo>
                  <a:lnTo>
                    <a:pt x="333" y="223"/>
                  </a:lnTo>
                  <a:lnTo>
                    <a:pt x="331" y="233"/>
                  </a:lnTo>
                  <a:lnTo>
                    <a:pt x="327" y="245"/>
                  </a:lnTo>
                  <a:lnTo>
                    <a:pt x="313" y="282"/>
                  </a:lnTo>
                  <a:lnTo>
                    <a:pt x="302" y="319"/>
                  </a:lnTo>
                  <a:lnTo>
                    <a:pt x="291" y="357"/>
                  </a:lnTo>
                  <a:lnTo>
                    <a:pt x="281" y="395"/>
                  </a:lnTo>
                  <a:lnTo>
                    <a:pt x="270" y="433"/>
                  </a:lnTo>
                  <a:lnTo>
                    <a:pt x="260" y="472"/>
                  </a:lnTo>
                  <a:lnTo>
                    <a:pt x="251" y="511"/>
                  </a:lnTo>
                  <a:lnTo>
                    <a:pt x="243" y="550"/>
                  </a:lnTo>
                  <a:lnTo>
                    <a:pt x="228" y="612"/>
                  </a:lnTo>
                  <a:lnTo>
                    <a:pt x="215" y="674"/>
                  </a:lnTo>
                  <a:lnTo>
                    <a:pt x="201" y="736"/>
                  </a:lnTo>
                  <a:lnTo>
                    <a:pt x="188" y="799"/>
                  </a:lnTo>
                  <a:lnTo>
                    <a:pt x="173" y="861"/>
                  </a:lnTo>
                  <a:lnTo>
                    <a:pt x="158" y="923"/>
                  </a:lnTo>
                  <a:lnTo>
                    <a:pt x="143" y="984"/>
                  </a:lnTo>
                  <a:lnTo>
                    <a:pt x="127" y="1047"/>
                  </a:lnTo>
                  <a:lnTo>
                    <a:pt x="126" y="1053"/>
                  </a:lnTo>
                  <a:lnTo>
                    <a:pt x="126" y="1060"/>
                  </a:lnTo>
                  <a:lnTo>
                    <a:pt x="126" y="1066"/>
                  </a:lnTo>
                  <a:lnTo>
                    <a:pt x="127" y="1073"/>
                  </a:lnTo>
                  <a:lnTo>
                    <a:pt x="126" y="1079"/>
                  </a:lnTo>
                  <a:lnTo>
                    <a:pt x="125" y="1085"/>
                  </a:lnTo>
                  <a:lnTo>
                    <a:pt x="121" y="1090"/>
                  </a:lnTo>
                  <a:lnTo>
                    <a:pt x="117" y="1095"/>
                  </a:lnTo>
                  <a:lnTo>
                    <a:pt x="106" y="1158"/>
                  </a:lnTo>
                  <a:lnTo>
                    <a:pt x="99" y="1222"/>
                  </a:lnTo>
                  <a:lnTo>
                    <a:pt x="96" y="1287"/>
                  </a:lnTo>
                  <a:lnTo>
                    <a:pt x="96" y="1354"/>
                  </a:lnTo>
                  <a:lnTo>
                    <a:pt x="96" y="1419"/>
                  </a:lnTo>
                  <a:lnTo>
                    <a:pt x="96" y="1485"/>
                  </a:lnTo>
                  <a:lnTo>
                    <a:pt x="94" y="1550"/>
                  </a:lnTo>
                  <a:lnTo>
                    <a:pt x="91" y="1616"/>
                  </a:lnTo>
                  <a:lnTo>
                    <a:pt x="97" y="1657"/>
                  </a:lnTo>
                  <a:lnTo>
                    <a:pt x="103" y="1699"/>
                  </a:lnTo>
                  <a:lnTo>
                    <a:pt x="109" y="1742"/>
                  </a:lnTo>
                  <a:lnTo>
                    <a:pt x="115" y="1785"/>
                  </a:lnTo>
                  <a:lnTo>
                    <a:pt x="118" y="1827"/>
                  </a:lnTo>
                  <a:lnTo>
                    <a:pt x="123" y="1870"/>
                  </a:lnTo>
                  <a:lnTo>
                    <a:pt x="124" y="1913"/>
                  </a:lnTo>
                  <a:lnTo>
                    <a:pt x="125" y="1956"/>
                  </a:lnTo>
                  <a:lnTo>
                    <a:pt x="117" y="1952"/>
                  </a:lnTo>
                  <a:lnTo>
                    <a:pt x="109" y="1949"/>
                  </a:lnTo>
                  <a:lnTo>
                    <a:pt x="106" y="1947"/>
                  </a:lnTo>
                  <a:lnTo>
                    <a:pt x="102" y="1949"/>
                  </a:lnTo>
                  <a:lnTo>
                    <a:pt x="99" y="1951"/>
                  </a:lnTo>
                  <a:lnTo>
                    <a:pt x="97" y="1956"/>
                  </a:lnTo>
                  <a:lnTo>
                    <a:pt x="98" y="1965"/>
                  </a:lnTo>
                  <a:lnTo>
                    <a:pt x="100" y="1976"/>
                  </a:lnTo>
                  <a:lnTo>
                    <a:pt x="101" y="1986"/>
                  </a:lnTo>
                  <a:lnTo>
                    <a:pt x="102" y="1997"/>
                  </a:lnTo>
                  <a:lnTo>
                    <a:pt x="101" y="2007"/>
                  </a:lnTo>
                  <a:lnTo>
                    <a:pt x="99" y="2017"/>
                  </a:lnTo>
                  <a:lnTo>
                    <a:pt x="93" y="2026"/>
                  </a:lnTo>
                  <a:lnTo>
                    <a:pt x="87" y="2035"/>
                  </a:lnTo>
                  <a:lnTo>
                    <a:pt x="90" y="2073"/>
                  </a:lnTo>
                  <a:lnTo>
                    <a:pt x="96" y="2111"/>
                  </a:lnTo>
                  <a:lnTo>
                    <a:pt x="100" y="2150"/>
                  </a:lnTo>
                  <a:lnTo>
                    <a:pt x="107" y="2189"/>
                  </a:lnTo>
                  <a:lnTo>
                    <a:pt x="114" y="2226"/>
                  </a:lnTo>
                  <a:lnTo>
                    <a:pt x="123" y="2263"/>
                  </a:lnTo>
                  <a:lnTo>
                    <a:pt x="133" y="2299"/>
                  </a:lnTo>
                  <a:lnTo>
                    <a:pt x="145" y="2336"/>
                  </a:lnTo>
                  <a:lnTo>
                    <a:pt x="141" y="2343"/>
                  </a:lnTo>
                  <a:lnTo>
                    <a:pt x="136" y="2349"/>
                  </a:lnTo>
                  <a:lnTo>
                    <a:pt x="130" y="2353"/>
                  </a:lnTo>
                  <a:lnTo>
                    <a:pt x="125" y="2356"/>
                  </a:lnTo>
                  <a:lnTo>
                    <a:pt x="118" y="2357"/>
                  </a:lnTo>
                  <a:lnTo>
                    <a:pt x="111" y="2357"/>
                  </a:lnTo>
                  <a:lnTo>
                    <a:pt x="105" y="2356"/>
                  </a:lnTo>
                  <a:lnTo>
                    <a:pt x="99" y="2354"/>
                  </a:lnTo>
                  <a:lnTo>
                    <a:pt x="89" y="2344"/>
                  </a:lnTo>
                  <a:lnTo>
                    <a:pt x="85" y="2333"/>
                  </a:lnTo>
                  <a:lnTo>
                    <a:pt x="84" y="2319"/>
                  </a:lnTo>
                  <a:lnTo>
                    <a:pt x="85" y="2307"/>
                  </a:lnTo>
                  <a:lnTo>
                    <a:pt x="84" y="2293"/>
                  </a:lnTo>
                  <a:lnTo>
                    <a:pt x="82" y="2282"/>
                  </a:lnTo>
                  <a:lnTo>
                    <a:pt x="77" y="2272"/>
                  </a:lnTo>
                  <a:lnTo>
                    <a:pt x="66" y="2267"/>
                  </a:lnTo>
                  <a:lnTo>
                    <a:pt x="55" y="2288"/>
                  </a:lnTo>
                  <a:lnTo>
                    <a:pt x="47" y="2310"/>
                  </a:lnTo>
                  <a:lnTo>
                    <a:pt x="41" y="2334"/>
                  </a:lnTo>
                  <a:lnTo>
                    <a:pt x="36" y="2357"/>
                  </a:lnTo>
                  <a:lnTo>
                    <a:pt x="30" y="2381"/>
                  </a:lnTo>
                  <a:lnTo>
                    <a:pt x="26" y="2406"/>
                  </a:lnTo>
                  <a:lnTo>
                    <a:pt x="21" y="2430"/>
                  </a:lnTo>
                  <a:lnTo>
                    <a:pt x="16" y="2455"/>
                  </a:lnTo>
                  <a:lnTo>
                    <a:pt x="7" y="2469"/>
                  </a:lnTo>
                  <a:lnTo>
                    <a:pt x="2" y="2487"/>
                  </a:lnTo>
                  <a:lnTo>
                    <a:pt x="0" y="2504"/>
                  </a:lnTo>
                  <a:lnTo>
                    <a:pt x="1" y="2523"/>
                  </a:lnTo>
                  <a:lnTo>
                    <a:pt x="2" y="2541"/>
                  </a:lnTo>
                  <a:lnTo>
                    <a:pt x="5" y="2560"/>
                  </a:lnTo>
                  <a:lnTo>
                    <a:pt x="6" y="2580"/>
                  </a:lnTo>
                  <a:lnTo>
                    <a:pt x="6" y="2599"/>
                  </a:lnTo>
                  <a:lnTo>
                    <a:pt x="24" y="2604"/>
                  </a:lnTo>
                  <a:lnTo>
                    <a:pt x="41" y="2613"/>
                  </a:lnTo>
                  <a:lnTo>
                    <a:pt x="55" y="2626"/>
                  </a:lnTo>
                  <a:lnTo>
                    <a:pt x="71" y="2640"/>
                  </a:lnTo>
                  <a:lnTo>
                    <a:pt x="84" y="2654"/>
                  </a:lnTo>
                  <a:lnTo>
                    <a:pt x="100" y="2667"/>
                  </a:lnTo>
                  <a:lnTo>
                    <a:pt x="117" y="2678"/>
                  </a:lnTo>
                  <a:lnTo>
                    <a:pt x="137" y="2687"/>
                  </a:lnTo>
                  <a:lnTo>
                    <a:pt x="152" y="2702"/>
                  </a:lnTo>
                  <a:lnTo>
                    <a:pt x="166" y="2719"/>
                  </a:lnTo>
                  <a:lnTo>
                    <a:pt x="181" y="2734"/>
                  </a:lnTo>
                  <a:lnTo>
                    <a:pt x="196" y="2751"/>
                  </a:lnTo>
                  <a:lnTo>
                    <a:pt x="209" y="2766"/>
                  </a:lnTo>
                  <a:lnTo>
                    <a:pt x="225" y="2780"/>
                  </a:lnTo>
                  <a:lnTo>
                    <a:pt x="242" y="2793"/>
                  </a:lnTo>
                  <a:lnTo>
                    <a:pt x="261" y="2803"/>
                  </a:lnTo>
                  <a:lnTo>
                    <a:pt x="273" y="2803"/>
                  </a:lnTo>
                  <a:lnTo>
                    <a:pt x="285" y="2803"/>
                  </a:lnTo>
                  <a:lnTo>
                    <a:pt x="298" y="2802"/>
                  </a:lnTo>
                  <a:lnTo>
                    <a:pt x="311" y="2801"/>
                  </a:lnTo>
                  <a:lnTo>
                    <a:pt x="322" y="2798"/>
                  </a:lnTo>
                  <a:lnTo>
                    <a:pt x="335" y="2798"/>
                  </a:lnTo>
                  <a:lnTo>
                    <a:pt x="346" y="2798"/>
                  </a:lnTo>
                  <a:lnTo>
                    <a:pt x="359" y="2803"/>
                  </a:lnTo>
                  <a:lnTo>
                    <a:pt x="364" y="2796"/>
                  </a:lnTo>
                  <a:lnTo>
                    <a:pt x="363" y="2791"/>
                  </a:lnTo>
                  <a:lnTo>
                    <a:pt x="358" y="2784"/>
                  </a:lnTo>
                  <a:lnTo>
                    <a:pt x="357" y="2778"/>
                  </a:lnTo>
                  <a:lnTo>
                    <a:pt x="350" y="2780"/>
                  </a:lnTo>
                  <a:lnTo>
                    <a:pt x="344" y="2782"/>
                  </a:lnTo>
                  <a:lnTo>
                    <a:pt x="336" y="2782"/>
                  </a:lnTo>
                  <a:lnTo>
                    <a:pt x="329" y="2783"/>
                  </a:lnTo>
                  <a:lnTo>
                    <a:pt x="321" y="2771"/>
                  </a:lnTo>
                  <a:lnTo>
                    <a:pt x="313" y="2760"/>
                  </a:lnTo>
                  <a:lnTo>
                    <a:pt x="306" y="2749"/>
                  </a:lnTo>
                  <a:lnTo>
                    <a:pt x="300" y="2738"/>
                  </a:lnTo>
                  <a:lnTo>
                    <a:pt x="294" y="2725"/>
                  </a:lnTo>
                  <a:lnTo>
                    <a:pt x="293" y="2714"/>
                  </a:lnTo>
                  <a:lnTo>
                    <a:pt x="295" y="2702"/>
                  </a:lnTo>
                  <a:lnTo>
                    <a:pt x="303" y="2692"/>
                  </a:lnTo>
                  <a:lnTo>
                    <a:pt x="303" y="2681"/>
                  </a:lnTo>
                  <a:lnTo>
                    <a:pt x="302" y="2674"/>
                  </a:lnTo>
                  <a:lnTo>
                    <a:pt x="297" y="2666"/>
                  </a:lnTo>
                  <a:lnTo>
                    <a:pt x="291" y="2659"/>
                  </a:lnTo>
                  <a:lnTo>
                    <a:pt x="284" y="2659"/>
                  </a:lnTo>
                  <a:lnTo>
                    <a:pt x="279" y="2659"/>
                  </a:lnTo>
                  <a:lnTo>
                    <a:pt x="273" y="2657"/>
                  </a:lnTo>
                  <a:lnTo>
                    <a:pt x="270" y="2655"/>
                  </a:lnTo>
                  <a:lnTo>
                    <a:pt x="262" y="2646"/>
                  </a:lnTo>
                  <a:lnTo>
                    <a:pt x="258" y="2639"/>
                  </a:lnTo>
                  <a:lnTo>
                    <a:pt x="260" y="2631"/>
                  </a:lnTo>
                  <a:lnTo>
                    <a:pt x="264" y="2629"/>
                  </a:lnTo>
                  <a:lnTo>
                    <a:pt x="270" y="2628"/>
                  </a:lnTo>
                  <a:lnTo>
                    <a:pt x="276" y="2629"/>
                  </a:lnTo>
                  <a:lnTo>
                    <a:pt x="283" y="2630"/>
                  </a:lnTo>
                  <a:lnTo>
                    <a:pt x="292" y="2631"/>
                  </a:lnTo>
                  <a:lnTo>
                    <a:pt x="300" y="2631"/>
                  </a:lnTo>
                  <a:lnTo>
                    <a:pt x="309" y="2631"/>
                  </a:lnTo>
                  <a:lnTo>
                    <a:pt x="315" y="2628"/>
                  </a:lnTo>
                  <a:lnTo>
                    <a:pt x="320" y="2624"/>
                  </a:lnTo>
                  <a:lnTo>
                    <a:pt x="321" y="2618"/>
                  </a:lnTo>
                  <a:lnTo>
                    <a:pt x="321" y="2609"/>
                  </a:lnTo>
                  <a:lnTo>
                    <a:pt x="329" y="2605"/>
                  </a:lnTo>
                  <a:lnTo>
                    <a:pt x="338" y="2609"/>
                  </a:lnTo>
                  <a:lnTo>
                    <a:pt x="347" y="2613"/>
                  </a:lnTo>
                  <a:lnTo>
                    <a:pt x="357" y="2617"/>
                  </a:lnTo>
                  <a:lnTo>
                    <a:pt x="364" y="2623"/>
                  </a:lnTo>
                  <a:lnTo>
                    <a:pt x="371" y="2630"/>
                  </a:lnTo>
                  <a:lnTo>
                    <a:pt x="377" y="2636"/>
                  </a:lnTo>
                  <a:lnTo>
                    <a:pt x="384" y="2642"/>
                  </a:lnTo>
                  <a:lnTo>
                    <a:pt x="390" y="2648"/>
                  </a:lnTo>
                  <a:lnTo>
                    <a:pt x="397" y="2655"/>
                  </a:lnTo>
                  <a:lnTo>
                    <a:pt x="402" y="2661"/>
                  </a:lnTo>
                  <a:lnTo>
                    <a:pt x="408" y="2669"/>
                  </a:lnTo>
                  <a:lnTo>
                    <a:pt x="411" y="2672"/>
                  </a:lnTo>
                  <a:lnTo>
                    <a:pt x="417" y="2675"/>
                  </a:lnTo>
                  <a:lnTo>
                    <a:pt x="422" y="2676"/>
                  </a:lnTo>
                  <a:lnTo>
                    <a:pt x="429" y="2678"/>
                  </a:lnTo>
                  <a:lnTo>
                    <a:pt x="435" y="2677"/>
                  </a:lnTo>
                  <a:lnTo>
                    <a:pt x="440" y="2676"/>
                  </a:lnTo>
                  <a:lnTo>
                    <a:pt x="446" y="2675"/>
                  </a:lnTo>
                  <a:lnTo>
                    <a:pt x="453" y="2674"/>
                  </a:lnTo>
                  <a:lnTo>
                    <a:pt x="459" y="2665"/>
                  </a:lnTo>
                  <a:lnTo>
                    <a:pt x="468" y="2658"/>
                  </a:lnTo>
                  <a:lnTo>
                    <a:pt x="477" y="2654"/>
                  </a:lnTo>
                  <a:lnTo>
                    <a:pt x="489" y="2659"/>
                  </a:lnTo>
                  <a:lnTo>
                    <a:pt x="491" y="2669"/>
                  </a:lnTo>
                  <a:lnTo>
                    <a:pt x="494" y="2681"/>
                  </a:lnTo>
                  <a:lnTo>
                    <a:pt x="496" y="2685"/>
                  </a:lnTo>
                  <a:lnTo>
                    <a:pt x="500" y="2690"/>
                  </a:lnTo>
                  <a:lnTo>
                    <a:pt x="504" y="2694"/>
                  </a:lnTo>
                  <a:lnTo>
                    <a:pt x="511" y="2700"/>
                  </a:lnTo>
                  <a:lnTo>
                    <a:pt x="522" y="2700"/>
                  </a:lnTo>
                  <a:lnTo>
                    <a:pt x="534" y="2695"/>
                  </a:lnTo>
                  <a:lnTo>
                    <a:pt x="543" y="2687"/>
                  </a:lnTo>
                  <a:lnTo>
                    <a:pt x="553" y="2679"/>
                  </a:lnTo>
                  <a:lnTo>
                    <a:pt x="560" y="2669"/>
                  </a:lnTo>
                  <a:lnTo>
                    <a:pt x="571" y="2663"/>
                  </a:lnTo>
                  <a:lnTo>
                    <a:pt x="581" y="2658"/>
                  </a:lnTo>
                  <a:lnTo>
                    <a:pt x="592" y="2659"/>
                  </a:lnTo>
                  <a:lnTo>
                    <a:pt x="585" y="2676"/>
                  </a:lnTo>
                  <a:lnTo>
                    <a:pt x="572" y="2691"/>
                  </a:lnTo>
                  <a:lnTo>
                    <a:pt x="554" y="2703"/>
                  </a:lnTo>
                  <a:lnTo>
                    <a:pt x="536" y="2715"/>
                  </a:lnTo>
                  <a:lnTo>
                    <a:pt x="520" y="2727"/>
                  </a:lnTo>
                  <a:lnTo>
                    <a:pt x="511" y="2741"/>
                  </a:lnTo>
                  <a:lnTo>
                    <a:pt x="513" y="2758"/>
                  </a:lnTo>
                  <a:lnTo>
                    <a:pt x="531" y="2778"/>
                  </a:lnTo>
                  <a:lnTo>
                    <a:pt x="547" y="2779"/>
                  </a:lnTo>
                  <a:lnTo>
                    <a:pt x="563" y="2779"/>
                  </a:lnTo>
                  <a:lnTo>
                    <a:pt x="576" y="2776"/>
                  </a:lnTo>
                  <a:lnTo>
                    <a:pt x="590" y="2771"/>
                  </a:lnTo>
                  <a:lnTo>
                    <a:pt x="601" y="2765"/>
                  </a:lnTo>
                  <a:lnTo>
                    <a:pt x="614" y="2758"/>
                  </a:lnTo>
                  <a:lnTo>
                    <a:pt x="627" y="2751"/>
                  </a:lnTo>
                  <a:lnTo>
                    <a:pt x="640" y="2748"/>
                  </a:lnTo>
                  <a:lnTo>
                    <a:pt x="655" y="2733"/>
                  </a:lnTo>
                  <a:lnTo>
                    <a:pt x="672" y="2722"/>
                  </a:lnTo>
                  <a:lnTo>
                    <a:pt x="688" y="2710"/>
                  </a:lnTo>
                  <a:lnTo>
                    <a:pt x="706" y="2700"/>
                  </a:lnTo>
                  <a:lnTo>
                    <a:pt x="722" y="2687"/>
                  </a:lnTo>
                  <a:lnTo>
                    <a:pt x="738" y="2676"/>
                  </a:lnTo>
                  <a:lnTo>
                    <a:pt x="751" y="2661"/>
                  </a:lnTo>
                  <a:lnTo>
                    <a:pt x="764" y="2647"/>
                  </a:lnTo>
                  <a:lnTo>
                    <a:pt x="797" y="2628"/>
                  </a:lnTo>
                  <a:lnTo>
                    <a:pt x="834" y="2615"/>
                  </a:lnTo>
                  <a:lnTo>
                    <a:pt x="872" y="2606"/>
                  </a:lnTo>
                  <a:lnTo>
                    <a:pt x="912" y="2603"/>
                  </a:lnTo>
                  <a:lnTo>
                    <a:pt x="951" y="2602"/>
                  </a:lnTo>
                  <a:lnTo>
                    <a:pt x="992" y="2603"/>
                  </a:lnTo>
                  <a:lnTo>
                    <a:pt x="1033" y="2606"/>
                  </a:lnTo>
                  <a:lnTo>
                    <a:pt x="1075" y="2611"/>
                  </a:lnTo>
                  <a:lnTo>
                    <a:pt x="1029" y="2546"/>
                  </a:lnTo>
                  <a:lnTo>
                    <a:pt x="1032" y="2536"/>
                  </a:lnTo>
                  <a:lnTo>
                    <a:pt x="1039" y="2528"/>
                  </a:lnTo>
                  <a:lnTo>
                    <a:pt x="1044" y="2519"/>
                  </a:lnTo>
                  <a:lnTo>
                    <a:pt x="1051" y="2511"/>
                  </a:lnTo>
                  <a:lnTo>
                    <a:pt x="1056" y="2502"/>
                  </a:lnTo>
                  <a:lnTo>
                    <a:pt x="1061" y="2494"/>
                  </a:lnTo>
                  <a:lnTo>
                    <a:pt x="1064" y="2485"/>
                  </a:lnTo>
                  <a:lnTo>
                    <a:pt x="1067" y="2477"/>
                  </a:lnTo>
                  <a:lnTo>
                    <a:pt x="1055" y="2471"/>
                  </a:lnTo>
                  <a:lnTo>
                    <a:pt x="1050" y="2462"/>
                  </a:lnTo>
                  <a:lnTo>
                    <a:pt x="1048" y="2450"/>
                  </a:lnTo>
                  <a:lnTo>
                    <a:pt x="1048" y="2439"/>
                  </a:lnTo>
                  <a:lnTo>
                    <a:pt x="1048" y="2427"/>
                  </a:lnTo>
                  <a:lnTo>
                    <a:pt x="1048" y="2416"/>
                  </a:lnTo>
                  <a:lnTo>
                    <a:pt x="1043" y="2404"/>
                  </a:lnTo>
                  <a:lnTo>
                    <a:pt x="1037" y="2397"/>
                  </a:lnTo>
                  <a:lnTo>
                    <a:pt x="1040" y="2375"/>
                  </a:lnTo>
                  <a:lnTo>
                    <a:pt x="1044" y="2355"/>
                  </a:lnTo>
                  <a:lnTo>
                    <a:pt x="1048" y="2335"/>
                  </a:lnTo>
                  <a:lnTo>
                    <a:pt x="1052" y="2315"/>
                  </a:lnTo>
                  <a:lnTo>
                    <a:pt x="1056" y="2293"/>
                  </a:lnTo>
                  <a:lnTo>
                    <a:pt x="1060" y="2272"/>
                  </a:lnTo>
                  <a:lnTo>
                    <a:pt x="1065" y="2252"/>
                  </a:lnTo>
                  <a:lnTo>
                    <a:pt x="1071" y="2233"/>
                  </a:lnTo>
                  <a:lnTo>
                    <a:pt x="1073" y="2251"/>
                  </a:lnTo>
                  <a:lnTo>
                    <a:pt x="1075" y="2269"/>
                  </a:lnTo>
                  <a:lnTo>
                    <a:pt x="1076" y="2285"/>
                  </a:lnTo>
                  <a:lnTo>
                    <a:pt x="1078" y="2302"/>
                  </a:lnTo>
                  <a:lnTo>
                    <a:pt x="1079" y="2319"/>
                  </a:lnTo>
                  <a:lnTo>
                    <a:pt x="1082" y="2337"/>
                  </a:lnTo>
                  <a:lnTo>
                    <a:pt x="1083" y="2355"/>
                  </a:lnTo>
                  <a:lnTo>
                    <a:pt x="1085" y="2376"/>
                  </a:lnTo>
                  <a:lnTo>
                    <a:pt x="1090" y="2343"/>
                  </a:lnTo>
                  <a:lnTo>
                    <a:pt x="1094" y="2309"/>
                  </a:lnTo>
                  <a:lnTo>
                    <a:pt x="1094" y="2275"/>
                  </a:lnTo>
                  <a:lnTo>
                    <a:pt x="1094" y="2243"/>
                  </a:lnTo>
                  <a:lnTo>
                    <a:pt x="1092" y="2209"/>
                  </a:lnTo>
                  <a:lnTo>
                    <a:pt x="1089" y="2176"/>
                  </a:lnTo>
                  <a:lnTo>
                    <a:pt x="1087" y="2144"/>
                  </a:lnTo>
                  <a:lnTo>
                    <a:pt x="1087" y="2114"/>
                  </a:lnTo>
                  <a:lnTo>
                    <a:pt x="1093" y="2115"/>
                  </a:lnTo>
                  <a:lnTo>
                    <a:pt x="1097" y="2118"/>
                  </a:lnTo>
                  <a:lnTo>
                    <a:pt x="1094" y="2104"/>
                  </a:lnTo>
                  <a:lnTo>
                    <a:pt x="1092" y="2087"/>
                  </a:lnTo>
                  <a:lnTo>
                    <a:pt x="1090" y="2066"/>
                  </a:lnTo>
                  <a:lnTo>
                    <a:pt x="1090" y="2047"/>
                  </a:lnTo>
                  <a:lnTo>
                    <a:pt x="1090" y="2026"/>
                  </a:lnTo>
                  <a:lnTo>
                    <a:pt x="1094" y="2006"/>
                  </a:lnTo>
                  <a:lnTo>
                    <a:pt x="1098" y="1986"/>
                  </a:lnTo>
                  <a:lnTo>
                    <a:pt x="1107" y="1970"/>
                  </a:lnTo>
                  <a:lnTo>
                    <a:pt x="1110" y="1978"/>
                  </a:lnTo>
                  <a:lnTo>
                    <a:pt x="1113" y="1988"/>
                  </a:lnTo>
                  <a:lnTo>
                    <a:pt x="1114" y="1991"/>
                  </a:lnTo>
                  <a:lnTo>
                    <a:pt x="1115" y="1997"/>
                  </a:lnTo>
                  <a:lnTo>
                    <a:pt x="1115" y="2004"/>
                  </a:lnTo>
                  <a:lnTo>
                    <a:pt x="1115" y="2010"/>
                  </a:lnTo>
                  <a:lnTo>
                    <a:pt x="1119" y="1970"/>
                  </a:lnTo>
                  <a:lnTo>
                    <a:pt x="1124" y="1932"/>
                  </a:lnTo>
                  <a:lnTo>
                    <a:pt x="1131" y="1894"/>
                  </a:lnTo>
                  <a:lnTo>
                    <a:pt x="1138" y="1857"/>
                  </a:lnTo>
                  <a:lnTo>
                    <a:pt x="1142" y="1817"/>
                  </a:lnTo>
                  <a:lnTo>
                    <a:pt x="1146" y="1779"/>
                  </a:lnTo>
                  <a:lnTo>
                    <a:pt x="1147" y="1739"/>
                  </a:lnTo>
                  <a:lnTo>
                    <a:pt x="1146" y="1699"/>
                  </a:lnTo>
                  <a:lnTo>
                    <a:pt x="1133" y="1692"/>
                  </a:lnTo>
                  <a:lnTo>
                    <a:pt x="1125" y="1684"/>
                  </a:lnTo>
                  <a:lnTo>
                    <a:pt x="1120" y="1672"/>
                  </a:lnTo>
                  <a:lnTo>
                    <a:pt x="1116" y="1662"/>
                  </a:lnTo>
                  <a:lnTo>
                    <a:pt x="1113" y="1650"/>
                  </a:lnTo>
                  <a:lnTo>
                    <a:pt x="1112" y="1639"/>
                  </a:lnTo>
                  <a:lnTo>
                    <a:pt x="1111" y="1626"/>
                  </a:lnTo>
                  <a:lnTo>
                    <a:pt x="1110" y="1616"/>
                  </a:lnTo>
                  <a:lnTo>
                    <a:pt x="1087" y="1566"/>
                  </a:lnTo>
                  <a:lnTo>
                    <a:pt x="1073" y="1514"/>
                  </a:lnTo>
                  <a:lnTo>
                    <a:pt x="1061" y="1460"/>
                  </a:lnTo>
                  <a:lnTo>
                    <a:pt x="1055" y="1406"/>
                  </a:lnTo>
                  <a:lnTo>
                    <a:pt x="1049" y="1350"/>
                  </a:lnTo>
                  <a:lnTo>
                    <a:pt x="1046" y="1294"/>
                  </a:lnTo>
                  <a:lnTo>
                    <a:pt x="1041" y="1239"/>
                  </a:lnTo>
                  <a:lnTo>
                    <a:pt x="1037" y="1186"/>
                  </a:lnTo>
                  <a:lnTo>
                    <a:pt x="1025" y="1170"/>
                  </a:lnTo>
                  <a:lnTo>
                    <a:pt x="1020" y="1152"/>
                  </a:lnTo>
                  <a:lnTo>
                    <a:pt x="1016" y="1132"/>
                  </a:lnTo>
                  <a:lnTo>
                    <a:pt x="1017" y="1113"/>
                  </a:lnTo>
                  <a:lnTo>
                    <a:pt x="1017" y="1092"/>
                  </a:lnTo>
                  <a:lnTo>
                    <a:pt x="1019" y="1072"/>
                  </a:lnTo>
                  <a:lnTo>
                    <a:pt x="1019" y="1053"/>
                  </a:lnTo>
                  <a:lnTo>
                    <a:pt x="1016" y="1035"/>
                  </a:lnTo>
                  <a:lnTo>
                    <a:pt x="1014" y="1013"/>
                  </a:lnTo>
                  <a:lnTo>
                    <a:pt x="1012" y="993"/>
                  </a:lnTo>
                  <a:lnTo>
                    <a:pt x="1009" y="974"/>
                  </a:lnTo>
                  <a:lnTo>
                    <a:pt x="1006" y="956"/>
                  </a:lnTo>
                  <a:lnTo>
                    <a:pt x="1003" y="936"/>
                  </a:lnTo>
                  <a:lnTo>
                    <a:pt x="1000" y="918"/>
                  </a:lnTo>
                  <a:lnTo>
                    <a:pt x="996" y="899"/>
                  </a:lnTo>
                  <a:lnTo>
                    <a:pt x="994" y="881"/>
                  </a:lnTo>
                  <a:lnTo>
                    <a:pt x="986" y="897"/>
                  </a:lnTo>
                  <a:lnTo>
                    <a:pt x="982" y="915"/>
                  </a:lnTo>
                  <a:lnTo>
                    <a:pt x="977" y="933"/>
                  </a:lnTo>
                  <a:lnTo>
                    <a:pt x="974" y="952"/>
                  </a:lnTo>
                  <a:lnTo>
                    <a:pt x="967" y="969"/>
                  </a:lnTo>
                  <a:lnTo>
                    <a:pt x="959" y="985"/>
                  </a:lnTo>
                  <a:lnTo>
                    <a:pt x="948" y="1000"/>
                  </a:lnTo>
                  <a:lnTo>
                    <a:pt x="933" y="1012"/>
                  </a:lnTo>
                  <a:lnTo>
                    <a:pt x="930" y="1007"/>
                  </a:lnTo>
                  <a:lnTo>
                    <a:pt x="936" y="973"/>
                  </a:lnTo>
                  <a:lnTo>
                    <a:pt x="943" y="941"/>
                  </a:lnTo>
                  <a:lnTo>
                    <a:pt x="950" y="908"/>
                  </a:lnTo>
                  <a:lnTo>
                    <a:pt x="958" y="875"/>
                  </a:lnTo>
                  <a:lnTo>
                    <a:pt x="964" y="842"/>
                  </a:lnTo>
                  <a:lnTo>
                    <a:pt x="970" y="809"/>
                  </a:lnTo>
                  <a:lnTo>
                    <a:pt x="974" y="775"/>
                  </a:lnTo>
                  <a:lnTo>
                    <a:pt x="976" y="742"/>
                  </a:lnTo>
                  <a:lnTo>
                    <a:pt x="968" y="735"/>
                  </a:lnTo>
                  <a:lnTo>
                    <a:pt x="961" y="735"/>
                  </a:lnTo>
                  <a:lnTo>
                    <a:pt x="953" y="738"/>
                  </a:lnTo>
                  <a:lnTo>
                    <a:pt x="950" y="747"/>
                  </a:lnTo>
                  <a:lnTo>
                    <a:pt x="943" y="774"/>
                  </a:lnTo>
                  <a:lnTo>
                    <a:pt x="937" y="802"/>
                  </a:lnTo>
                  <a:lnTo>
                    <a:pt x="927" y="829"/>
                  </a:lnTo>
                  <a:lnTo>
                    <a:pt x="918" y="857"/>
                  </a:lnTo>
                  <a:lnTo>
                    <a:pt x="906" y="884"/>
                  </a:lnTo>
                  <a:lnTo>
                    <a:pt x="897" y="911"/>
                  </a:lnTo>
                  <a:lnTo>
                    <a:pt x="889" y="939"/>
                  </a:lnTo>
                  <a:lnTo>
                    <a:pt x="885" y="970"/>
                  </a:lnTo>
                  <a:lnTo>
                    <a:pt x="873" y="982"/>
                  </a:lnTo>
                  <a:lnTo>
                    <a:pt x="866" y="973"/>
                  </a:lnTo>
                  <a:lnTo>
                    <a:pt x="861" y="964"/>
                  </a:lnTo>
                  <a:lnTo>
                    <a:pt x="858" y="960"/>
                  </a:lnTo>
                  <a:lnTo>
                    <a:pt x="855" y="957"/>
                  </a:lnTo>
                  <a:lnTo>
                    <a:pt x="850" y="955"/>
                  </a:lnTo>
                  <a:lnTo>
                    <a:pt x="845" y="956"/>
                  </a:lnTo>
                  <a:lnTo>
                    <a:pt x="838" y="957"/>
                  </a:lnTo>
                  <a:lnTo>
                    <a:pt x="832" y="958"/>
                  </a:lnTo>
                  <a:lnTo>
                    <a:pt x="825" y="957"/>
                  </a:lnTo>
                  <a:lnTo>
                    <a:pt x="820" y="956"/>
                  </a:lnTo>
                  <a:lnTo>
                    <a:pt x="811" y="950"/>
                  </a:lnTo>
                  <a:lnTo>
                    <a:pt x="809" y="939"/>
                  </a:lnTo>
                  <a:lnTo>
                    <a:pt x="774" y="772"/>
                  </a:lnTo>
                  <a:lnTo>
                    <a:pt x="776" y="765"/>
                  </a:lnTo>
                  <a:lnTo>
                    <a:pt x="782" y="762"/>
                  </a:lnTo>
                  <a:lnTo>
                    <a:pt x="788" y="760"/>
                  </a:lnTo>
                  <a:lnTo>
                    <a:pt x="796" y="760"/>
                  </a:lnTo>
                  <a:lnTo>
                    <a:pt x="792" y="740"/>
                  </a:lnTo>
                  <a:lnTo>
                    <a:pt x="785" y="723"/>
                  </a:lnTo>
                  <a:lnTo>
                    <a:pt x="775" y="705"/>
                  </a:lnTo>
                  <a:lnTo>
                    <a:pt x="765" y="689"/>
                  </a:lnTo>
                  <a:lnTo>
                    <a:pt x="755" y="672"/>
                  </a:lnTo>
                  <a:lnTo>
                    <a:pt x="748" y="655"/>
                  </a:lnTo>
                  <a:lnTo>
                    <a:pt x="745" y="637"/>
                  </a:lnTo>
                  <a:lnTo>
                    <a:pt x="748" y="618"/>
                  </a:lnTo>
                  <a:lnTo>
                    <a:pt x="758" y="627"/>
                  </a:lnTo>
                  <a:lnTo>
                    <a:pt x="766" y="637"/>
                  </a:lnTo>
                  <a:lnTo>
                    <a:pt x="772" y="649"/>
                  </a:lnTo>
                  <a:lnTo>
                    <a:pt x="777" y="661"/>
                  </a:lnTo>
                  <a:lnTo>
                    <a:pt x="782" y="671"/>
                  </a:lnTo>
                  <a:lnTo>
                    <a:pt x="787" y="681"/>
                  </a:lnTo>
                  <a:lnTo>
                    <a:pt x="795" y="690"/>
                  </a:lnTo>
                  <a:lnTo>
                    <a:pt x="806" y="697"/>
                  </a:lnTo>
                  <a:lnTo>
                    <a:pt x="811" y="685"/>
                  </a:lnTo>
                  <a:lnTo>
                    <a:pt x="812" y="672"/>
                  </a:lnTo>
                  <a:lnTo>
                    <a:pt x="809" y="659"/>
                  </a:lnTo>
                  <a:lnTo>
                    <a:pt x="804" y="646"/>
                  </a:lnTo>
                  <a:lnTo>
                    <a:pt x="799" y="633"/>
                  </a:lnTo>
                  <a:lnTo>
                    <a:pt x="794" y="619"/>
                  </a:lnTo>
                  <a:lnTo>
                    <a:pt x="792" y="606"/>
                  </a:lnTo>
                  <a:lnTo>
                    <a:pt x="794" y="593"/>
                  </a:lnTo>
                  <a:lnTo>
                    <a:pt x="804" y="603"/>
                  </a:lnTo>
                  <a:lnTo>
                    <a:pt x="814" y="614"/>
                  </a:lnTo>
                  <a:lnTo>
                    <a:pt x="825" y="624"/>
                  </a:lnTo>
                  <a:lnTo>
                    <a:pt x="838" y="634"/>
                  </a:lnTo>
                  <a:lnTo>
                    <a:pt x="848" y="642"/>
                  </a:lnTo>
                  <a:lnTo>
                    <a:pt x="860" y="651"/>
                  </a:lnTo>
                  <a:lnTo>
                    <a:pt x="872" y="659"/>
                  </a:lnTo>
                  <a:lnTo>
                    <a:pt x="885" y="667"/>
                  </a:lnTo>
                  <a:lnTo>
                    <a:pt x="893" y="659"/>
                  </a:lnTo>
                  <a:lnTo>
                    <a:pt x="870" y="626"/>
                  </a:lnTo>
                  <a:lnTo>
                    <a:pt x="848" y="595"/>
                  </a:lnTo>
                  <a:lnTo>
                    <a:pt x="825" y="563"/>
                  </a:lnTo>
                  <a:lnTo>
                    <a:pt x="805" y="532"/>
                  </a:lnTo>
                  <a:lnTo>
                    <a:pt x="784" y="499"/>
                  </a:lnTo>
                  <a:lnTo>
                    <a:pt x="766" y="467"/>
                  </a:lnTo>
                  <a:lnTo>
                    <a:pt x="748" y="433"/>
                  </a:lnTo>
                  <a:lnTo>
                    <a:pt x="733" y="401"/>
                  </a:lnTo>
                  <a:lnTo>
                    <a:pt x="717" y="368"/>
                  </a:lnTo>
                  <a:lnTo>
                    <a:pt x="702" y="335"/>
                  </a:lnTo>
                  <a:lnTo>
                    <a:pt x="686" y="302"/>
                  </a:lnTo>
                  <a:lnTo>
                    <a:pt x="673" y="269"/>
                  </a:lnTo>
                  <a:lnTo>
                    <a:pt x="659" y="236"/>
                  </a:lnTo>
                  <a:lnTo>
                    <a:pt x="647" y="202"/>
                  </a:lnTo>
                  <a:lnTo>
                    <a:pt x="636" y="168"/>
                  </a:lnTo>
                  <a:lnTo>
                    <a:pt x="627" y="136"/>
                  </a:lnTo>
                  <a:lnTo>
                    <a:pt x="614" y="124"/>
                  </a:lnTo>
                  <a:lnTo>
                    <a:pt x="607" y="113"/>
                  </a:lnTo>
                  <a:lnTo>
                    <a:pt x="602" y="100"/>
                  </a:lnTo>
                  <a:lnTo>
                    <a:pt x="601" y="86"/>
                  </a:lnTo>
                  <a:lnTo>
                    <a:pt x="599" y="72"/>
                  </a:lnTo>
                  <a:lnTo>
                    <a:pt x="598" y="58"/>
                  </a:lnTo>
                  <a:lnTo>
                    <a:pt x="595" y="46"/>
                  </a:lnTo>
                  <a:lnTo>
                    <a:pt x="592" y="35"/>
                  </a:lnTo>
                  <a:lnTo>
                    <a:pt x="585" y="39"/>
                  </a:lnTo>
                  <a:lnTo>
                    <a:pt x="582" y="47"/>
                  </a:lnTo>
                  <a:lnTo>
                    <a:pt x="580" y="55"/>
                  </a:lnTo>
                  <a:lnTo>
                    <a:pt x="580" y="65"/>
                  </a:lnTo>
                  <a:lnTo>
                    <a:pt x="577" y="73"/>
                  </a:lnTo>
                  <a:lnTo>
                    <a:pt x="575" y="81"/>
                  </a:lnTo>
                  <a:lnTo>
                    <a:pt x="571" y="86"/>
                  </a:lnTo>
                  <a:lnTo>
                    <a:pt x="564" y="91"/>
                  </a:lnTo>
                  <a:lnTo>
                    <a:pt x="556" y="79"/>
                  </a:lnTo>
                  <a:lnTo>
                    <a:pt x="549" y="68"/>
                  </a:lnTo>
                  <a:lnTo>
                    <a:pt x="544" y="57"/>
                  </a:lnTo>
                  <a:lnTo>
                    <a:pt x="538" y="46"/>
                  </a:lnTo>
                  <a:lnTo>
                    <a:pt x="530" y="35"/>
                  </a:lnTo>
                  <a:lnTo>
                    <a:pt x="523" y="24"/>
                  </a:lnTo>
                  <a:lnTo>
                    <a:pt x="514" y="14"/>
                  </a:lnTo>
                  <a:lnTo>
                    <a:pt x="505" y="7"/>
                  </a:lnTo>
                  <a:lnTo>
                    <a:pt x="490" y="9"/>
                  </a:lnTo>
                  <a:lnTo>
                    <a:pt x="474" y="19"/>
                  </a:lnTo>
                  <a:lnTo>
                    <a:pt x="459" y="32"/>
                  </a:lnTo>
                  <a:lnTo>
                    <a:pt x="446" y="47"/>
                  </a:lnTo>
                  <a:lnTo>
                    <a:pt x="432" y="57"/>
                  </a:lnTo>
                  <a:lnTo>
                    <a:pt x="420" y="60"/>
                  </a:lnTo>
                  <a:lnTo>
                    <a:pt x="410" y="54"/>
                  </a:lnTo>
                  <a:lnTo>
                    <a:pt x="402" y="35"/>
                  </a:lnTo>
                  <a:lnTo>
                    <a:pt x="397" y="33"/>
                  </a:lnTo>
                  <a:lnTo>
                    <a:pt x="393" y="37"/>
                  </a:lnTo>
                  <a:lnTo>
                    <a:pt x="389" y="38"/>
                  </a:lnTo>
                  <a:lnTo>
                    <a:pt x="384" y="37"/>
                  </a:lnTo>
                  <a:lnTo>
                    <a:pt x="377" y="33"/>
                  </a:lnTo>
                  <a:lnTo>
                    <a:pt x="374" y="30"/>
                  </a:lnTo>
                  <a:lnTo>
                    <a:pt x="373" y="24"/>
                  </a:lnTo>
                  <a:lnTo>
                    <a:pt x="373" y="20"/>
                  </a:lnTo>
                  <a:lnTo>
                    <a:pt x="373" y="8"/>
                  </a:lnTo>
                  <a:lnTo>
                    <a:pt x="370" y="0"/>
                  </a:lnTo>
                  <a:lnTo>
                    <a:pt x="354" y="17"/>
                  </a:lnTo>
                  <a:lnTo>
                    <a:pt x="343" y="36"/>
                  </a:lnTo>
                  <a:lnTo>
                    <a:pt x="334" y="56"/>
                  </a:lnTo>
                  <a:lnTo>
                    <a:pt x="329" y="79"/>
                  </a:lnTo>
                  <a:lnTo>
                    <a:pt x="325" y="101"/>
                  </a:lnTo>
                  <a:lnTo>
                    <a:pt x="321" y="124"/>
                  </a:lnTo>
                  <a:lnTo>
                    <a:pt x="317" y="148"/>
                  </a:lnTo>
                  <a:lnTo>
                    <a:pt x="313" y="172"/>
                  </a:lnTo>
                  <a:close/>
                </a:path>
              </a:pathLst>
            </a:custGeom>
            <a:solidFill>
              <a:schemeClr val="accent3">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41"/>
            <p:cNvSpPr>
              <a:spLocks/>
            </p:cNvSpPr>
            <p:nvPr/>
          </p:nvSpPr>
          <p:spPr bwMode="auto">
            <a:xfrm>
              <a:off x="5503863" y="4321175"/>
              <a:ext cx="7938" cy="38100"/>
            </a:xfrm>
            <a:custGeom>
              <a:avLst/>
              <a:gdLst/>
              <a:ahLst/>
              <a:cxnLst>
                <a:cxn ang="0">
                  <a:pos x="15" y="96"/>
                </a:cxn>
                <a:cxn ang="0">
                  <a:pos x="20" y="96"/>
                </a:cxn>
                <a:cxn ang="0">
                  <a:pos x="8" y="0"/>
                </a:cxn>
                <a:cxn ang="0">
                  <a:pos x="3" y="12"/>
                </a:cxn>
                <a:cxn ang="0">
                  <a:pos x="1" y="24"/>
                </a:cxn>
                <a:cxn ang="0">
                  <a:pos x="0" y="37"/>
                </a:cxn>
                <a:cxn ang="0">
                  <a:pos x="2" y="49"/>
                </a:cxn>
                <a:cxn ang="0">
                  <a:pos x="3" y="60"/>
                </a:cxn>
                <a:cxn ang="0">
                  <a:pos x="7" y="72"/>
                </a:cxn>
                <a:cxn ang="0">
                  <a:pos x="10" y="84"/>
                </a:cxn>
                <a:cxn ang="0">
                  <a:pos x="15" y="96"/>
                </a:cxn>
              </a:cxnLst>
              <a:rect l="0" t="0" r="r" b="b"/>
              <a:pathLst>
                <a:path w="20" h="96">
                  <a:moveTo>
                    <a:pt x="15" y="96"/>
                  </a:moveTo>
                  <a:lnTo>
                    <a:pt x="20" y="96"/>
                  </a:lnTo>
                  <a:lnTo>
                    <a:pt x="8" y="0"/>
                  </a:lnTo>
                  <a:lnTo>
                    <a:pt x="3" y="12"/>
                  </a:lnTo>
                  <a:lnTo>
                    <a:pt x="1" y="24"/>
                  </a:lnTo>
                  <a:lnTo>
                    <a:pt x="0" y="37"/>
                  </a:lnTo>
                  <a:lnTo>
                    <a:pt x="2" y="49"/>
                  </a:lnTo>
                  <a:lnTo>
                    <a:pt x="3" y="60"/>
                  </a:lnTo>
                  <a:lnTo>
                    <a:pt x="7" y="72"/>
                  </a:lnTo>
                  <a:lnTo>
                    <a:pt x="10" y="84"/>
                  </a:lnTo>
                  <a:lnTo>
                    <a:pt x="15" y="9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42"/>
            <p:cNvSpPr>
              <a:spLocks/>
            </p:cNvSpPr>
            <p:nvPr/>
          </p:nvSpPr>
          <p:spPr bwMode="auto">
            <a:xfrm>
              <a:off x="5538788" y="4332288"/>
              <a:ext cx="4763" cy="7937"/>
            </a:xfrm>
            <a:custGeom>
              <a:avLst/>
              <a:gdLst/>
              <a:ahLst/>
              <a:cxnLst>
                <a:cxn ang="0">
                  <a:pos x="3" y="0"/>
                </a:cxn>
                <a:cxn ang="0">
                  <a:pos x="0" y="5"/>
                </a:cxn>
                <a:cxn ang="0">
                  <a:pos x="3" y="10"/>
                </a:cxn>
                <a:cxn ang="0">
                  <a:pos x="6" y="14"/>
                </a:cxn>
                <a:cxn ang="0">
                  <a:pos x="9" y="20"/>
                </a:cxn>
                <a:cxn ang="0">
                  <a:pos x="13" y="13"/>
                </a:cxn>
                <a:cxn ang="0">
                  <a:pos x="13" y="6"/>
                </a:cxn>
                <a:cxn ang="0">
                  <a:pos x="8" y="1"/>
                </a:cxn>
                <a:cxn ang="0">
                  <a:pos x="3" y="0"/>
                </a:cxn>
              </a:cxnLst>
              <a:rect l="0" t="0" r="r" b="b"/>
              <a:pathLst>
                <a:path w="13" h="20">
                  <a:moveTo>
                    <a:pt x="3" y="0"/>
                  </a:moveTo>
                  <a:lnTo>
                    <a:pt x="0" y="5"/>
                  </a:lnTo>
                  <a:lnTo>
                    <a:pt x="3" y="10"/>
                  </a:lnTo>
                  <a:lnTo>
                    <a:pt x="6" y="14"/>
                  </a:lnTo>
                  <a:lnTo>
                    <a:pt x="9" y="20"/>
                  </a:lnTo>
                  <a:lnTo>
                    <a:pt x="13" y="13"/>
                  </a:lnTo>
                  <a:lnTo>
                    <a:pt x="13" y="6"/>
                  </a:lnTo>
                  <a:lnTo>
                    <a:pt x="8" y="1"/>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43"/>
            <p:cNvSpPr>
              <a:spLocks/>
            </p:cNvSpPr>
            <p:nvPr/>
          </p:nvSpPr>
          <p:spPr bwMode="auto">
            <a:xfrm>
              <a:off x="5562600" y="4341813"/>
              <a:ext cx="6350" cy="33337"/>
            </a:xfrm>
            <a:custGeom>
              <a:avLst/>
              <a:gdLst/>
              <a:ahLst/>
              <a:cxnLst>
                <a:cxn ang="0">
                  <a:pos x="0" y="25"/>
                </a:cxn>
                <a:cxn ang="0">
                  <a:pos x="10" y="83"/>
                </a:cxn>
                <a:cxn ang="0">
                  <a:pos x="12" y="74"/>
                </a:cxn>
                <a:cxn ang="0">
                  <a:pos x="14" y="64"/>
                </a:cxn>
                <a:cxn ang="0">
                  <a:pos x="14" y="53"/>
                </a:cxn>
                <a:cxn ang="0">
                  <a:pos x="15" y="43"/>
                </a:cxn>
                <a:cxn ang="0">
                  <a:pos x="14" y="31"/>
                </a:cxn>
                <a:cxn ang="0">
                  <a:pos x="14" y="21"/>
                </a:cxn>
                <a:cxn ang="0">
                  <a:pos x="12" y="9"/>
                </a:cxn>
                <a:cxn ang="0">
                  <a:pos x="10" y="0"/>
                </a:cxn>
                <a:cxn ang="0">
                  <a:pos x="1" y="3"/>
                </a:cxn>
                <a:cxn ang="0">
                  <a:pos x="0" y="9"/>
                </a:cxn>
                <a:cxn ang="0">
                  <a:pos x="0" y="17"/>
                </a:cxn>
                <a:cxn ang="0">
                  <a:pos x="0" y="25"/>
                </a:cxn>
              </a:cxnLst>
              <a:rect l="0" t="0" r="r" b="b"/>
              <a:pathLst>
                <a:path w="15" h="83">
                  <a:moveTo>
                    <a:pt x="0" y="25"/>
                  </a:moveTo>
                  <a:lnTo>
                    <a:pt x="10" y="83"/>
                  </a:lnTo>
                  <a:lnTo>
                    <a:pt x="12" y="74"/>
                  </a:lnTo>
                  <a:lnTo>
                    <a:pt x="14" y="64"/>
                  </a:lnTo>
                  <a:lnTo>
                    <a:pt x="14" y="53"/>
                  </a:lnTo>
                  <a:lnTo>
                    <a:pt x="15" y="43"/>
                  </a:lnTo>
                  <a:lnTo>
                    <a:pt x="14" y="31"/>
                  </a:lnTo>
                  <a:lnTo>
                    <a:pt x="14" y="21"/>
                  </a:lnTo>
                  <a:lnTo>
                    <a:pt x="12" y="9"/>
                  </a:lnTo>
                  <a:lnTo>
                    <a:pt x="10" y="0"/>
                  </a:lnTo>
                  <a:lnTo>
                    <a:pt x="1" y="3"/>
                  </a:lnTo>
                  <a:lnTo>
                    <a:pt x="0" y="9"/>
                  </a:lnTo>
                  <a:lnTo>
                    <a:pt x="0" y="17"/>
                  </a:lnTo>
                  <a:lnTo>
                    <a:pt x="0" y="2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44"/>
            <p:cNvSpPr>
              <a:spLocks/>
            </p:cNvSpPr>
            <p:nvPr/>
          </p:nvSpPr>
          <p:spPr bwMode="auto">
            <a:xfrm>
              <a:off x="5446713" y="4376738"/>
              <a:ext cx="6350" cy="3175"/>
            </a:xfrm>
            <a:custGeom>
              <a:avLst/>
              <a:gdLst/>
              <a:ahLst/>
              <a:cxnLst>
                <a:cxn ang="0">
                  <a:pos x="0" y="7"/>
                </a:cxn>
                <a:cxn ang="0">
                  <a:pos x="0" y="9"/>
                </a:cxn>
                <a:cxn ang="0">
                  <a:pos x="15" y="9"/>
                </a:cxn>
                <a:cxn ang="0">
                  <a:pos x="15" y="1"/>
                </a:cxn>
                <a:cxn ang="0">
                  <a:pos x="6" y="0"/>
                </a:cxn>
                <a:cxn ang="0">
                  <a:pos x="0" y="7"/>
                </a:cxn>
              </a:cxnLst>
              <a:rect l="0" t="0" r="r" b="b"/>
              <a:pathLst>
                <a:path w="15" h="9">
                  <a:moveTo>
                    <a:pt x="0" y="7"/>
                  </a:moveTo>
                  <a:lnTo>
                    <a:pt x="0" y="9"/>
                  </a:lnTo>
                  <a:lnTo>
                    <a:pt x="15" y="9"/>
                  </a:lnTo>
                  <a:lnTo>
                    <a:pt x="15" y="1"/>
                  </a:lnTo>
                  <a:lnTo>
                    <a:pt x="6" y="0"/>
                  </a:lnTo>
                  <a:lnTo>
                    <a:pt x="0" y="7"/>
                  </a:lnTo>
                  <a:close/>
                </a:path>
              </a:pathLst>
            </a:custGeom>
            <a:solidFill>
              <a:srgbClr val="B3CC1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45"/>
            <p:cNvSpPr>
              <a:spLocks/>
            </p:cNvSpPr>
            <p:nvPr/>
          </p:nvSpPr>
          <p:spPr bwMode="auto">
            <a:xfrm>
              <a:off x="5284788" y="4383088"/>
              <a:ext cx="82550" cy="168275"/>
            </a:xfrm>
            <a:custGeom>
              <a:avLst/>
              <a:gdLst/>
              <a:ahLst/>
              <a:cxnLst>
                <a:cxn ang="0">
                  <a:pos x="139" y="39"/>
                </a:cxn>
                <a:cxn ang="0">
                  <a:pos x="139" y="79"/>
                </a:cxn>
                <a:cxn ang="0">
                  <a:pos x="139" y="116"/>
                </a:cxn>
                <a:cxn ang="0">
                  <a:pos x="132" y="140"/>
                </a:cxn>
                <a:cxn ang="0">
                  <a:pos x="119" y="163"/>
                </a:cxn>
                <a:cxn ang="0">
                  <a:pos x="109" y="180"/>
                </a:cxn>
                <a:cxn ang="0">
                  <a:pos x="86" y="183"/>
                </a:cxn>
                <a:cxn ang="0">
                  <a:pos x="100" y="208"/>
                </a:cxn>
                <a:cxn ang="0">
                  <a:pos x="112" y="234"/>
                </a:cxn>
                <a:cxn ang="0">
                  <a:pos x="92" y="240"/>
                </a:cxn>
                <a:cxn ang="0">
                  <a:pos x="79" y="220"/>
                </a:cxn>
                <a:cxn ang="0">
                  <a:pos x="65" y="198"/>
                </a:cxn>
                <a:cxn ang="0">
                  <a:pos x="49" y="211"/>
                </a:cxn>
                <a:cxn ang="0">
                  <a:pos x="57" y="234"/>
                </a:cxn>
                <a:cxn ang="0">
                  <a:pos x="58" y="261"/>
                </a:cxn>
                <a:cxn ang="0">
                  <a:pos x="38" y="235"/>
                </a:cxn>
                <a:cxn ang="0">
                  <a:pos x="18" y="215"/>
                </a:cxn>
                <a:cxn ang="0">
                  <a:pos x="5" y="233"/>
                </a:cxn>
                <a:cxn ang="0">
                  <a:pos x="27" y="280"/>
                </a:cxn>
                <a:cxn ang="0">
                  <a:pos x="49" y="327"/>
                </a:cxn>
                <a:cxn ang="0">
                  <a:pos x="68" y="367"/>
                </a:cxn>
                <a:cxn ang="0">
                  <a:pos x="89" y="400"/>
                </a:cxn>
                <a:cxn ang="0">
                  <a:pos x="124" y="425"/>
                </a:cxn>
                <a:cxn ang="0">
                  <a:pos x="144" y="424"/>
                </a:cxn>
                <a:cxn ang="0">
                  <a:pos x="161" y="415"/>
                </a:cxn>
                <a:cxn ang="0">
                  <a:pos x="169" y="395"/>
                </a:cxn>
                <a:cxn ang="0">
                  <a:pos x="161" y="375"/>
                </a:cxn>
                <a:cxn ang="0">
                  <a:pos x="141" y="363"/>
                </a:cxn>
                <a:cxn ang="0">
                  <a:pos x="142" y="350"/>
                </a:cxn>
                <a:cxn ang="0">
                  <a:pos x="164" y="336"/>
                </a:cxn>
                <a:cxn ang="0">
                  <a:pos x="169" y="314"/>
                </a:cxn>
                <a:cxn ang="0">
                  <a:pos x="147" y="297"/>
                </a:cxn>
                <a:cxn ang="0">
                  <a:pos x="151" y="281"/>
                </a:cxn>
                <a:cxn ang="0">
                  <a:pos x="166" y="279"/>
                </a:cxn>
                <a:cxn ang="0">
                  <a:pos x="185" y="273"/>
                </a:cxn>
                <a:cxn ang="0">
                  <a:pos x="193" y="256"/>
                </a:cxn>
                <a:cxn ang="0">
                  <a:pos x="207" y="242"/>
                </a:cxn>
                <a:cxn ang="0">
                  <a:pos x="193" y="214"/>
                </a:cxn>
                <a:cxn ang="0">
                  <a:pos x="185" y="171"/>
                </a:cxn>
                <a:cxn ang="0">
                  <a:pos x="191" y="120"/>
                </a:cxn>
                <a:cxn ang="0">
                  <a:pos x="187" y="85"/>
                </a:cxn>
                <a:cxn ang="0">
                  <a:pos x="173" y="64"/>
                </a:cxn>
                <a:cxn ang="0">
                  <a:pos x="167" y="41"/>
                </a:cxn>
                <a:cxn ang="0">
                  <a:pos x="157" y="16"/>
                </a:cxn>
                <a:cxn ang="0">
                  <a:pos x="143" y="0"/>
                </a:cxn>
              </a:cxnLst>
              <a:rect l="0" t="0" r="r" b="b"/>
              <a:pathLst>
                <a:path w="208" h="425">
                  <a:moveTo>
                    <a:pt x="131" y="15"/>
                  </a:moveTo>
                  <a:lnTo>
                    <a:pt x="136" y="25"/>
                  </a:lnTo>
                  <a:lnTo>
                    <a:pt x="139" y="39"/>
                  </a:lnTo>
                  <a:lnTo>
                    <a:pt x="139" y="51"/>
                  </a:lnTo>
                  <a:lnTo>
                    <a:pt x="140" y="66"/>
                  </a:lnTo>
                  <a:lnTo>
                    <a:pt x="139" y="79"/>
                  </a:lnTo>
                  <a:lnTo>
                    <a:pt x="139" y="93"/>
                  </a:lnTo>
                  <a:lnTo>
                    <a:pt x="138" y="104"/>
                  </a:lnTo>
                  <a:lnTo>
                    <a:pt x="139" y="116"/>
                  </a:lnTo>
                  <a:lnTo>
                    <a:pt x="139" y="124"/>
                  </a:lnTo>
                  <a:lnTo>
                    <a:pt x="137" y="133"/>
                  </a:lnTo>
                  <a:lnTo>
                    <a:pt x="132" y="140"/>
                  </a:lnTo>
                  <a:lnTo>
                    <a:pt x="129" y="148"/>
                  </a:lnTo>
                  <a:lnTo>
                    <a:pt x="123" y="154"/>
                  </a:lnTo>
                  <a:lnTo>
                    <a:pt x="119" y="163"/>
                  </a:lnTo>
                  <a:lnTo>
                    <a:pt x="115" y="171"/>
                  </a:lnTo>
                  <a:lnTo>
                    <a:pt x="116" y="183"/>
                  </a:lnTo>
                  <a:lnTo>
                    <a:pt x="109" y="180"/>
                  </a:lnTo>
                  <a:lnTo>
                    <a:pt x="101" y="177"/>
                  </a:lnTo>
                  <a:lnTo>
                    <a:pt x="93" y="176"/>
                  </a:lnTo>
                  <a:lnTo>
                    <a:pt x="86" y="183"/>
                  </a:lnTo>
                  <a:lnTo>
                    <a:pt x="87" y="190"/>
                  </a:lnTo>
                  <a:lnTo>
                    <a:pt x="93" y="199"/>
                  </a:lnTo>
                  <a:lnTo>
                    <a:pt x="100" y="208"/>
                  </a:lnTo>
                  <a:lnTo>
                    <a:pt x="106" y="217"/>
                  </a:lnTo>
                  <a:lnTo>
                    <a:pt x="111" y="225"/>
                  </a:lnTo>
                  <a:lnTo>
                    <a:pt x="112" y="234"/>
                  </a:lnTo>
                  <a:lnTo>
                    <a:pt x="109" y="241"/>
                  </a:lnTo>
                  <a:lnTo>
                    <a:pt x="98" y="248"/>
                  </a:lnTo>
                  <a:lnTo>
                    <a:pt x="92" y="240"/>
                  </a:lnTo>
                  <a:lnTo>
                    <a:pt x="87" y="233"/>
                  </a:lnTo>
                  <a:lnTo>
                    <a:pt x="83" y="226"/>
                  </a:lnTo>
                  <a:lnTo>
                    <a:pt x="79" y="220"/>
                  </a:lnTo>
                  <a:lnTo>
                    <a:pt x="75" y="212"/>
                  </a:lnTo>
                  <a:lnTo>
                    <a:pt x="70" y="205"/>
                  </a:lnTo>
                  <a:lnTo>
                    <a:pt x="65" y="198"/>
                  </a:lnTo>
                  <a:lnTo>
                    <a:pt x="58" y="195"/>
                  </a:lnTo>
                  <a:lnTo>
                    <a:pt x="50" y="203"/>
                  </a:lnTo>
                  <a:lnTo>
                    <a:pt x="49" y="211"/>
                  </a:lnTo>
                  <a:lnTo>
                    <a:pt x="50" y="218"/>
                  </a:lnTo>
                  <a:lnTo>
                    <a:pt x="55" y="227"/>
                  </a:lnTo>
                  <a:lnTo>
                    <a:pt x="57" y="234"/>
                  </a:lnTo>
                  <a:lnTo>
                    <a:pt x="60" y="243"/>
                  </a:lnTo>
                  <a:lnTo>
                    <a:pt x="60" y="251"/>
                  </a:lnTo>
                  <a:lnTo>
                    <a:pt x="58" y="261"/>
                  </a:lnTo>
                  <a:lnTo>
                    <a:pt x="50" y="253"/>
                  </a:lnTo>
                  <a:lnTo>
                    <a:pt x="43" y="245"/>
                  </a:lnTo>
                  <a:lnTo>
                    <a:pt x="38" y="235"/>
                  </a:lnTo>
                  <a:lnTo>
                    <a:pt x="32" y="227"/>
                  </a:lnTo>
                  <a:lnTo>
                    <a:pt x="24" y="220"/>
                  </a:lnTo>
                  <a:lnTo>
                    <a:pt x="18" y="215"/>
                  </a:lnTo>
                  <a:lnTo>
                    <a:pt x="9" y="213"/>
                  </a:lnTo>
                  <a:lnTo>
                    <a:pt x="0" y="217"/>
                  </a:lnTo>
                  <a:lnTo>
                    <a:pt x="5" y="233"/>
                  </a:lnTo>
                  <a:lnTo>
                    <a:pt x="12" y="249"/>
                  </a:lnTo>
                  <a:lnTo>
                    <a:pt x="19" y="264"/>
                  </a:lnTo>
                  <a:lnTo>
                    <a:pt x="27" y="280"/>
                  </a:lnTo>
                  <a:lnTo>
                    <a:pt x="33" y="296"/>
                  </a:lnTo>
                  <a:lnTo>
                    <a:pt x="42" y="312"/>
                  </a:lnTo>
                  <a:lnTo>
                    <a:pt x="49" y="327"/>
                  </a:lnTo>
                  <a:lnTo>
                    <a:pt x="58" y="344"/>
                  </a:lnTo>
                  <a:lnTo>
                    <a:pt x="61" y="354"/>
                  </a:lnTo>
                  <a:lnTo>
                    <a:pt x="68" y="367"/>
                  </a:lnTo>
                  <a:lnTo>
                    <a:pt x="74" y="379"/>
                  </a:lnTo>
                  <a:lnTo>
                    <a:pt x="82" y="391"/>
                  </a:lnTo>
                  <a:lnTo>
                    <a:pt x="89" y="400"/>
                  </a:lnTo>
                  <a:lnTo>
                    <a:pt x="100" y="410"/>
                  </a:lnTo>
                  <a:lnTo>
                    <a:pt x="111" y="418"/>
                  </a:lnTo>
                  <a:lnTo>
                    <a:pt x="124" y="425"/>
                  </a:lnTo>
                  <a:lnTo>
                    <a:pt x="131" y="425"/>
                  </a:lnTo>
                  <a:lnTo>
                    <a:pt x="138" y="425"/>
                  </a:lnTo>
                  <a:lnTo>
                    <a:pt x="144" y="424"/>
                  </a:lnTo>
                  <a:lnTo>
                    <a:pt x="151" y="423"/>
                  </a:lnTo>
                  <a:lnTo>
                    <a:pt x="156" y="418"/>
                  </a:lnTo>
                  <a:lnTo>
                    <a:pt x="161" y="415"/>
                  </a:lnTo>
                  <a:lnTo>
                    <a:pt x="165" y="410"/>
                  </a:lnTo>
                  <a:lnTo>
                    <a:pt x="169" y="405"/>
                  </a:lnTo>
                  <a:lnTo>
                    <a:pt x="169" y="395"/>
                  </a:lnTo>
                  <a:lnTo>
                    <a:pt x="168" y="387"/>
                  </a:lnTo>
                  <a:lnTo>
                    <a:pt x="165" y="380"/>
                  </a:lnTo>
                  <a:lnTo>
                    <a:pt x="161" y="375"/>
                  </a:lnTo>
                  <a:lnTo>
                    <a:pt x="155" y="369"/>
                  </a:lnTo>
                  <a:lnTo>
                    <a:pt x="149" y="367"/>
                  </a:lnTo>
                  <a:lnTo>
                    <a:pt x="141" y="363"/>
                  </a:lnTo>
                  <a:lnTo>
                    <a:pt x="134" y="362"/>
                  </a:lnTo>
                  <a:lnTo>
                    <a:pt x="137" y="354"/>
                  </a:lnTo>
                  <a:lnTo>
                    <a:pt x="142" y="350"/>
                  </a:lnTo>
                  <a:lnTo>
                    <a:pt x="149" y="345"/>
                  </a:lnTo>
                  <a:lnTo>
                    <a:pt x="158" y="342"/>
                  </a:lnTo>
                  <a:lnTo>
                    <a:pt x="164" y="336"/>
                  </a:lnTo>
                  <a:lnTo>
                    <a:pt x="170" y="331"/>
                  </a:lnTo>
                  <a:lnTo>
                    <a:pt x="171" y="324"/>
                  </a:lnTo>
                  <a:lnTo>
                    <a:pt x="169" y="314"/>
                  </a:lnTo>
                  <a:lnTo>
                    <a:pt x="162" y="305"/>
                  </a:lnTo>
                  <a:lnTo>
                    <a:pt x="155" y="300"/>
                  </a:lnTo>
                  <a:lnTo>
                    <a:pt x="147" y="297"/>
                  </a:lnTo>
                  <a:lnTo>
                    <a:pt x="144" y="291"/>
                  </a:lnTo>
                  <a:lnTo>
                    <a:pt x="148" y="286"/>
                  </a:lnTo>
                  <a:lnTo>
                    <a:pt x="151" y="281"/>
                  </a:lnTo>
                  <a:lnTo>
                    <a:pt x="156" y="278"/>
                  </a:lnTo>
                  <a:lnTo>
                    <a:pt x="161" y="278"/>
                  </a:lnTo>
                  <a:lnTo>
                    <a:pt x="166" y="279"/>
                  </a:lnTo>
                  <a:lnTo>
                    <a:pt x="171" y="279"/>
                  </a:lnTo>
                  <a:lnTo>
                    <a:pt x="178" y="276"/>
                  </a:lnTo>
                  <a:lnTo>
                    <a:pt x="185" y="273"/>
                  </a:lnTo>
                  <a:lnTo>
                    <a:pt x="185" y="266"/>
                  </a:lnTo>
                  <a:lnTo>
                    <a:pt x="188" y="260"/>
                  </a:lnTo>
                  <a:lnTo>
                    <a:pt x="193" y="256"/>
                  </a:lnTo>
                  <a:lnTo>
                    <a:pt x="200" y="252"/>
                  </a:lnTo>
                  <a:lnTo>
                    <a:pt x="204" y="247"/>
                  </a:lnTo>
                  <a:lnTo>
                    <a:pt x="207" y="242"/>
                  </a:lnTo>
                  <a:lnTo>
                    <a:pt x="208" y="234"/>
                  </a:lnTo>
                  <a:lnTo>
                    <a:pt x="207" y="225"/>
                  </a:lnTo>
                  <a:lnTo>
                    <a:pt x="193" y="214"/>
                  </a:lnTo>
                  <a:lnTo>
                    <a:pt x="185" y="202"/>
                  </a:lnTo>
                  <a:lnTo>
                    <a:pt x="183" y="186"/>
                  </a:lnTo>
                  <a:lnTo>
                    <a:pt x="185" y="171"/>
                  </a:lnTo>
                  <a:lnTo>
                    <a:pt x="187" y="153"/>
                  </a:lnTo>
                  <a:lnTo>
                    <a:pt x="189" y="137"/>
                  </a:lnTo>
                  <a:lnTo>
                    <a:pt x="191" y="120"/>
                  </a:lnTo>
                  <a:lnTo>
                    <a:pt x="189" y="104"/>
                  </a:lnTo>
                  <a:lnTo>
                    <a:pt x="189" y="93"/>
                  </a:lnTo>
                  <a:lnTo>
                    <a:pt x="187" y="85"/>
                  </a:lnTo>
                  <a:lnTo>
                    <a:pt x="183" y="77"/>
                  </a:lnTo>
                  <a:lnTo>
                    <a:pt x="178" y="70"/>
                  </a:lnTo>
                  <a:lnTo>
                    <a:pt x="173" y="64"/>
                  </a:lnTo>
                  <a:lnTo>
                    <a:pt x="168" y="57"/>
                  </a:lnTo>
                  <a:lnTo>
                    <a:pt x="166" y="49"/>
                  </a:lnTo>
                  <a:lnTo>
                    <a:pt x="167" y="41"/>
                  </a:lnTo>
                  <a:lnTo>
                    <a:pt x="164" y="34"/>
                  </a:lnTo>
                  <a:lnTo>
                    <a:pt x="161" y="27"/>
                  </a:lnTo>
                  <a:lnTo>
                    <a:pt x="157" y="16"/>
                  </a:lnTo>
                  <a:lnTo>
                    <a:pt x="153" y="9"/>
                  </a:lnTo>
                  <a:lnTo>
                    <a:pt x="148" y="2"/>
                  </a:lnTo>
                  <a:lnTo>
                    <a:pt x="143" y="0"/>
                  </a:lnTo>
                  <a:lnTo>
                    <a:pt x="137" y="4"/>
                  </a:lnTo>
                  <a:lnTo>
                    <a:pt x="131" y="15"/>
                  </a:lnTo>
                  <a:close/>
                </a:path>
              </a:pathLst>
            </a:custGeom>
            <a:solidFill>
              <a:schemeClr val="accent3">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46"/>
            <p:cNvSpPr>
              <a:spLocks/>
            </p:cNvSpPr>
            <p:nvPr/>
          </p:nvSpPr>
          <p:spPr bwMode="auto">
            <a:xfrm>
              <a:off x="5397500" y="4397375"/>
              <a:ext cx="90488" cy="274637"/>
            </a:xfrm>
            <a:custGeom>
              <a:avLst/>
              <a:gdLst/>
              <a:ahLst/>
              <a:cxnLst>
                <a:cxn ang="0">
                  <a:pos x="123" y="166"/>
                </a:cxn>
                <a:cxn ang="0">
                  <a:pos x="112" y="179"/>
                </a:cxn>
                <a:cxn ang="0">
                  <a:pos x="100" y="194"/>
                </a:cxn>
                <a:cxn ang="0">
                  <a:pos x="85" y="193"/>
                </a:cxn>
                <a:cxn ang="0">
                  <a:pos x="75" y="189"/>
                </a:cxn>
                <a:cxn ang="0">
                  <a:pos x="57" y="176"/>
                </a:cxn>
                <a:cxn ang="0">
                  <a:pos x="58" y="162"/>
                </a:cxn>
                <a:cxn ang="0">
                  <a:pos x="55" y="153"/>
                </a:cxn>
                <a:cxn ang="0">
                  <a:pos x="9" y="275"/>
                </a:cxn>
                <a:cxn ang="0">
                  <a:pos x="1" y="407"/>
                </a:cxn>
                <a:cxn ang="0">
                  <a:pos x="26" y="537"/>
                </a:cxn>
                <a:cxn ang="0">
                  <a:pos x="77" y="655"/>
                </a:cxn>
                <a:cxn ang="0">
                  <a:pos x="90" y="672"/>
                </a:cxn>
                <a:cxn ang="0">
                  <a:pos x="95" y="693"/>
                </a:cxn>
                <a:cxn ang="0">
                  <a:pos x="102" y="661"/>
                </a:cxn>
                <a:cxn ang="0">
                  <a:pos x="108" y="628"/>
                </a:cxn>
                <a:cxn ang="0">
                  <a:pos x="110" y="595"/>
                </a:cxn>
                <a:cxn ang="0">
                  <a:pos x="110" y="564"/>
                </a:cxn>
                <a:cxn ang="0">
                  <a:pos x="117" y="534"/>
                </a:cxn>
                <a:cxn ang="0">
                  <a:pos x="121" y="504"/>
                </a:cxn>
                <a:cxn ang="0">
                  <a:pos x="125" y="472"/>
                </a:cxn>
                <a:cxn ang="0">
                  <a:pos x="138" y="446"/>
                </a:cxn>
                <a:cxn ang="0">
                  <a:pos x="145" y="386"/>
                </a:cxn>
                <a:cxn ang="0">
                  <a:pos x="149" y="326"/>
                </a:cxn>
                <a:cxn ang="0">
                  <a:pos x="152" y="266"/>
                </a:cxn>
                <a:cxn ang="0">
                  <a:pos x="158" y="206"/>
                </a:cxn>
                <a:cxn ang="0">
                  <a:pos x="170" y="211"/>
                </a:cxn>
                <a:cxn ang="0">
                  <a:pos x="184" y="219"/>
                </a:cxn>
                <a:cxn ang="0">
                  <a:pos x="197" y="224"/>
                </a:cxn>
                <a:cxn ang="0">
                  <a:pos x="211" y="224"/>
                </a:cxn>
                <a:cxn ang="0">
                  <a:pos x="223" y="212"/>
                </a:cxn>
                <a:cxn ang="0">
                  <a:pos x="229" y="196"/>
                </a:cxn>
                <a:cxn ang="0">
                  <a:pos x="200" y="162"/>
                </a:cxn>
                <a:cxn ang="0">
                  <a:pos x="177" y="125"/>
                </a:cxn>
                <a:cxn ang="0">
                  <a:pos x="163" y="86"/>
                </a:cxn>
                <a:cxn ang="0">
                  <a:pos x="156" y="45"/>
                </a:cxn>
                <a:cxn ang="0">
                  <a:pos x="141" y="24"/>
                </a:cxn>
                <a:cxn ang="0">
                  <a:pos x="122" y="5"/>
                </a:cxn>
                <a:cxn ang="0">
                  <a:pos x="105" y="1"/>
                </a:cxn>
                <a:cxn ang="0">
                  <a:pos x="100" y="27"/>
                </a:cxn>
              </a:cxnLst>
              <a:rect l="0" t="0" r="r" b="b"/>
              <a:pathLst>
                <a:path w="229" h="693">
                  <a:moveTo>
                    <a:pt x="100" y="27"/>
                  </a:moveTo>
                  <a:lnTo>
                    <a:pt x="123" y="166"/>
                  </a:lnTo>
                  <a:lnTo>
                    <a:pt x="118" y="172"/>
                  </a:lnTo>
                  <a:lnTo>
                    <a:pt x="112" y="179"/>
                  </a:lnTo>
                  <a:lnTo>
                    <a:pt x="105" y="186"/>
                  </a:lnTo>
                  <a:lnTo>
                    <a:pt x="100" y="194"/>
                  </a:lnTo>
                  <a:lnTo>
                    <a:pt x="92" y="193"/>
                  </a:lnTo>
                  <a:lnTo>
                    <a:pt x="85" y="193"/>
                  </a:lnTo>
                  <a:lnTo>
                    <a:pt x="79" y="190"/>
                  </a:lnTo>
                  <a:lnTo>
                    <a:pt x="75" y="189"/>
                  </a:lnTo>
                  <a:lnTo>
                    <a:pt x="65" y="184"/>
                  </a:lnTo>
                  <a:lnTo>
                    <a:pt x="57" y="176"/>
                  </a:lnTo>
                  <a:lnTo>
                    <a:pt x="57" y="169"/>
                  </a:lnTo>
                  <a:lnTo>
                    <a:pt x="58" y="162"/>
                  </a:lnTo>
                  <a:lnTo>
                    <a:pt x="58" y="157"/>
                  </a:lnTo>
                  <a:lnTo>
                    <a:pt x="55" y="153"/>
                  </a:lnTo>
                  <a:lnTo>
                    <a:pt x="26" y="212"/>
                  </a:lnTo>
                  <a:lnTo>
                    <a:pt x="9" y="275"/>
                  </a:lnTo>
                  <a:lnTo>
                    <a:pt x="0" y="340"/>
                  </a:lnTo>
                  <a:lnTo>
                    <a:pt x="1" y="407"/>
                  </a:lnTo>
                  <a:lnTo>
                    <a:pt x="9" y="472"/>
                  </a:lnTo>
                  <a:lnTo>
                    <a:pt x="26" y="537"/>
                  </a:lnTo>
                  <a:lnTo>
                    <a:pt x="48" y="598"/>
                  </a:lnTo>
                  <a:lnTo>
                    <a:pt x="77" y="655"/>
                  </a:lnTo>
                  <a:lnTo>
                    <a:pt x="83" y="662"/>
                  </a:lnTo>
                  <a:lnTo>
                    <a:pt x="90" y="672"/>
                  </a:lnTo>
                  <a:lnTo>
                    <a:pt x="94" y="682"/>
                  </a:lnTo>
                  <a:lnTo>
                    <a:pt x="95" y="693"/>
                  </a:lnTo>
                  <a:lnTo>
                    <a:pt x="99" y="677"/>
                  </a:lnTo>
                  <a:lnTo>
                    <a:pt x="102" y="661"/>
                  </a:lnTo>
                  <a:lnTo>
                    <a:pt x="104" y="644"/>
                  </a:lnTo>
                  <a:lnTo>
                    <a:pt x="108" y="628"/>
                  </a:lnTo>
                  <a:lnTo>
                    <a:pt x="109" y="611"/>
                  </a:lnTo>
                  <a:lnTo>
                    <a:pt x="110" y="595"/>
                  </a:lnTo>
                  <a:lnTo>
                    <a:pt x="110" y="579"/>
                  </a:lnTo>
                  <a:lnTo>
                    <a:pt x="110" y="564"/>
                  </a:lnTo>
                  <a:lnTo>
                    <a:pt x="113" y="549"/>
                  </a:lnTo>
                  <a:lnTo>
                    <a:pt x="117" y="534"/>
                  </a:lnTo>
                  <a:lnTo>
                    <a:pt x="119" y="518"/>
                  </a:lnTo>
                  <a:lnTo>
                    <a:pt x="121" y="504"/>
                  </a:lnTo>
                  <a:lnTo>
                    <a:pt x="122" y="487"/>
                  </a:lnTo>
                  <a:lnTo>
                    <a:pt x="125" y="472"/>
                  </a:lnTo>
                  <a:lnTo>
                    <a:pt x="130" y="459"/>
                  </a:lnTo>
                  <a:lnTo>
                    <a:pt x="138" y="446"/>
                  </a:lnTo>
                  <a:lnTo>
                    <a:pt x="141" y="416"/>
                  </a:lnTo>
                  <a:lnTo>
                    <a:pt x="145" y="386"/>
                  </a:lnTo>
                  <a:lnTo>
                    <a:pt x="147" y="355"/>
                  </a:lnTo>
                  <a:lnTo>
                    <a:pt x="149" y="326"/>
                  </a:lnTo>
                  <a:lnTo>
                    <a:pt x="150" y="296"/>
                  </a:lnTo>
                  <a:lnTo>
                    <a:pt x="152" y="266"/>
                  </a:lnTo>
                  <a:lnTo>
                    <a:pt x="155" y="235"/>
                  </a:lnTo>
                  <a:lnTo>
                    <a:pt x="158" y="206"/>
                  </a:lnTo>
                  <a:lnTo>
                    <a:pt x="164" y="207"/>
                  </a:lnTo>
                  <a:lnTo>
                    <a:pt x="170" y="211"/>
                  </a:lnTo>
                  <a:lnTo>
                    <a:pt x="177" y="214"/>
                  </a:lnTo>
                  <a:lnTo>
                    <a:pt x="184" y="219"/>
                  </a:lnTo>
                  <a:lnTo>
                    <a:pt x="191" y="221"/>
                  </a:lnTo>
                  <a:lnTo>
                    <a:pt x="197" y="224"/>
                  </a:lnTo>
                  <a:lnTo>
                    <a:pt x="204" y="224"/>
                  </a:lnTo>
                  <a:lnTo>
                    <a:pt x="211" y="224"/>
                  </a:lnTo>
                  <a:lnTo>
                    <a:pt x="219" y="219"/>
                  </a:lnTo>
                  <a:lnTo>
                    <a:pt x="223" y="212"/>
                  </a:lnTo>
                  <a:lnTo>
                    <a:pt x="225" y="204"/>
                  </a:lnTo>
                  <a:lnTo>
                    <a:pt x="229" y="196"/>
                  </a:lnTo>
                  <a:lnTo>
                    <a:pt x="212" y="179"/>
                  </a:lnTo>
                  <a:lnTo>
                    <a:pt x="200" y="162"/>
                  </a:lnTo>
                  <a:lnTo>
                    <a:pt x="186" y="143"/>
                  </a:lnTo>
                  <a:lnTo>
                    <a:pt x="177" y="125"/>
                  </a:lnTo>
                  <a:lnTo>
                    <a:pt x="168" y="105"/>
                  </a:lnTo>
                  <a:lnTo>
                    <a:pt x="163" y="86"/>
                  </a:lnTo>
                  <a:lnTo>
                    <a:pt x="158" y="65"/>
                  </a:lnTo>
                  <a:lnTo>
                    <a:pt x="156" y="45"/>
                  </a:lnTo>
                  <a:lnTo>
                    <a:pt x="149" y="34"/>
                  </a:lnTo>
                  <a:lnTo>
                    <a:pt x="141" y="24"/>
                  </a:lnTo>
                  <a:lnTo>
                    <a:pt x="131" y="13"/>
                  </a:lnTo>
                  <a:lnTo>
                    <a:pt x="122" y="5"/>
                  </a:lnTo>
                  <a:lnTo>
                    <a:pt x="112" y="0"/>
                  </a:lnTo>
                  <a:lnTo>
                    <a:pt x="105" y="1"/>
                  </a:lnTo>
                  <a:lnTo>
                    <a:pt x="100" y="9"/>
                  </a:lnTo>
                  <a:lnTo>
                    <a:pt x="100" y="27"/>
                  </a:lnTo>
                  <a:close/>
                </a:path>
              </a:pathLst>
            </a:custGeom>
            <a:solidFill>
              <a:schemeClr val="accent3">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47"/>
            <p:cNvSpPr>
              <a:spLocks/>
            </p:cNvSpPr>
            <p:nvPr/>
          </p:nvSpPr>
          <p:spPr bwMode="auto">
            <a:xfrm>
              <a:off x="5099050" y="4411663"/>
              <a:ext cx="14288" cy="80962"/>
            </a:xfrm>
            <a:custGeom>
              <a:avLst/>
              <a:gdLst/>
              <a:ahLst/>
              <a:cxnLst>
                <a:cxn ang="0">
                  <a:pos x="25" y="0"/>
                </a:cxn>
                <a:cxn ang="0">
                  <a:pos x="19" y="20"/>
                </a:cxn>
                <a:cxn ang="0">
                  <a:pos x="16" y="42"/>
                </a:cxn>
                <a:cxn ang="0">
                  <a:pos x="14" y="65"/>
                </a:cxn>
                <a:cxn ang="0">
                  <a:pos x="13" y="88"/>
                </a:cxn>
                <a:cxn ang="0">
                  <a:pos x="9" y="111"/>
                </a:cxn>
                <a:cxn ang="0">
                  <a:pos x="7" y="133"/>
                </a:cxn>
                <a:cxn ang="0">
                  <a:pos x="4" y="155"/>
                </a:cxn>
                <a:cxn ang="0">
                  <a:pos x="0" y="177"/>
                </a:cxn>
                <a:cxn ang="0">
                  <a:pos x="0" y="184"/>
                </a:cxn>
                <a:cxn ang="0">
                  <a:pos x="4" y="190"/>
                </a:cxn>
                <a:cxn ang="0">
                  <a:pos x="6" y="195"/>
                </a:cxn>
                <a:cxn ang="0">
                  <a:pos x="5" y="204"/>
                </a:cxn>
                <a:cxn ang="0">
                  <a:pos x="9" y="194"/>
                </a:cxn>
                <a:cxn ang="0">
                  <a:pos x="13" y="185"/>
                </a:cxn>
                <a:cxn ang="0">
                  <a:pos x="13" y="175"/>
                </a:cxn>
                <a:cxn ang="0">
                  <a:pos x="14" y="165"/>
                </a:cxn>
                <a:cxn ang="0">
                  <a:pos x="14" y="155"/>
                </a:cxn>
                <a:cxn ang="0">
                  <a:pos x="15" y="144"/>
                </a:cxn>
                <a:cxn ang="0">
                  <a:pos x="16" y="134"/>
                </a:cxn>
                <a:cxn ang="0">
                  <a:pos x="20" y="127"/>
                </a:cxn>
                <a:cxn ang="0">
                  <a:pos x="20" y="113"/>
                </a:cxn>
                <a:cxn ang="0">
                  <a:pos x="22" y="100"/>
                </a:cxn>
                <a:cxn ang="0">
                  <a:pos x="24" y="86"/>
                </a:cxn>
                <a:cxn ang="0">
                  <a:pos x="26" y="74"/>
                </a:cxn>
                <a:cxn ang="0">
                  <a:pos x="26" y="61"/>
                </a:cxn>
                <a:cxn ang="0">
                  <a:pos x="27" y="49"/>
                </a:cxn>
                <a:cxn ang="0">
                  <a:pos x="26" y="37"/>
                </a:cxn>
                <a:cxn ang="0">
                  <a:pos x="25" y="25"/>
                </a:cxn>
                <a:cxn ang="0">
                  <a:pos x="38" y="0"/>
                </a:cxn>
                <a:cxn ang="0">
                  <a:pos x="25" y="0"/>
                </a:cxn>
              </a:cxnLst>
              <a:rect l="0" t="0" r="r" b="b"/>
              <a:pathLst>
                <a:path w="38" h="204">
                  <a:moveTo>
                    <a:pt x="25" y="0"/>
                  </a:moveTo>
                  <a:lnTo>
                    <a:pt x="19" y="20"/>
                  </a:lnTo>
                  <a:lnTo>
                    <a:pt x="16" y="42"/>
                  </a:lnTo>
                  <a:lnTo>
                    <a:pt x="14" y="65"/>
                  </a:lnTo>
                  <a:lnTo>
                    <a:pt x="13" y="88"/>
                  </a:lnTo>
                  <a:lnTo>
                    <a:pt x="9" y="111"/>
                  </a:lnTo>
                  <a:lnTo>
                    <a:pt x="7" y="133"/>
                  </a:lnTo>
                  <a:lnTo>
                    <a:pt x="4" y="155"/>
                  </a:lnTo>
                  <a:lnTo>
                    <a:pt x="0" y="177"/>
                  </a:lnTo>
                  <a:lnTo>
                    <a:pt x="0" y="184"/>
                  </a:lnTo>
                  <a:lnTo>
                    <a:pt x="4" y="190"/>
                  </a:lnTo>
                  <a:lnTo>
                    <a:pt x="6" y="195"/>
                  </a:lnTo>
                  <a:lnTo>
                    <a:pt x="5" y="204"/>
                  </a:lnTo>
                  <a:lnTo>
                    <a:pt x="9" y="194"/>
                  </a:lnTo>
                  <a:lnTo>
                    <a:pt x="13" y="185"/>
                  </a:lnTo>
                  <a:lnTo>
                    <a:pt x="13" y="175"/>
                  </a:lnTo>
                  <a:lnTo>
                    <a:pt x="14" y="165"/>
                  </a:lnTo>
                  <a:lnTo>
                    <a:pt x="14" y="155"/>
                  </a:lnTo>
                  <a:lnTo>
                    <a:pt x="15" y="144"/>
                  </a:lnTo>
                  <a:lnTo>
                    <a:pt x="16" y="134"/>
                  </a:lnTo>
                  <a:lnTo>
                    <a:pt x="20" y="127"/>
                  </a:lnTo>
                  <a:lnTo>
                    <a:pt x="20" y="113"/>
                  </a:lnTo>
                  <a:lnTo>
                    <a:pt x="22" y="100"/>
                  </a:lnTo>
                  <a:lnTo>
                    <a:pt x="24" y="86"/>
                  </a:lnTo>
                  <a:lnTo>
                    <a:pt x="26" y="74"/>
                  </a:lnTo>
                  <a:lnTo>
                    <a:pt x="26" y="61"/>
                  </a:lnTo>
                  <a:lnTo>
                    <a:pt x="27" y="49"/>
                  </a:lnTo>
                  <a:lnTo>
                    <a:pt x="26" y="37"/>
                  </a:lnTo>
                  <a:lnTo>
                    <a:pt x="25" y="25"/>
                  </a:lnTo>
                  <a:lnTo>
                    <a:pt x="38" y="0"/>
                  </a:lnTo>
                  <a:lnTo>
                    <a:pt x="2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48"/>
            <p:cNvSpPr>
              <a:spLocks/>
            </p:cNvSpPr>
            <p:nvPr/>
          </p:nvSpPr>
          <p:spPr bwMode="auto">
            <a:xfrm>
              <a:off x="5734050" y="4416425"/>
              <a:ext cx="6350" cy="17462"/>
            </a:xfrm>
            <a:custGeom>
              <a:avLst/>
              <a:gdLst/>
              <a:ahLst/>
              <a:cxnLst>
                <a:cxn ang="0">
                  <a:pos x="0" y="0"/>
                </a:cxn>
                <a:cxn ang="0">
                  <a:pos x="1" y="10"/>
                </a:cxn>
                <a:cxn ang="0">
                  <a:pos x="0" y="22"/>
                </a:cxn>
                <a:cxn ang="0">
                  <a:pos x="0" y="28"/>
                </a:cxn>
                <a:cxn ang="0">
                  <a:pos x="1" y="34"/>
                </a:cxn>
                <a:cxn ang="0">
                  <a:pos x="3" y="38"/>
                </a:cxn>
                <a:cxn ang="0">
                  <a:pos x="10" y="44"/>
                </a:cxn>
                <a:cxn ang="0">
                  <a:pos x="10" y="38"/>
                </a:cxn>
                <a:cxn ang="0">
                  <a:pos x="12" y="33"/>
                </a:cxn>
                <a:cxn ang="0">
                  <a:pos x="14" y="25"/>
                </a:cxn>
                <a:cxn ang="0">
                  <a:pos x="15" y="18"/>
                </a:cxn>
                <a:cxn ang="0">
                  <a:pos x="14" y="10"/>
                </a:cxn>
                <a:cxn ang="0">
                  <a:pos x="12" y="4"/>
                </a:cxn>
                <a:cxn ang="0">
                  <a:pos x="6" y="0"/>
                </a:cxn>
                <a:cxn ang="0">
                  <a:pos x="0" y="0"/>
                </a:cxn>
              </a:cxnLst>
              <a:rect l="0" t="0" r="r" b="b"/>
              <a:pathLst>
                <a:path w="15" h="44">
                  <a:moveTo>
                    <a:pt x="0" y="0"/>
                  </a:moveTo>
                  <a:lnTo>
                    <a:pt x="1" y="10"/>
                  </a:lnTo>
                  <a:lnTo>
                    <a:pt x="0" y="22"/>
                  </a:lnTo>
                  <a:lnTo>
                    <a:pt x="0" y="28"/>
                  </a:lnTo>
                  <a:lnTo>
                    <a:pt x="1" y="34"/>
                  </a:lnTo>
                  <a:lnTo>
                    <a:pt x="3" y="38"/>
                  </a:lnTo>
                  <a:lnTo>
                    <a:pt x="10" y="44"/>
                  </a:lnTo>
                  <a:lnTo>
                    <a:pt x="10" y="38"/>
                  </a:lnTo>
                  <a:lnTo>
                    <a:pt x="12" y="33"/>
                  </a:lnTo>
                  <a:lnTo>
                    <a:pt x="14" y="25"/>
                  </a:lnTo>
                  <a:lnTo>
                    <a:pt x="15" y="18"/>
                  </a:lnTo>
                  <a:lnTo>
                    <a:pt x="14" y="10"/>
                  </a:lnTo>
                  <a:lnTo>
                    <a:pt x="12" y="4"/>
                  </a:lnTo>
                  <a:lnTo>
                    <a:pt x="6"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49"/>
            <p:cNvSpPr>
              <a:spLocks/>
            </p:cNvSpPr>
            <p:nvPr/>
          </p:nvSpPr>
          <p:spPr bwMode="auto">
            <a:xfrm>
              <a:off x="5540375" y="4448175"/>
              <a:ext cx="33338" cy="87312"/>
            </a:xfrm>
            <a:custGeom>
              <a:avLst/>
              <a:gdLst/>
              <a:ahLst/>
              <a:cxnLst>
                <a:cxn ang="0">
                  <a:pos x="18" y="0"/>
                </a:cxn>
                <a:cxn ang="0">
                  <a:pos x="15" y="14"/>
                </a:cxn>
                <a:cxn ang="0">
                  <a:pos x="11" y="30"/>
                </a:cxn>
                <a:cxn ang="0">
                  <a:pos x="8" y="44"/>
                </a:cxn>
                <a:cxn ang="0">
                  <a:pos x="4" y="61"/>
                </a:cxn>
                <a:cxn ang="0">
                  <a:pos x="1" y="78"/>
                </a:cxn>
                <a:cxn ang="0">
                  <a:pos x="1" y="95"/>
                </a:cxn>
                <a:cxn ang="0">
                  <a:pos x="0" y="112"/>
                </a:cxn>
                <a:cxn ang="0">
                  <a:pos x="2" y="131"/>
                </a:cxn>
                <a:cxn ang="0">
                  <a:pos x="16" y="138"/>
                </a:cxn>
                <a:cxn ang="0">
                  <a:pos x="27" y="148"/>
                </a:cxn>
                <a:cxn ang="0">
                  <a:pos x="34" y="158"/>
                </a:cxn>
                <a:cxn ang="0">
                  <a:pos x="41" y="171"/>
                </a:cxn>
                <a:cxn ang="0">
                  <a:pos x="47" y="184"/>
                </a:cxn>
                <a:cxn ang="0">
                  <a:pos x="54" y="197"/>
                </a:cxn>
                <a:cxn ang="0">
                  <a:pos x="62" y="210"/>
                </a:cxn>
                <a:cxn ang="0">
                  <a:pos x="73" y="222"/>
                </a:cxn>
                <a:cxn ang="0">
                  <a:pos x="83" y="222"/>
                </a:cxn>
                <a:cxn ang="0">
                  <a:pos x="80" y="208"/>
                </a:cxn>
                <a:cxn ang="0">
                  <a:pos x="76" y="198"/>
                </a:cxn>
                <a:cxn ang="0">
                  <a:pos x="71" y="187"/>
                </a:cxn>
                <a:cxn ang="0">
                  <a:pos x="66" y="177"/>
                </a:cxn>
                <a:cxn ang="0">
                  <a:pos x="61" y="166"/>
                </a:cxn>
                <a:cxn ang="0">
                  <a:pos x="56" y="156"/>
                </a:cxn>
                <a:cxn ang="0">
                  <a:pos x="53" y="144"/>
                </a:cxn>
                <a:cxn ang="0">
                  <a:pos x="53" y="133"/>
                </a:cxn>
                <a:cxn ang="0">
                  <a:pos x="57" y="128"/>
                </a:cxn>
                <a:cxn ang="0">
                  <a:pos x="64" y="125"/>
                </a:cxn>
                <a:cxn ang="0">
                  <a:pos x="71" y="125"/>
                </a:cxn>
                <a:cxn ang="0">
                  <a:pos x="79" y="126"/>
                </a:cxn>
                <a:cxn ang="0">
                  <a:pos x="80" y="115"/>
                </a:cxn>
                <a:cxn ang="0">
                  <a:pos x="79" y="107"/>
                </a:cxn>
                <a:cxn ang="0">
                  <a:pos x="75" y="101"/>
                </a:cxn>
                <a:cxn ang="0">
                  <a:pos x="72" y="94"/>
                </a:cxn>
                <a:cxn ang="0">
                  <a:pos x="66" y="87"/>
                </a:cxn>
                <a:cxn ang="0">
                  <a:pos x="61" y="80"/>
                </a:cxn>
                <a:cxn ang="0">
                  <a:pos x="55" y="74"/>
                </a:cxn>
                <a:cxn ang="0">
                  <a:pos x="53" y="68"/>
                </a:cxn>
                <a:cxn ang="0">
                  <a:pos x="49" y="58"/>
                </a:cxn>
                <a:cxn ang="0">
                  <a:pos x="46" y="48"/>
                </a:cxn>
                <a:cxn ang="0">
                  <a:pos x="41" y="39"/>
                </a:cxn>
                <a:cxn ang="0">
                  <a:pos x="37" y="30"/>
                </a:cxn>
                <a:cxn ang="0">
                  <a:pos x="31" y="21"/>
                </a:cxn>
                <a:cxn ang="0">
                  <a:pos x="26" y="13"/>
                </a:cxn>
                <a:cxn ang="0">
                  <a:pos x="21" y="6"/>
                </a:cxn>
                <a:cxn ang="0">
                  <a:pos x="18" y="0"/>
                </a:cxn>
              </a:cxnLst>
              <a:rect l="0" t="0" r="r" b="b"/>
              <a:pathLst>
                <a:path w="83" h="222">
                  <a:moveTo>
                    <a:pt x="18" y="0"/>
                  </a:moveTo>
                  <a:lnTo>
                    <a:pt x="15" y="14"/>
                  </a:lnTo>
                  <a:lnTo>
                    <a:pt x="11" y="30"/>
                  </a:lnTo>
                  <a:lnTo>
                    <a:pt x="8" y="44"/>
                  </a:lnTo>
                  <a:lnTo>
                    <a:pt x="4" y="61"/>
                  </a:lnTo>
                  <a:lnTo>
                    <a:pt x="1" y="78"/>
                  </a:lnTo>
                  <a:lnTo>
                    <a:pt x="1" y="95"/>
                  </a:lnTo>
                  <a:lnTo>
                    <a:pt x="0" y="112"/>
                  </a:lnTo>
                  <a:lnTo>
                    <a:pt x="2" y="131"/>
                  </a:lnTo>
                  <a:lnTo>
                    <a:pt x="16" y="138"/>
                  </a:lnTo>
                  <a:lnTo>
                    <a:pt x="27" y="148"/>
                  </a:lnTo>
                  <a:lnTo>
                    <a:pt x="34" y="158"/>
                  </a:lnTo>
                  <a:lnTo>
                    <a:pt x="41" y="171"/>
                  </a:lnTo>
                  <a:lnTo>
                    <a:pt x="47" y="184"/>
                  </a:lnTo>
                  <a:lnTo>
                    <a:pt x="54" y="197"/>
                  </a:lnTo>
                  <a:lnTo>
                    <a:pt x="62" y="210"/>
                  </a:lnTo>
                  <a:lnTo>
                    <a:pt x="73" y="222"/>
                  </a:lnTo>
                  <a:lnTo>
                    <a:pt x="83" y="222"/>
                  </a:lnTo>
                  <a:lnTo>
                    <a:pt x="80" y="208"/>
                  </a:lnTo>
                  <a:lnTo>
                    <a:pt x="76" y="198"/>
                  </a:lnTo>
                  <a:lnTo>
                    <a:pt x="71" y="187"/>
                  </a:lnTo>
                  <a:lnTo>
                    <a:pt x="66" y="177"/>
                  </a:lnTo>
                  <a:lnTo>
                    <a:pt x="61" y="166"/>
                  </a:lnTo>
                  <a:lnTo>
                    <a:pt x="56" y="156"/>
                  </a:lnTo>
                  <a:lnTo>
                    <a:pt x="53" y="144"/>
                  </a:lnTo>
                  <a:lnTo>
                    <a:pt x="53" y="133"/>
                  </a:lnTo>
                  <a:lnTo>
                    <a:pt x="57" y="128"/>
                  </a:lnTo>
                  <a:lnTo>
                    <a:pt x="64" y="125"/>
                  </a:lnTo>
                  <a:lnTo>
                    <a:pt x="71" y="125"/>
                  </a:lnTo>
                  <a:lnTo>
                    <a:pt x="79" y="126"/>
                  </a:lnTo>
                  <a:lnTo>
                    <a:pt x="80" y="115"/>
                  </a:lnTo>
                  <a:lnTo>
                    <a:pt x="79" y="107"/>
                  </a:lnTo>
                  <a:lnTo>
                    <a:pt x="75" y="101"/>
                  </a:lnTo>
                  <a:lnTo>
                    <a:pt x="72" y="94"/>
                  </a:lnTo>
                  <a:lnTo>
                    <a:pt x="66" y="87"/>
                  </a:lnTo>
                  <a:lnTo>
                    <a:pt x="61" y="80"/>
                  </a:lnTo>
                  <a:lnTo>
                    <a:pt x="55" y="74"/>
                  </a:lnTo>
                  <a:lnTo>
                    <a:pt x="53" y="68"/>
                  </a:lnTo>
                  <a:lnTo>
                    <a:pt x="49" y="58"/>
                  </a:lnTo>
                  <a:lnTo>
                    <a:pt x="46" y="48"/>
                  </a:lnTo>
                  <a:lnTo>
                    <a:pt x="41" y="39"/>
                  </a:lnTo>
                  <a:lnTo>
                    <a:pt x="37" y="30"/>
                  </a:lnTo>
                  <a:lnTo>
                    <a:pt x="31" y="21"/>
                  </a:lnTo>
                  <a:lnTo>
                    <a:pt x="26" y="13"/>
                  </a:lnTo>
                  <a:lnTo>
                    <a:pt x="21" y="6"/>
                  </a:lnTo>
                  <a:lnTo>
                    <a:pt x="1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50"/>
            <p:cNvSpPr>
              <a:spLocks/>
            </p:cNvSpPr>
            <p:nvPr/>
          </p:nvSpPr>
          <p:spPr bwMode="auto">
            <a:xfrm>
              <a:off x="5703888" y="4462463"/>
              <a:ext cx="1588" cy="7937"/>
            </a:xfrm>
            <a:custGeom>
              <a:avLst/>
              <a:gdLst/>
              <a:ahLst/>
              <a:cxnLst>
                <a:cxn ang="0">
                  <a:pos x="0" y="18"/>
                </a:cxn>
                <a:cxn ang="0">
                  <a:pos x="5" y="0"/>
                </a:cxn>
                <a:cxn ang="0">
                  <a:pos x="0" y="14"/>
                </a:cxn>
                <a:cxn ang="0">
                  <a:pos x="0" y="18"/>
                </a:cxn>
              </a:cxnLst>
              <a:rect l="0" t="0" r="r" b="b"/>
              <a:pathLst>
                <a:path w="5" h="18">
                  <a:moveTo>
                    <a:pt x="0" y="18"/>
                  </a:moveTo>
                  <a:lnTo>
                    <a:pt x="5" y="0"/>
                  </a:lnTo>
                  <a:lnTo>
                    <a:pt x="0" y="14"/>
                  </a:lnTo>
                  <a:lnTo>
                    <a:pt x="0" y="1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51"/>
            <p:cNvSpPr>
              <a:spLocks/>
            </p:cNvSpPr>
            <p:nvPr/>
          </p:nvSpPr>
          <p:spPr bwMode="auto">
            <a:xfrm>
              <a:off x="5634038" y="4500563"/>
              <a:ext cx="142875" cy="120650"/>
            </a:xfrm>
            <a:custGeom>
              <a:avLst/>
              <a:gdLst/>
              <a:ahLst/>
              <a:cxnLst>
                <a:cxn ang="0">
                  <a:pos x="2" y="19"/>
                </a:cxn>
                <a:cxn ang="0">
                  <a:pos x="20" y="43"/>
                </a:cxn>
                <a:cxn ang="0">
                  <a:pos x="47" y="53"/>
                </a:cxn>
                <a:cxn ang="0">
                  <a:pos x="81" y="60"/>
                </a:cxn>
                <a:cxn ang="0">
                  <a:pos x="104" y="73"/>
                </a:cxn>
                <a:cxn ang="0">
                  <a:pos x="118" y="94"/>
                </a:cxn>
                <a:cxn ang="0">
                  <a:pos x="131" y="118"/>
                </a:cxn>
                <a:cxn ang="0">
                  <a:pos x="145" y="143"/>
                </a:cxn>
                <a:cxn ang="0">
                  <a:pos x="147" y="157"/>
                </a:cxn>
                <a:cxn ang="0">
                  <a:pos x="117" y="140"/>
                </a:cxn>
                <a:cxn ang="0">
                  <a:pos x="86" y="127"/>
                </a:cxn>
                <a:cxn ang="0">
                  <a:pos x="55" y="112"/>
                </a:cxn>
                <a:cxn ang="0">
                  <a:pos x="26" y="94"/>
                </a:cxn>
                <a:cxn ang="0">
                  <a:pos x="35" y="120"/>
                </a:cxn>
                <a:cxn ang="0">
                  <a:pos x="40" y="151"/>
                </a:cxn>
                <a:cxn ang="0">
                  <a:pos x="44" y="181"/>
                </a:cxn>
                <a:cxn ang="0">
                  <a:pos x="44" y="216"/>
                </a:cxn>
                <a:cxn ang="0">
                  <a:pos x="103" y="238"/>
                </a:cxn>
                <a:cxn ang="0">
                  <a:pos x="163" y="261"/>
                </a:cxn>
                <a:cxn ang="0">
                  <a:pos x="223" y="283"/>
                </a:cxn>
                <a:cxn ang="0">
                  <a:pos x="286" y="303"/>
                </a:cxn>
                <a:cxn ang="0">
                  <a:pos x="302" y="297"/>
                </a:cxn>
                <a:cxn ang="0">
                  <a:pos x="319" y="286"/>
                </a:cxn>
                <a:cxn ang="0">
                  <a:pos x="320" y="270"/>
                </a:cxn>
                <a:cxn ang="0">
                  <a:pos x="331" y="258"/>
                </a:cxn>
                <a:cxn ang="0">
                  <a:pos x="348" y="254"/>
                </a:cxn>
                <a:cxn ang="0">
                  <a:pos x="359" y="240"/>
                </a:cxn>
                <a:cxn ang="0">
                  <a:pos x="351" y="212"/>
                </a:cxn>
                <a:cxn ang="0">
                  <a:pos x="330" y="193"/>
                </a:cxn>
                <a:cxn ang="0">
                  <a:pos x="304" y="176"/>
                </a:cxn>
                <a:cxn ang="0">
                  <a:pos x="283" y="157"/>
                </a:cxn>
                <a:cxn ang="0">
                  <a:pos x="253" y="125"/>
                </a:cxn>
                <a:cxn ang="0">
                  <a:pos x="221" y="93"/>
                </a:cxn>
                <a:cxn ang="0">
                  <a:pos x="187" y="62"/>
                </a:cxn>
                <a:cxn ang="0">
                  <a:pos x="157" y="36"/>
                </a:cxn>
                <a:cxn ang="0">
                  <a:pos x="145" y="41"/>
                </a:cxn>
                <a:cxn ang="0">
                  <a:pos x="150" y="62"/>
                </a:cxn>
                <a:cxn ang="0">
                  <a:pos x="164" y="79"/>
                </a:cxn>
                <a:cxn ang="0">
                  <a:pos x="177" y="96"/>
                </a:cxn>
                <a:cxn ang="0">
                  <a:pos x="185" y="115"/>
                </a:cxn>
                <a:cxn ang="0">
                  <a:pos x="172" y="114"/>
                </a:cxn>
                <a:cxn ang="0">
                  <a:pos x="154" y="89"/>
                </a:cxn>
                <a:cxn ang="0">
                  <a:pos x="138" y="64"/>
                </a:cxn>
                <a:cxn ang="0">
                  <a:pos x="119" y="43"/>
                </a:cxn>
                <a:cxn ang="0">
                  <a:pos x="92" y="33"/>
                </a:cxn>
                <a:cxn ang="0">
                  <a:pos x="65" y="25"/>
                </a:cxn>
                <a:cxn ang="0">
                  <a:pos x="38" y="15"/>
                </a:cxn>
                <a:cxn ang="0">
                  <a:pos x="12" y="5"/>
                </a:cxn>
              </a:cxnLst>
              <a:rect l="0" t="0" r="r" b="b"/>
              <a:pathLst>
                <a:path w="359" h="303">
                  <a:moveTo>
                    <a:pt x="0" y="0"/>
                  </a:moveTo>
                  <a:lnTo>
                    <a:pt x="2" y="19"/>
                  </a:lnTo>
                  <a:lnTo>
                    <a:pt x="10" y="33"/>
                  </a:lnTo>
                  <a:lnTo>
                    <a:pt x="20" y="43"/>
                  </a:lnTo>
                  <a:lnTo>
                    <a:pt x="34" y="50"/>
                  </a:lnTo>
                  <a:lnTo>
                    <a:pt x="47" y="53"/>
                  </a:lnTo>
                  <a:lnTo>
                    <a:pt x="64" y="56"/>
                  </a:lnTo>
                  <a:lnTo>
                    <a:pt x="81" y="60"/>
                  </a:lnTo>
                  <a:lnTo>
                    <a:pt x="99" y="64"/>
                  </a:lnTo>
                  <a:lnTo>
                    <a:pt x="104" y="73"/>
                  </a:lnTo>
                  <a:lnTo>
                    <a:pt x="111" y="83"/>
                  </a:lnTo>
                  <a:lnTo>
                    <a:pt x="118" y="94"/>
                  </a:lnTo>
                  <a:lnTo>
                    <a:pt x="125" y="107"/>
                  </a:lnTo>
                  <a:lnTo>
                    <a:pt x="131" y="118"/>
                  </a:lnTo>
                  <a:lnTo>
                    <a:pt x="138" y="130"/>
                  </a:lnTo>
                  <a:lnTo>
                    <a:pt x="145" y="143"/>
                  </a:lnTo>
                  <a:lnTo>
                    <a:pt x="151" y="155"/>
                  </a:lnTo>
                  <a:lnTo>
                    <a:pt x="147" y="157"/>
                  </a:lnTo>
                  <a:lnTo>
                    <a:pt x="131" y="147"/>
                  </a:lnTo>
                  <a:lnTo>
                    <a:pt x="117" y="140"/>
                  </a:lnTo>
                  <a:lnTo>
                    <a:pt x="101" y="133"/>
                  </a:lnTo>
                  <a:lnTo>
                    <a:pt x="86" y="127"/>
                  </a:lnTo>
                  <a:lnTo>
                    <a:pt x="69" y="119"/>
                  </a:lnTo>
                  <a:lnTo>
                    <a:pt x="55" y="112"/>
                  </a:lnTo>
                  <a:lnTo>
                    <a:pt x="39" y="103"/>
                  </a:lnTo>
                  <a:lnTo>
                    <a:pt x="26" y="94"/>
                  </a:lnTo>
                  <a:lnTo>
                    <a:pt x="30" y="107"/>
                  </a:lnTo>
                  <a:lnTo>
                    <a:pt x="35" y="120"/>
                  </a:lnTo>
                  <a:lnTo>
                    <a:pt x="37" y="135"/>
                  </a:lnTo>
                  <a:lnTo>
                    <a:pt x="40" y="151"/>
                  </a:lnTo>
                  <a:lnTo>
                    <a:pt x="41" y="165"/>
                  </a:lnTo>
                  <a:lnTo>
                    <a:pt x="44" y="181"/>
                  </a:lnTo>
                  <a:lnTo>
                    <a:pt x="44" y="198"/>
                  </a:lnTo>
                  <a:lnTo>
                    <a:pt x="44" y="216"/>
                  </a:lnTo>
                  <a:lnTo>
                    <a:pt x="73" y="226"/>
                  </a:lnTo>
                  <a:lnTo>
                    <a:pt x="103" y="238"/>
                  </a:lnTo>
                  <a:lnTo>
                    <a:pt x="132" y="248"/>
                  </a:lnTo>
                  <a:lnTo>
                    <a:pt x="163" y="261"/>
                  </a:lnTo>
                  <a:lnTo>
                    <a:pt x="193" y="272"/>
                  </a:lnTo>
                  <a:lnTo>
                    <a:pt x="223" y="283"/>
                  </a:lnTo>
                  <a:lnTo>
                    <a:pt x="254" y="293"/>
                  </a:lnTo>
                  <a:lnTo>
                    <a:pt x="286" y="303"/>
                  </a:lnTo>
                  <a:lnTo>
                    <a:pt x="293" y="299"/>
                  </a:lnTo>
                  <a:lnTo>
                    <a:pt x="302" y="297"/>
                  </a:lnTo>
                  <a:lnTo>
                    <a:pt x="310" y="292"/>
                  </a:lnTo>
                  <a:lnTo>
                    <a:pt x="319" y="286"/>
                  </a:lnTo>
                  <a:lnTo>
                    <a:pt x="318" y="276"/>
                  </a:lnTo>
                  <a:lnTo>
                    <a:pt x="320" y="270"/>
                  </a:lnTo>
                  <a:lnTo>
                    <a:pt x="323" y="263"/>
                  </a:lnTo>
                  <a:lnTo>
                    <a:pt x="331" y="258"/>
                  </a:lnTo>
                  <a:lnTo>
                    <a:pt x="341" y="258"/>
                  </a:lnTo>
                  <a:lnTo>
                    <a:pt x="348" y="254"/>
                  </a:lnTo>
                  <a:lnTo>
                    <a:pt x="354" y="247"/>
                  </a:lnTo>
                  <a:lnTo>
                    <a:pt x="359" y="240"/>
                  </a:lnTo>
                  <a:lnTo>
                    <a:pt x="357" y="225"/>
                  </a:lnTo>
                  <a:lnTo>
                    <a:pt x="351" y="212"/>
                  </a:lnTo>
                  <a:lnTo>
                    <a:pt x="341" y="201"/>
                  </a:lnTo>
                  <a:lnTo>
                    <a:pt x="330" y="193"/>
                  </a:lnTo>
                  <a:lnTo>
                    <a:pt x="317" y="184"/>
                  </a:lnTo>
                  <a:lnTo>
                    <a:pt x="304" y="176"/>
                  </a:lnTo>
                  <a:lnTo>
                    <a:pt x="292" y="167"/>
                  </a:lnTo>
                  <a:lnTo>
                    <a:pt x="283" y="157"/>
                  </a:lnTo>
                  <a:lnTo>
                    <a:pt x="267" y="140"/>
                  </a:lnTo>
                  <a:lnTo>
                    <a:pt x="253" y="125"/>
                  </a:lnTo>
                  <a:lnTo>
                    <a:pt x="237" y="109"/>
                  </a:lnTo>
                  <a:lnTo>
                    <a:pt x="221" y="93"/>
                  </a:lnTo>
                  <a:lnTo>
                    <a:pt x="204" y="77"/>
                  </a:lnTo>
                  <a:lnTo>
                    <a:pt x="187" y="62"/>
                  </a:lnTo>
                  <a:lnTo>
                    <a:pt x="172" y="48"/>
                  </a:lnTo>
                  <a:lnTo>
                    <a:pt x="157" y="36"/>
                  </a:lnTo>
                  <a:lnTo>
                    <a:pt x="149" y="36"/>
                  </a:lnTo>
                  <a:lnTo>
                    <a:pt x="145" y="41"/>
                  </a:lnTo>
                  <a:lnTo>
                    <a:pt x="145" y="54"/>
                  </a:lnTo>
                  <a:lnTo>
                    <a:pt x="150" y="62"/>
                  </a:lnTo>
                  <a:lnTo>
                    <a:pt x="157" y="71"/>
                  </a:lnTo>
                  <a:lnTo>
                    <a:pt x="164" y="79"/>
                  </a:lnTo>
                  <a:lnTo>
                    <a:pt x="172" y="88"/>
                  </a:lnTo>
                  <a:lnTo>
                    <a:pt x="177" y="96"/>
                  </a:lnTo>
                  <a:lnTo>
                    <a:pt x="182" y="105"/>
                  </a:lnTo>
                  <a:lnTo>
                    <a:pt x="185" y="115"/>
                  </a:lnTo>
                  <a:lnTo>
                    <a:pt x="185" y="125"/>
                  </a:lnTo>
                  <a:lnTo>
                    <a:pt x="172" y="114"/>
                  </a:lnTo>
                  <a:lnTo>
                    <a:pt x="163" y="101"/>
                  </a:lnTo>
                  <a:lnTo>
                    <a:pt x="154" y="89"/>
                  </a:lnTo>
                  <a:lnTo>
                    <a:pt x="147" y="77"/>
                  </a:lnTo>
                  <a:lnTo>
                    <a:pt x="138" y="64"/>
                  </a:lnTo>
                  <a:lnTo>
                    <a:pt x="130" y="53"/>
                  </a:lnTo>
                  <a:lnTo>
                    <a:pt x="119" y="43"/>
                  </a:lnTo>
                  <a:lnTo>
                    <a:pt x="107" y="36"/>
                  </a:lnTo>
                  <a:lnTo>
                    <a:pt x="92" y="33"/>
                  </a:lnTo>
                  <a:lnTo>
                    <a:pt x="78" y="29"/>
                  </a:lnTo>
                  <a:lnTo>
                    <a:pt x="65" y="25"/>
                  </a:lnTo>
                  <a:lnTo>
                    <a:pt x="52" y="20"/>
                  </a:lnTo>
                  <a:lnTo>
                    <a:pt x="38" y="15"/>
                  </a:lnTo>
                  <a:lnTo>
                    <a:pt x="26" y="10"/>
                  </a:lnTo>
                  <a:lnTo>
                    <a:pt x="12" y="5"/>
                  </a:lnTo>
                  <a:lnTo>
                    <a:pt x="0" y="0"/>
                  </a:lnTo>
                  <a:close/>
                </a:path>
              </a:pathLst>
            </a:custGeom>
            <a:solidFill>
              <a:schemeClr val="accent5">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52"/>
            <p:cNvSpPr>
              <a:spLocks/>
            </p:cNvSpPr>
            <p:nvPr/>
          </p:nvSpPr>
          <p:spPr bwMode="auto">
            <a:xfrm>
              <a:off x="5154613" y="4524375"/>
              <a:ext cx="217488" cy="747712"/>
            </a:xfrm>
            <a:custGeom>
              <a:avLst/>
              <a:gdLst/>
              <a:ahLst/>
              <a:cxnLst>
                <a:cxn ang="0">
                  <a:pos x="44" y="351"/>
                </a:cxn>
                <a:cxn ang="0">
                  <a:pos x="110" y="727"/>
                </a:cxn>
                <a:cxn ang="0">
                  <a:pos x="195" y="986"/>
                </a:cxn>
                <a:cxn ang="0">
                  <a:pos x="286" y="1175"/>
                </a:cxn>
                <a:cxn ang="0">
                  <a:pos x="355" y="1331"/>
                </a:cxn>
                <a:cxn ang="0">
                  <a:pos x="363" y="1386"/>
                </a:cxn>
                <a:cxn ang="0">
                  <a:pos x="394" y="1372"/>
                </a:cxn>
                <a:cxn ang="0">
                  <a:pos x="397" y="1441"/>
                </a:cxn>
                <a:cxn ang="0">
                  <a:pos x="400" y="1512"/>
                </a:cxn>
                <a:cxn ang="0">
                  <a:pos x="388" y="1588"/>
                </a:cxn>
                <a:cxn ang="0">
                  <a:pos x="402" y="1555"/>
                </a:cxn>
                <a:cxn ang="0">
                  <a:pos x="430" y="1505"/>
                </a:cxn>
                <a:cxn ang="0">
                  <a:pos x="437" y="1599"/>
                </a:cxn>
                <a:cxn ang="0">
                  <a:pos x="410" y="1790"/>
                </a:cxn>
                <a:cxn ang="0">
                  <a:pos x="433" y="1740"/>
                </a:cxn>
                <a:cxn ang="0">
                  <a:pos x="460" y="1672"/>
                </a:cxn>
                <a:cxn ang="0">
                  <a:pos x="440" y="1782"/>
                </a:cxn>
                <a:cxn ang="0">
                  <a:pos x="405" y="1839"/>
                </a:cxn>
                <a:cxn ang="0">
                  <a:pos x="404" y="1877"/>
                </a:cxn>
                <a:cxn ang="0">
                  <a:pos x="470" y="1850"/>
                </a:cxn>
                <a:cxn ang="0">
                  <a:pos x="515" y="1652"/>
                </a:cxn>
                <a:cxn ang="0">
                  <a:pos x="536" y="1466"/>
                </a:cxn>
                <a:cxn ang="0">
                  <a:pos x="547" y="1288"/>
                </a:cxn>
                <a:cxn ang="0">
                  <a:pos x="522" y="1378"/>
                </a:cxn>
                <a:cxn ang="0">
                  <a:pos x="491" y="1440"/>
                </a:cxn>
                <a:cxn ang="0">
                  <a:pos x="485" y="1474"/>
                </a:cxn>
                <a:cxn ang="0">
                  <a:pos x="474" y="1436"/>
                </a:cxn>
                <a:cxn ang="0">
                  <a:pos x="446" y="1431"/>
                </a:cxn>
                <a:cxn ang="0">
                  <a:pos x="469" y="1387"/>
                </a:cxn>
                <a:cxn ang="0">
                  <a:pos x="469" y="1220"/>
                </a:cxn>
                <a:cxn ang="0">
                  <a:pos x="432" y="1292"/>
                </a:cxn>
                <a:cxn ang="0">
                  <a:pos x="404" y="1293"/>
                </a:cxn>
                <a:cxn ang="0">
                  <a:pos x="421" y="1216"/>
                </a:cxn>
                <a:cxn ang="0">
                  <a:pos x="415" y="1189"/>
                </a:cxn>
                <a:cxn ang="0">
                  <a:pos x="390" y="1152"/>
                </a:cxn>
                <a:cxn ang="0">
                  <a:pos x="389" y="1067"/>
                </a:cxn>
                <a:cxn ang="0">
                  <a:pos x="378" y="1088"/>
                </a:cxn>
                <a:cxn ang="0">
                  <a:pos x="351" y="1094"/>
                </a:cxn>
                <a:cxn ang="0">
                  <a:pos x="341" y="980"/>
                </a:cxn>
                <a:cxn ang="0">
                  <a:pos x="329" y="877"/>
                </a:cxn>
                <a:cxn ang="0">
                  <a:pos x="323" y="941"/>
                </a:cxn>
                <a:cxn ang="0">
                  <a:pos x="286" y="902"/>
                </a:cxn>
                <a:cxn ang="0">
                  <a:pos x="276" y="803"/>
                </a:cxn>
                <a:cxn ang="0">
                  <a:pos x="250" y="762"/>
                </a:cxn>
                <a:cxn ang="0">
                  <a:pos x="236" y="722"/>
                </a:cxn>
                <a:cxn ang="0">
                  <a:pos x="206" y="697"/>
                </a:cxn>
                <a:cxn ang="0">
                  <a:pos x="150" y="527"/>
                </a:cxn>
                <a:cxn ang="0">
                  <a:pos x="142" y="472"/>
                </a:cxn>
                <a:cxn ang="0">
                  <a:pos x="142" y="526"/>
                </a:cxn>
                <a:cxn ang="0">
                  <a:pos x="130" y="593"/>
                </a:cxn>
                <a:cxn ang="0">
                  <a:pos x="111" y="572"/>
                </a:cxn>
                <a:cxn ang="0">
                  <a:pos x="68" y="385"/>
                </a:cxn>
                <a:cxn ang="0">
                  <a:pos x="34" y="80"/>
                </a:cxn>
                <a:cxn ang="0">
                  <a:pos x="25" y="23"/>
                </a:cxn>
              </a:cxnLst>
              <a:rect l="0" t="0" r="r" b="b"/>
              <a:pathLst>
                <a:path w="547" h="1886">
                  <a:moveTo>
                    <a:pt x="0" y="25"/>
                  </a:moveTo>
                  <a:lnTo>
                    <a:pt x="10" y="106"/>
                  </a:lnTo>
                  <a:lnTo>
                    <a:pt x="21" y="187"/>
                  </a:lnTo>
                  <a:lnTo>
                    <a:pt x="32" y="269"/>
                  </a:lnTo>
                  <a:lnTo>
                    <a:pt x="44" y="351"/>
                  </a:lnTo>
                  <a:lnTo>
                    <a:pt x="56" y="432"/>
                  </a:lnTo>
                  <a:lnTo>
                    <a:pt x="68" y="513"/>
                  </a:lnTo>
                  <a:lnTo>
                    <a:pt x="80" y="595"/>
                  </a:lnTo>
                  <a:lnTo>
                    <a:pt x="93" y="676"/>
                  </a:lnTo>
                  <a:lnTo>
                    <a:pt x="110" y="727"/>
                  </a:lnTo>
                  <a:lnTo>
                    <a:pt x="126" y="780"/>
                  </a:lnTo>
                  <a:lnTo>
                    <a:pt x="141" y="831"/>
                  </a:lnTo>
                  <a:lnTo>
                    <a:pt x="158" y="884"/>
                  </a:lnTo>
                  <a:lnTo>
                    <a:pt x="175" y="935"/>
                  </a:lnTo>
                  <a:lnTo>
                    <a:pt x="195" y="986"/>
                  </a:lnTo>
                  <a:lnTo>
                    <a:pt x="218" y="1035"/>
                  </a:lnTo>
                  <a:lnTo>
                    <a:pt x="249" y="1083"/>
                  </a:lnTo>
                  <a:lnTo>
                    <a:pt x="262" y="1113"/>
                  </a:lnTo>
                  <a:lnTo>
                    <a:pt x="275" y="1143"/>
                  </a:lnTo>
                  <a:lnTo>
                    <a:pt x="286" y="1175"/>
                  </a:lnTo>
                  <a:lnTo>
                    <a:pt x="298" y="1207"/>
                  </a:lnTo>
                  <a:lnTo>
                    <a:pt x="308" y="1238"/>
                  </a:lnTo>
                  <a:lnTo>
                    <a:pt x="322" y="1269"/>
                  </a:lnTo>
                  <a:lnTo>
                    <a:pt x="336" y="1300"/>
                  </a:lnTo>
                  <a:lnTo>
                    <a:pt x="355" y="1331"/>
                  </a:lnTo>
                  <a:lnTo>
                    <a:pt x="358" y="1426"/>
                  </a:lnTo>
                  <a:lnTo>
                    <a:pt x="359" y="1416"/>
                  </a:lnTo>
                  <a:lnTo>
                    <a:pt x="361" y="1407"/>
                  </a:lnTo>
                  <a:lnTo>
                    <a:pt x="361" y="1396"/>
                  </a:lnTo>
                  <a:lnTo>
                    <a:pt x="363" y="1386"/>
                  </a:lnTo>
                  <a:lnTo>
                    <a:pt x="364" y="1376"/>
                  </a:lnTo>
                  <a:lnTo>
                    <a:pt x="370" y="1368"/>
                  </a:lnTo>
                  <a:lnTo>
                    <a:pt x="378" y="1362"/>
                  </a:lnTo>
                  <a:lnTo>
                    <a:pt x="390" y="1361"/>
                  </a:lnTo>
                  <a:lnTo>
                    <a:pt x="394" y="1372"/>
                  </a:lnTo>
                  <a:lnTo>
                    <a:pt x="397" y="1386"/>
                  </a:lnTo>
                  <a:lnTo>
                    <a:pt x="398" y="1399"/>
                  </a:lnTo>
                  <a:lnTo>
                    <a:pt x="399" y="1414"/>
                  </a:lnTo>
                  <a:lnTo>
                    <a:pt x="398" y="1427"/>
                  </a:lnTo>
                  <a:lnTo>
                    <a:pt x="397" y="1441"/>
                  </a:lnTo>
                  <a:lnTo>
                    <a:pt x="397" y="1453"/>
                  </a:lnTo>
                  <a:lnTo>
                    <a:pt x="398" y="1467"/>
                  </a:lnTo>
                  <a:lnTo>
                    <a:pt x="400" y="1481"/>
                  </a:lnTo>
                  <a:lnTo>
                    <a:pt x="402" y="1497"/>
                  </a:lnTo>
                  <a:lnTo>
                    <a:pt x="400" y="1512"/>
                  </a:lnTo>
                  <a:lnTo>
                    <a:pt x="400" y="1529"/>
                  </a:lnTo>
                  <a:lnTo>
                    <a:pt x="397" y="1543"/>
                  </a:lnTo>
                  <a:lnTo>
                    <a:pt x="395" y="1558"/>
                  </a:lnTo>
                  <a:lnTo>
                    <a:pt x="391" y="1572"/>
                  </a:lnTo>
                  <a:lnTo>
                    <a:pt x="388" y="1588"/>
                  </a:lnTo>
                  <a:lnTo>
                    <a:pt x="394" y="1612"/>
                  </a:lnTo>
                  <a:lnTo>
                    <a:pt x="394" y="1597"/>
                  </a:lnTo>
                  <a:lnTo>
                    <a:pt x="396" y="1582"/>
                  </a:lnTo>
                  <a:lnTo>
                    <a:pt x="398" y="1569"/>
                  </a:lnTo>
                  <a:lnTo>
                    <a:pt x="402" y="1555"/>
                  </a:lnTo>
                  <a:lnTo>
                    <a:pt x="405" y="1542"/>
                  </a:lnTo>
                  <a:lnTo>
                    <a:pt x="409" y="1530"/>
                  </a:lnTo>
                  <a:lnTo>
                    <a:pt x="414" y="1517"/>
                  </a:lnTo>
                  <a:lnTo>
                    <a:pt x="421" y="1507"/>
                  </a:lnTo>
                  <a:lnTo>
                    <a:pt x="430" y="1505"/>
                  </a:lnTo>
                  <a:lnTo>
                    <a:pt x="437" y="1509"/>
                  </a:lnTo>
                  <a:lnTo>
                    <a:pt x="443" y="1515"/>
                  </a:lnTo>
                  <a:lnTo>
                    <a:pt x="446" y="1523"/>
                  </a:lnTo>
                  <a:lnTo>
                    <a:pt x="441" y="1560"/>
                  </a:lnTo>
                  <a:lnTo>
                    <a:pt x="437" y="1599"/>
                  </a:lnTo>
                  <a:lnTo>
                    <a:pt x="434" y="1639"/>
                  </a:lnTo>
                  <a:lnTo>
                    <a:pt x="432" y="1678"/>
                  </a:lnTo>
                  <a:lnTo>
                    <a:pt x="427" y="1715"/>
                  </a:lnTo>
                  <a:lnTo>
                    <a:pt x="421" y="1753"/>
                  </a:lnTo>
                  <a:lnTo>
                    <a:pt x="410" y="1790"/>
                  </a:lnTo>
                  <a:lnTo>
                    <a:pt x="398" y="1826"/>
                  </a:lnTo>
                  <a:lnTo>
                    <a:pt x="410" y="1805"/>
                  </a:lnTo>
                  <a:lnTo>
                    <a:pt x="421" y="1784"/>
                  </a:lnTo>
                  <a:lnTo>
                    <a:pt x="426" y="1762"/>
                  </a:lnTo>
                  <a:lnTo>
                    <a:pt x="433" y="1740"/>
                  </a:lnTo>
                  <a:lnTo>
                    <a:pt x="437" y="1716"/>
                  </a:lnTo>
                  <a:lnTo>
                    <a:pt x="442" y="1694"/>
                  </a:lnTo>
                  <a:lnTo>
                    <a:pt x="449" y="1671"/>
                  </a:lnTo>
                  <a:lnTo>
                    <a:pt x="459" y="1652"/>
                  </a:lnTo>
                  <a:lnTo>
                    <a:pt x="460" y="1672"/>
                  </a:lnTo>
                  <a:lnTo>
                    <a:pt x="460" y="1695"/>
                  </a:lnTo>
                  <a:lnTo>
                    <a:pt x="457" y="1716"/>
                  </a:lnTo>
                  <a:lnTo>
                    <a:pt x="452" y="1738"/>
                  </a:lnTo>
                  <a:lnTo>
                    <a:pt x="445" y="1760"/>
                  </a:lnTo>
                  <a:lnTo>
                    <a:pt x="440" y="1782"/>
                  </a:lnTo>
                  <a:lnTo>
                    <a:pt x="433" y="1804"/>
                  </a:lnTo>
                  <a:lnTo>
                    <a:pt x="426" y="1826"/>
                  </a:lnTo>
                  <a:lnTo>
                    <a:pt x="418" y="1828"/>
                  </a:lnTo>
                  <a:lnTo>
                    <a:pt x="412" y="1834"/>
                  </a:lnTo>
                  <a:lnTo>
                    <a:pt x="405" y="1839"/>
                  </a:lnTo>
                  <a:lnTo>
                    <a:pt x="402" y="1846"/>
                  </a:lnTo>
                  <a:lnTo>
                    <a:pt x="398" y="1853"/>
                  </a:lnTo>
                  <a:lnTo>
                    <a:pt x="398" y="1861"/>
                  </a:lnTo>
                  <a:lnTo>
                    <a:pt x="399" y="1868"/>
                  </a:lnTo>
                  <a:lnTo>
                    <a:pt x="404" y="1877"/>
                  </a:lnTo>
                  <a:lnTo>
                    <a:pt x="412" y="1882"/>
                  </a:lnTo>
                  <a:lnTo>
                    <a:pt x="422" y="1886"/>
                  </a:lnTo>
                  <a:lnTo>
                    <a:pt x="433" y="1884"/>
                  </a:lnTo>
                  <a:lnTo>
                    <a:pt x="444" y="1881"/>
                  </a:lnTo>
                  <a:lnTo>
                    <a:pt x="470" y="1850"/>
                  </a:lnTo>
                  <a:lnTo>
                    <a:pt x="489" y="1815"/>
                  </a:lnTo>
                  <a:lnTo>
                    <a:pt x="499" y="1775"/>
                  </a:lnTo>
                  <a:lnTo>
                    <a:pt x="507" y="1736"/>
                  </a:lnTo>
                  <a:lnTo>
                    <a:pt x="510" y="1694"/>
                  </a:lnTo>
                  <a:lnTo>
                    <a:pt x="515" y="1652"/>
                  </a:lnTo>
                  <a:lnTo>
                    <a:pt x="519" y="1610"/>
                  </a:lnTo>
                  <a:lnTo>
                    <a:pt x="527" y="1571"/>
                  </a:lnTo>
                  <a:lnTo>
                    <a:pt x="531" y="1535"/>
                  </a:lnTo>
                  <a:lnTo>
                    <a:pt x="534" y="1500"/>
                  </a:lnTo>
                  <a:lnTo>
                    <a:pt x="536" y="1466"/>
                  </a:lnTo>
                  <a:lnTo>
                    <a:pt x="540" y="1431"/>
                  </a:lnTo>
                  <a:lnTo>
                    <a:pt x="541" y="1395"/>
                  </a:lnTo>
                  <a:lnTo>
                    <a:pt x="543" y="1359"/>
                  </a:lnTo>
                  <a:lnTo>
                    <a:pt x="544" y="1323"/>
                  </a:lnTo>
                  <a:lnTo>
                    <a:pt x="547" y="1288"/>
                  </a:lnTo>
                  <a:lnTo>
                    <a:pt x="545" y="1306"/>
                  </a:lnTo>
                  <a:lnTo>
                    <a:pt x="542" y="1325"/>
                  </a:lnTo>
                  <a:lnTo>
                    <a:pt x="536" y="1343"/>
                  </a:lnTo>
                  <a:lnTo>
                    <a:pt x="531" y="1361"/>
                  </a:lnTo>
                  <a:lnTo>
                    <a:pt x="522" y="1378"/>
                  </a:lnTo>
                  <a:lnTo>
                    <a:pt x="513" y="1395"/>
                  </a:lnTo>
                  <a:lnTo>
                    <a:pt x="501" y="1411"/>
                  </a:lnTo>
                  <a:lnTo>
                    <a:pt x="489" y="1426"/>
                  </a:lnTo>
                  <a:lnTo>
                    <a:pt x="490" y="1433"/>
                  </a:lnTo>
                  <a:lnTo>
                    <a:pt x="491" y="1440"/>
                  </a:lnTo>
                  <a:lnTo>
                    <a:pt x="490" y="1447"/>
                  </a:lnTo>
                  <a:lnTo>
                    <a:pt x="490" y="1453"/>
                  </a:lnTo>
                  <a:lnTo>
                    <a:pt x="488" y="1460"/>
                  </a:lnTo>
                  <a:lnTo>
                    <a:pt x="486" y="1467"/>
                  </a:lnTo>
                  <a:lnTo>
                    <a:pt x="485" y="1474"/>
                  </a:lnTo>
                  <a:lnTo>
                    <a:pt x="485" y="1480"/>
                  </a:lnTo>
                  <a:lnTo>
                    <a:pt x="479" y="1469"/>
                  </a:lnTo>
                  <a:lnTo>
                    <a:pt x="479" y="1458"/>
                  </a:lnTo>
                  <a:lnTo>
                    <a:pt x="478" y="1447"/>
                  </a:lnTo>
                  <a:lnTo>
                    <a:pt x="474" y="1436"/>
                  </a:lnTo>
                  <a:lnTo>
                    <a:pt x="469" y="1440"/>
                  </a:lnTo>
                  <a:lnTo>
                    <a:pt x="463" y="1441"/>
                  </a:lnTo>
                  <a:lnTo>
                    <a:pt x="457" y="1441"/>
                  </a:lnTo>
                  <a:lnTo>
                    <a:pt x="451" y="1442"/>
                  </a:lnTo>
                  <a:lnTo>
                    <a:pt x="446" y="1431"/>
                  </a:lnTo>
                  <a:lnTo>
                    <a:pt x="448" y="1421"/>
                  </a:lnTo>
                  <a:lnTo>
                    <a:pt x="450" y="1412"/>
                  </a:lnTo>
                  <a:lnTo>
                    <a:pt x="457" y="1404"/>
                  </a:lnTo>
                  <a:lnTo>
                    <a:pt x="462" y="1395"/>
                  </a:lnTo>
                  <a:lnTo>
                    <a:pt x="469" y="1387"/>
                  </a:lnTo>
                  <a:lnTo>
                    <a:pt x="473" y="1379"/>
                  </a:lnTo>
                  <a:lnTo>
                    <a:pt x="479" y="1371"/>
                  </a:lnTo>
                  <a:lnTo>
                    <a:pt x="477" y="1187"/>
                  </a:lnTo>
                  <a:lnTo>
                    <a:pt x="472" y="1203"/>
                  </a:lnTo>
                  <a:lnTo>
                    <a:pt x="469" y="1220"/>
                  </a:lnTo>
                  <a:lnTo>
                    <a:pt x="464" y="1234"/>
                  </a:lnTo>
                  <a:lnTo>
                    <a:pt x="459" y="1250"/>
                  </a:lnTo>
                  <a:lnTo>
                    <a:pt x="451" y="1264"/>
                  </a:lnTo>
                  <a:lnTo>
                    <a:pt x="442" y="1278"/>
                  </a:lnTo>
                  <a:lnTo>
                    <a:pt x="432" y="1292"/>
                  </a:lnTo>
                  <a:lnTo>
                    <a:pt x="421" y="1305"/>
                  </a:lnTo>
                  <a:lnTo>
                    <a:pt x="414" y="1305"/>
                  </a:lnTo>
                  <a:lnTo>
                    <a:pt x="410" y="1303"/>
                  </a:lnTo>
                  <a:lnTo>
                    <a:pt x="407" y="1297"/>
                  </a:lnTo>
                  <a:lnTo>
                    <a:pt x="404" y="1293"/>
                  </a:lnTo>
                  <a:lnTo>
                    <a:pt x="406" y="1277"/>
                  </a:lnTo>
                  <a:lnTo>
                    <a:pt x="410" y="1262"/>
                  </a:lnTo>
                  <a:lnTo>
                    <a:pt x="414" y="1247"/>
                  </a:lnTo>
                  <a:lnTo>
                    <a:pt x="418" y="1232"/>
                  </a:lnTo>
                  <a:lnTo>
                    <a:pt x="421" y="1216"/>
                  </a:lnTo>
                  <a:lnTo>
                    <a:pt x="424" y="1202"/>
                  </a:lnTo>
                  <a:lnTo>
                    <a:pt x="424" y="1187"/>
                  </a:lnTo>
                  <a:lnTo>
                    <a:pt x="424" y="1174"/>
                  </a:lnTo>
                  <a:lnTo>
                    <a:pt x="419" y="1181"/>
                  </a:lnTo>
                  <a:lnTo>
                    <a:pt x="415" y="1189"/>
                  </a:lnTo>
                  <a:lnTo>
                    <a:pt x="408" y="1195"/>
                  </a:lnTo>
                  <a:lnTo>
                    <a:pt x="400" y="1200"/>
                  </a:lnTo>
                  <a:lnTo>
                    <a:pt x="388" y="1187"/>
                  </a:lnTo>
                  <a:lnTo>
                    <a:pt x="389" y="1169"/>
                  </a:lnTo>
                  <a:lnTo>
                    <a:pt x="390" y="1152"/>
                  </a:lnTo>
                  <a:lnTo>
                    <a:pt x="390" y="1134"/>
                  </a:lnTo>
                  <a:lnTo>
                    <a:pt x="391" y="1118"/>
                  </a:lnTo>
                  <a:lnTo>
                    <a:pt x="390" y="1101"/>
                  </a:lnTo>
                  <a:lnTo>
                    <a:pt x="390" y="1084"/>
                  </a:lnTo>
                  <a:lnTo>
                    <a:pt x="389" y="1067"/>
                  </a:lnTo>
                  <a:lnTo>
                    <a:pt x="388" y="1053"/>
                  </a:lnTo>
                  <a:lnTo>
                    <a:pt x="385" y="1064"/>
                  </a:lnTo>
                  <a:lnTo>
                    <a:pt x="382" y="1076"/>
                  </a:lnTo>
                  <a:lnTo>
                    <a:pt x="380" y="1082"/>
                  </a:lnTo>
                  <a:lnTo>
                    <a:pt x="378" y="1088"/>
                  </a:lnTo>
                  <a:lnTo>
                    <a:pt x="373" y="1094"/>
                  </a:lnTo>
                  <a:lnTo>
                    <a:pt x="370" y="1101"/>
                  </a:lnTo>
                  <a:lnTo>
                    <a:pt x="362" y="1100"/>
                  </a:lnTo>
                  <a:lnTo>
                    <a:pt x="357" y="1099"/>
                  </a:lnTo>
                  <a:lnTo>
                    <a:pt x="351" y="1094"/>
                  </a:lnTo>
                  <a:lnTo>
                    <a:pt x="348" y="1091"/>
                  </a:lnTo>
                  <a:lnTo>
                    <a:pt x="345" y="1063"/>
                  </a:lnTo>
                  <a:lnTo>
                    <a:pt x="344" y="1035"/>
                  </a:lnTo>
                  <a:lnTo>
                    <a:pt x="342" y="1007"/>
                  </a:lnTo>
                  <a:lnTo>
                    <a:pt x="341" y="980"/>
                  </a:lnTo>
                  <a:lnTo>
                    <a:pt x="339" y="950"/>
                  </a:lnTo>
                  <a:lnTo>
                    <a:pt x="337" y="922"/>
                  </a:lnTo>
                  <a:lnTo>
                    <a:pt x="336" y="895"/>
                  </a:lnTo>
                  <a:lnTo>
                    <a:pt x="335" y="868"/>
                  </a:lnTo>
                  <a:lnTo>
                    <a:pt x="329" y="877"/>
                  </a:lnTo>
                  <a:lnTo>
                    <a:pt x="325" y="891"/>
                  </a:lnTo>
                  <a:lnTo>
                    <a:pt x="325" y="903"/>
                  </a:lnTo>
                  <a:lnTo>
                    <a:pt x="326" y="918"/>
                  </a:lnTo>
                  <a:lnTo>
                    <a:pt x="325" y="930"/>
                  </a:lnTo>
                  <a:lnTo>
                    <a:pt x="323" y="941"/>
                  </a:lnTo>
                  <a:lnTo>
                    <a:pt x="317" y="952"/>
                  </a:lnTo>
                  <a:lnTo>
                    <a:pt x="307" y="959"/>
                  </a:lnTo>
                  <a:lnTo>
                    <a:pt x="289" y="941"/>
                  </a:lnTo>
                  <a:lnTo>
                    <a:pt x="287" y="921"/>
                  </a:lnTo>
                  <a:lnTo>
                    <a:pt x="286" y="902"/>
                  </a:lnTo>
                  <a:lnTo>
                    <a:pt x="285" y="882"/>
                  </a:lnTo>
                  <a:lnTo>
                    <a:pt x="284" y="863"/>
                  </a:lnTo>
                  <a:lnTo>
                    <a:pt x="281" y="843"/>
                  </a:lnTo>
                  <a:lnTo>
                    <a:pt x="279" y="824"/>
                  </a:lnTo>
                  <a:lnTo>
                    <a:pt x="276" y="803"/>
                  </a:lnTo>
                  <a:lnTo>
                    <a:pt x="272" y="785"/>
                  </a:lnTo>
                  <a:lnTo>
                    <a:pt x="261" y="783"/>
                  </a:lnTo>
                  <a:lnTo>
                    <a:pt x="254" y="779"/>
                  </a:lnTo>
                  <a:lnTo>
                    <a:pt x="250" y="771"/>
                  </a:lnTo>
                  <a:lnTo>
                    <a:pt x="250" y="762"/>
                  </a:lnTo>
                  <a:lnTo>
                    <a:pt x="250" y="752"/>
                  </a:lnTo>
                  <a:lnTo>
                    <a:pt x="250" y="742"/>
                  </a:lnTo>
                  <a:lnTo>
                    <a:pt x="249" y="731"/>
                  </a:lnTo>
                  <a:lnTo>
                    <a:pt x="247" y="725"/>
                  </a:lnTo>
                  <a:lnTo>
                    <a:pt x="236" y="722"/>
                  </a:lnTo>
                  <a:lnTo>
                    <a:pt x="230" y="719"/>
                  </a:lnTo>
                  <a:lnTo>
                    <a:pt x="223" y="715"/>
                  </a:lnTo>
                  <a:lnTo>
                    <a:pt x="217" y="710"/>
                  </a:lnTo>
                  <a:lnTo>
                    <a:pt x="211" y="703"/>
                  </a:lnTo>
                  <a:lnTo>
                    <a:pt x="206" y="697"/>
                  </a:lnTo>
                  <a:lnTo>
                    <a:pt x="201" y="690"/>
                  </a:lnTo>
                  <a:lnTo>
                    <a:pt x="196" y="684"/>
                  </a:lnTo>
                  <a:lnTo>
                    <a:pt x="166" y="545"/>
                  </a:lnTo>
                  <a:lnTo>
                    <a:pt x="156" y="536"/>
                  </a:lnTo>
                  <a:lnTo>
                    <a:pt x="150" y="527"/>
                  </a:lnTo>
                  <a:lnTo>
                    <a:pt x="145" y="517"/>
                  </a:lnTo>
                  <a:lnTo>
                    <a:pt x="144" y="507"/>
                  </a:lnTo>
                  <a:lnTo>
                    <a:pt x="143" y="495"/>
                  </a:lnTo>
                  <a:lnTo>
                    <a:pt x="143" y="483"/>
                  </a:lnTo>
                  <a:lnTo>
                    <a:pt x="142" y="472"/>
                  </a:lnTo>
                  <a:lnTo>
                    <a:pt x="141" y="462"/>
                  </a:lnTo>
                  <a:lnTo>
                    <a:pt x="138" y="477"/>
                  </a:lnTo>
                  <a:lnTo>
                    <a:pt x="139" y="492"/>
                  </a:lnTo>
                  <a:lnTo>
                    <a:pt x="140" y="509"/>
                  </a:lnTo>
                  <a:lnTo>
                    <a:pt x="142" y="526"/>
                  </a:lnTo>
                  <a:lnTo>
                    <a:pt x="142" y="543"/>
                  </a:lnTo>
                  <a:lnTo>
                    <a:pt x="143" y="560"/>
                  </a:lnTo>
                  <a:lnTo>
                    <a:pt x="141" y="577"/>
                  </a:lnTo>
                  <a:lnTo>
                    <a:pt x="138" y="593"/>
                  </a:lnTo>
                  <a:lnTo>
                    <a:pt x="130" y="593"/>
                  </a:lnTo>
                  <a:lnTo>
                    <a:pt x="124" y="591"/>
                  </a:lnTo>
                  <a:lnTo>
                    <a:pt x="120" y="587"/>
                  </a:lnTo>
                  <a:lnTo>
                    <a:pt x="116" y="583"/>
                  </a:lnTo>
                  <a:lnTo>
                    <a:pt x="113" y="578"/>
                  </a:lnTo>
                  <a:lnTo>
                    <a:pt x="111" y="572"/>
                  </a:lnTo>
                  <a:lnTo>
                    <a:pt x="108" y="566"/>
                  </a:lnTo>
                  <a:lnTo>
                    <a:pt x="107" y="563"/>
                  </a:lnTo>
                  <a:lnTo>
                    <a:pt x="93" y="504"/>
                  </a:lnTo>
                  <a:lnTo>
                    <a:pt x="80" y="444"/>
                  </a:lnTo>
                  <a:lnTo>
                    <a:pt x="68" y="385"/>
                  </a:lnTo>
                  <a:lnTo>
                    <a:pt x="59" y="326"/>
                  </a:lnTo>
                  <a:lnTo>
                    <a:pt x="49" y="266"/>
                  </a:lnTo>
                  <a:lnTo>
                    <a:pt x="42" y="205"/>
                  </a:lnTo>
                  <a:lnTo>
                    <a:pt x="37" y="142"/>
                  </a:lnTo>
                  <a:lnTo>
                    <a:pt x="34" y="80"/>
                  </a:lnTo>
                  <a:lnTo>
                    <a:pt x="28" y="70"/>
                  </a:lnTo>
                  <a:lnTo>
                    <a:pt x="26" y="60"/>
                  </a:lnTo>
                  <a:lnTo>
                    <a:pt x="25" y="48"/>
                  </a:lnTo>
                  <a:lnTo>
                    <a:pt x="26" y="35"/>
                  </a:lnTo>
                  <a:lnTo>
                    <a:pt x="25" y="23"/>
                  </a:lnTo>
                  <a:lnTo>
                    <a:pt x="24" y="13"/>
                  </a:lnTo>
                  <a:lnTo>
                    <a:pt x="19" y="4"/>
                  </a:lnTo>
                  <a:lnTo>
                    <a:pt x="10" y="0"/>
                  </a:lnTo>
                  <a:lnTo>
                    <a:pt x="0" y="2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53"/>
            <p:cNvSpPr>
              <a:spLocks/>
            </p:cNvSpPr>
            <p:nvPr/>
          </p:nvSpPr>
          <p:spPr bwMode="auto">
            <a:xfrm>
              <a:off x="5365750" y="4527550"/>
              <a:ext cx="3175" cy="19050"/>
            </a:xfrm>
            <a:custGeom>
              <a:avLst/>
              <a:gdLst/>
              <a:ahLst/>
              <a:cxnLst>
                <a:cxn ang="0">
                  <a:pos x="0" y="49"/>
                </a:cxn>
                <a:cxn ang="0">
                  <a:pos x="4" y="44"/>
                </a:cxn>
                <a:cxn ang="0">
                  <a:pos x="8" y="40"/>
                </a:cxn>
                <a:cxn ang="0">
                  <a:pos x="8" y="33"/>
                </a:cxn>
                <a:cxn ang="0">
                  <a:pos x="6" y="27"/>
                </a:cxn>
                <a:cxn ang="0">
                  <a:pos x="4" y="21"/>
                </a:cxn>
                <a:cxn ang="0">
                  <a:pos x="2" y="14"/>
                </a:cxn>
                <a:cxn ang="0">
                  <a:pos x="0" y="7"/>
                </a:cxn>
                <a:cxn ang="0">
                  <a:pos x="0" y="0"/>
                </a:cxn>
                <a:cxn ang="0">
                  <a:pos x="0" y="49"/>
                </a:cxn>
              </a:cxnLst>
              <a:rect l="0" t="0" r="r" b="b"/>
              <a:pathLst>
                <a:path w="8" h="49">
                  <a:moveTo>
                    <a:pt x="0" y="49"/>
                  </a:moveTo>
                  <a:lnTo>
                    <a:pt x="4" y="44"/>
                  </a:lnTo>
                  <a:lnTo>
                    <a:pt x="8" y="40"/>
                  </a:lnTo>
                  <a:lnTo>
                    <a:pt x="8" y="33"/>
                  </a:lnTo>
                  <a:lnTo>
                    <a:pt x="6" y="27"/>
                  </a:lnTo>
                  <a:lnTo>
                    <a:pt x="4" y="21"/>
                  </a:lnTo>
                  <a:lnTo>
                    <a:pt x="2" y="14"/>
                  </a:lnTo>
                  <a:lnTo>
                    <a:pt x="0" y="7"/>
                  </a:lnTo>
                  <a:lnTo>
                    <a:pt x="0" y="0"/>
                  </a:lnTo>
                  <a:lnTo>
                    <a:pt x="0" y="49"/>
                  </a:lnTo>
                  <a:close/>
                </a:path>
              </a:pathLst>
            </a:custGeom>
            <a:solidFill>
              <a:srgbClr val="B3CC1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54"/>
            <p:cNvSpPr>
              <a:spLocks/>
            </p:cNvSpPr>
            <p:nvPr/>
          </p:nvSpPr>
          <p:spPr bwMode="auto">
            <a:xfrm>
              <a:off x="5207000" y="4543425"/>
              <a:ext cx="9525" cy="28575"/>
            </a:xfrm>
            <a:custGeom>
              <a:avLst/>
              <a:gdLst/>
              <a:ahLst/>
              <a:cxnLst>
                <a:cxn ang="0">
                  <a:pos x="2" y="33"/>
                </a:cxn>
                <a:cxn ang="0">
                  <a:pos x="4" y="37"/>
                </a:cxn>
                <a:cxn ang="0">
                  <a:pos x="6" y="43"/>
                </a:cxn>
                <a:cxn ang="0">
                  <a:pos x="6" y="49"/>
                </a:cxn>
                <a:cxn ang="0">
                  <a:pos x="6" y="56"/>
                </a:cxn>
                <a:cxn ang="0">
                  <a:pos x="6" y="60"/>
                </a:cxn>
                <a:cxn ang="0">
                  <a:pos x="7" y="66"/>
                </a:cxn>
                <a:cxn ang="0">
                  <a:pos x="9" y="70"/>
                </a:cxn>
                <a:cxn ang="0">
                  <a:pos x="15" y="74"/>
                </a:cxn>
                <a:cxn ang="0">
                  <a:pos x="23" y="64"/>
                </a:cxn>
                <a:cxn ang="0">
                  <a:pos x="20" y="1"/>
                </a:cxn>
                <a:cxn ang="0">
                  <a:pos x="11" y="0"/>
                </a:cxn>
                <a:cxn ang="0">
                  <a:pos x="6" y="2"/>
                </a:cxn>
                <a:cxn ang="0">
                  <a:pos x="1" y="5"/>
                </a:cxn>
                <a:cxn ang="0">
                  <a:pos x="1" y="11"/>
                </a:cxn>
                <a:cxn ang="0">
                  <a:pos x="0" y="15"/>
                </a:cxn>
                <a:cxn ang="0">
                  <a:pos x="1" y="22"/>
                </a:cxn>
                <a:cxn ang="0">
                  <a:pos x="1" y="28"/>
                </a:cxn>
                <a:cxn ang="0">
                  <a:pos x="2" y="33"/>
                </a:cxn>
              </a:cxnLst>
              <a:rect l="0" t="0" r="r" b="b"/>
              <a:pathLst>
                <a:path w="23" h="74">
                  <a:moveTo>
                    <a:pt x="2" y="33"/>
                  </a:moveTo>
                  <a:lnTo>
                    <a:pt x="4" y="37"/>
                  </a:lnTo>
                  <a:lnTo>
                    <a:pt x="6" y="43"/>
                  </a:lnTo>
                  <a:lnTo>
                    <a:pt x="6" y="49"/>
                  </a:lnTo>
                  <a:lnTo>
                    <a:pt x="6" y="56"/>
                  </a:lnTo>
                  <a:lnTo>
                    <a:pt x="6" y="60"/>
                  </a:lnTo>
                  <a:lnTo>
                    <a:pt x="7" y="66"/>
                  </a:lnTo>
                  <a:lnTo>
                    <a:pt x="9" y="70"/>
                  </a:lnTo>
                  <a:lnTo>
                    <a:pt x="15" y="74"/>
                  </a:lnTo>
                  <a:lnTo>
                    <a:pt x="23" y="64"/>
                  </a:lnTo>
                  <a:lnTo>
                    <a:pt x="20" y="1"/>
                  </a:lnTo>
                  <a:lnTo>
                    <a:pt x="11" y="0"/>
                  </a:lnTo>
                  <a:lnTo>
                    <a:pt x="6" y="2"/>
                  </a:lnTo>
                  <a:lnTo>
                    <a:pt x="1" y="5"/>
                  </a:lnTo>
                  <a:lnTo>
                    <a:pt x="1" y="11"/>
                  </a:lnTo>
                  <a:lnTo>
                    <a:pt x="0" y="15"/>
                  </a:lnTo>
                  <a:lnTo>
                    <a:pt x="1" y="22"/>
                  </a:lnTo>
                  <a:lnTo>
                    <a:pt x="1" y="28"/>
                  </a:lnTo>
                  <a:lnTo>
                    <a:pt x="2" y="3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55"/>
            <p:cNvSpPr>
              <a:spLocks/>
            </p:cNvSpPr>
            <p:nvPr/>
          </p:nvSpPr>
          <p:spPr bwMode="auto">
            <a:xfrm>
              <a:off x="5641975" y="4619625"/>
              <a:ext cx="63500" cy="60325"/>
            </a:xfrm>
            <a:custGeom>
              <a:avLst/>
              <a:gdLst/>
              <a:ahLst/>
              <a:cxnLst>
                <a:cxn ang="0">
                  <a:pos x="2" y="55"/>
                </a:cxn>
                <a:cxn ang="0">
                  <a:pos x="16" y="63"/>
                </a:cxn>
                <a:cxn ang="0">
                  <a:pos x="32" y="71"/>
                </a:cxn>
                <a:cxn ang="0">
                  <a:pos x="47" y="77"/>
                </a:cxn>
                <a:cxn ang="0">
                  <a:pos x="63" y="84"/>
                </a:cxn>
                <a:cxn ang="0">
                  <a:pos x="78" y="91"/>
                </a:cxn>
                <a:cxn ang="0">
                  <a:pos x="92" y="99"/>
                </a:cxn>
                <a:cxn ang="0">
                  <a:pos x="106" y="108"/>
                </a:cxn>
                <a:cxn ang="0">
                  <a:pos x="118" y="121"/>
                </a:cxn>
                <a:cxn ang="0">
                  <a:pos x="116" y="126"/>
                </a:cxn>
                <a:cxn ang="0">
                  <a:pos x="125" y="131"/>
                </a:cxn>
                <a:cxn ang="0">
                  <a:pos x="135" y="141"/>
                </a:cxn>
                <a:cxn ang="0">
                  <a:pos x="138" y="145"/>
                </a:cxn>
                <a:cxn ang="0">
                  <a:pos x="145" y="148"/>
                </a:cxn>
                <a:cxn ang="0">
                  <a:pos x="151" y="150"/>
                </a:cxn>
                <a:cxn ang="0">
                  <a:pos x="159" y="151"/>
                </a:cxn>
                <a:cxn ang="0">
                  <a:pos x="141" y="133"/>
                </a:cxn>
                <a:cxn ang="0">
                  <a:pos x="150" y="129"/>
                </a:cxn>
                <a:cxn ang="0">
                  <a:pos x="159" y="126"/>
                </a:cxn>
                <a:cxn ang="0">
                  <a:pos x="153" y="111"/>
                </a:cxn>
                <a:cxn ang="0">
                  <a:pos x="146" y="100"/>
                </a:cxn>
                <a:cxn ang="0">
                  <a:pos x="137" y="90"/>
                </a:cxn>
                <a:cxn ang="0">
                  <a:pos x="128" y="82"/>
                </a:cxn>
                <a:cxn ang="0">
                  <a:pos x="116" y="73"/>
                </a:cxn>
                <a:cxn ang="0">
                  <a:pos x="106" y="65"/>
                </a:cxn>
                <a:cxn ang="0">
                  <a:pos x="95" y="56"/>
                </a:cxn>
                <a:cxn ang="0">
                  <a:pos x="86" y="48"/>
                </a:cxn>
                <a:cxn ang="0">
                  <a:pos x="17" y="0"/>
                </a:cxn>
                <a:cxn ang="0">
                  <a:pos x="11" y="3"/>
                </a:cxn>
                <a:cxn ang="0">
                  <a:pos x="8" y="9"/>
                </a:cxn>
                <a:cxn ang="0">
                  <a:pos x="5" y="15"/>
                </a:cxn>
                <a:cxn ang="0">
                  <a:pos x="4" y="23"/>
                </a:cxn>
                <a:cxn ang="0">
                  <a:pos x="1" y="30"/>
                </a:cxn>
                <a:cxn ang="0">
                  <a:pos x="1" y="39"/>
                </a:cxn>
                <a:cxn ang="0">
                  <a:pos x="0" y="46"/>
                </a:cxn>
                <a:cxn ang="0">
                  <a:pos x="2" y="55"/>
                </a:cxn>
              </a:cxnLst>
              <a:rect l="0" t="0" r="r" b="b"/>
              <a:pathLst>
                <a:path w="159" h="151">
                  <a:moveTo>
                    <a:pt x="2" y="55"/>
                  </a:moveTo>
                  <a:lnTo>
                    <a:pt x="16" y="63"/>
                  </a:lnTo>
                  <a:lnTo>
                    <a:pt x="32" y="71"/>
                  </a:lnTo>
                  <a:lnTo>
                    <a:pt x="47" y="77"/>
                  </a:lnTo>
                  <a:lnTo>
                    <a:pt x="63" y="84"/>
                  </a:lnTo>
                  <a:lnTo>
                    <a:pt x="78" y="91"/>
                  </a:lnTo>
                  <a:lnTo>
                    <a:pt x="92" y="99"/>
                  </a:lnTo>
                  <a:lnTo>
                    <a:pt x="106" y="108"/>
                  </a:lnTo>
                  <a:lnTo>
                    <a:pt x="118" y="121"/>
                  </a:lnTo>
                  <a:lnTo>
                    <a:pt x="116" y="126"/>
                  </a:lnTo>
                  <a:lnTo>
                    <a:pt x="125" y="131"/>
                  </a:lnTo>
                  <a:lnTo>
                    <a:pt x="135" y="141"/>
                  </a:lnTo>
                  <a:lnTo>
                    <a:pt x="138" y="145"/>
                  </a:lnTo>
                  <a:lnTo>
                    <a:pt x="145" y="148"/>
                  </a:lnTo>
                  <a:lnTo>
                    <a:pt x="151" y="150"/>
                  </a:lnTo>
                  <a:lnTo>
                    <a:pt x="159" y="151"/>
                  </a:lnTo>
                  <a:lnTo>
                    <a:pt x="141" y="133"/>
                  </a:lnTo>
                  <a:lnTo>
                    <a:pt x="150" y="129"/>
                  </a:lnTo>
                  <a:lnTo>
                    <a:pt x="159" y="126"/>
                  </a:lnTo>
                  <a:lnTo>
                    <a:pt x="153" y="111"/>
                  </a:lnTo>
                  <a:lnTo>
                    <a:pt x="146" y="100"/>
                  </a:lnTo>
                  <a:lnTo>
                    <a:pt x="137" y="90"/>
                  </a:lnTo>
                  <a:lnTo>
                    <a:pt x="128" y="82"/>
                  </a:lnTo>
                  <a:lnTo>
                    <a:pt x="116" y="73"/>
                  </a:lnTo>
                  <a:lnTo>
                    <a:pt x="106" y="65"/>
                  </a:lnTo>
                  <a:lnTo>
                    <a:pt x="95" y="56"/>
                  </a:lnTo>
                  <a:lnTo>
                    <a:pt x="86" y="48"/>
                  </a:lnTo>
                  <a:lnTo>
                    <a:pt x="17" y="0"/>
                  </a:lnTo>
                  <a:lnTo>
                    <a:pt x="11" y="3"/>
                  </a:lnTo>
                  <a:lnTo>
                    <a:pt x="8" y="9"/>
                  </a:lnTo>
                  <a:lnTo>
                    <a:pt x="5" y="15"/>
                  </a:lnTo>
                  <a:lnTo>
                    <a:pt x="4" y="23"/>
                  </a:lnTo>
                  <a:lnTo>
                    <a:pt x="1" y="30"/>
                  </a:lnTo>
                  <a:lnTo>
                    <a:pt x="1" y="39"/>
                  </a:lnTo>
                  <a:lnTo>
                    <a:pt x="0" y="46"/>
                  </a:lnTo>
                  <a:lnTo>
                    <a:pt x="2" y="55"/>
                  </a:lnTo>
                  <a:close/>
                </a:path>
              </a:pathLst>
            </a:custGeom>
            <a:solidFill>
              <a:schemeClr val="accent5">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56"/>
            <p:cNvSpPr>
              <a:spLocks/>
            </p:cNvSpPr>
            <p:nvPr/>
          </p:nvSpPr>
          <p:spPr bwMode="auto">
            <a:xfrm>
              <a:off x="5376863" y="4624388"/>
              <a:ext cx="6350" cy="23812"/>
            </a:xfrm>
            <a:custGeom>
              <a:avLst/>
              <a:gdLst/>
              <a:ahLst/>
              <a:cxnLst>
                <a:cxn ang="0">
                  <a:pos x="4" y="59"/>
                </a:cxn>
                <a:cxn ang="0">
                  <a:pos x="11" y="56"/>
                </a:cxn>
                <a:cxn ang="0">
                  <a:pos x="17" y="53"/>
                </a:cxn>
                <a:cxn ang="0">
                  <a:pos x="12" y="46"/>
                </a:cxn>
                <a:cxn ang="0">
                  <a:pos x="10" y="39"/>
                </a:cxn>
                <a:cxn ang="0">
                  <a:pos x="9" y="33"/>
                </a:cxn>
                <a:cxn ang="0">
                  <a:pos x="9" y="26"/>
                </a:cxn>
                <a:cxn ang="0">
                  <a:pos x="8" y="19"/>
                </a:cxn>
                <a:cxn ang="0">
                  <a:pos x="8" y="12"/>
                </a:cxn>
                <a:cxn ang="0">
                  <a:pos x="7" y="6"/>
                </a:cxn>
                <a:cxn ang="0">
                  <a:pos x="4" y="0"/>
                </a:cxn>
                <a:cxn ang="0">
                  <a:pos x="0" y="7"/>
                </a:cxn>
                <a:cxn ang="0">
                  <a:pos x="0" y="14"/>
                </a:cxn>
                <a:cxn ang="0">
                  <a:pos x="0" y="20"/>
                </a:cxn>
                <a:cxn ang="0">
                  <a:pos x="3" y="28"/>
                </a:cxn>
                <a:cxn ang="0">
                  <a:pos x="4" y="35"/>
                </a:cxn>
                <a:cxn ang="0">
                  <a:pos x="7" y="43"/>
                </a:cxn>
                <a:cxn ang="0">
                  <a:pos x="7" y="51"/>
                </a:cxn>
                <a:cxn ang="0">
                  <a:pos x="4" y="59"/>
                </a:cxn>
              </a:cxnLst>
              <a:rect l="0" t="0" r="r" b="b"/>
              <a:pathLst>
                <a:path w="17" h="59">
                  <a:moveTo>
                    <a:pt x="4" y="59"/>
                  </a:moveTo>
                  <a:lnTo>
                    <a:pt x="11" y="56"/>
                  </a:lnTo>
                  <a:lnTo>
                    <a:pt x="17" y="53"/>
                  </a:lnTo>
                  <a:lnTo>
                    <a:pt x="12" y="46"/>
                  </a:lnTo>
                  <a:lnTo>
                    <a:pt x="10" y="39"/>
                  </a:lnTo>
                  <a:lnTo>
                    <a:pt x="9" y="33"/>
                  </a:lnTo>
                  <a:lnTo>
                    <a:pt x="9" y="26"/>
                  </a:lnTo>
                  <a:lnTo>
                    <a:pt x="8" y="19"/>
                  </a:lnTo>
                  <a:lnTo>
                    <a:pt x="8" y="12"/>
                  </a:lnTo>
                  <a:lnTo>
                    <a:pt x="7" y="6"/>
                  </a:lnTo>
                  <a:lnTo>
                    <a:pt x="4" y="0"/>
                  </a:lnTo>
                  <a:lnTo>
                    <a:pt x="0" y="7"/>
                  </a:lnTo>
                  <a:lnTo>
                    <a:pt x="0" y="14"/>
                  </a:lnTo>
                  <a:lnTo>
                    <a:pt x="0" y="20"/>
                  </a:lnTo>
                  <a:lnTo>
                    <a:pt x="3" y="28"/>
                  </a:lnTo>
                  <a:lnTo>
                    <a:pt x="4" y="35"/>
                  </a:lnTo>
                  <a:lnTo>
                    <a:pt x="7" y="43"/>
                  </a:lnTo>
                  <a:lnTo>
                    <a:pt x="7" y="51"/>
                  </a:lnTo>
                  <a:lnTo>
                    <a:pt x="4" y="59"/>
                  </a:lnTo>
                  <a:close/>
                </a:path>
              </a:pathLst>
            </a:custGeom>
            <a:solidFill>
              <a:srgbClr val="B3CC1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57"/>
            <p:cNvSpPr>
              <a:spLocks/>
            </p:cNvSpPr>
            <p:nvPr/>
          </p:nvSpPr>
          <p:spPr bwMode="auto">
            <a:xfrm>
              <a:off x="5540375" y="4637088"/>
              <a:ext cx="1588" cy="6350"/>
            </a:xfrm>
            <a:custGeom>
              <a:avLst/>
              <a:gdLst/>
              <a:ahLst/>
              <a:cxnLst>
                <a:cxn ang="0">
                  <a:pos x="0" y="18"/>
                </a:cxn>
                <a:cxn ang="0">
                  <a:pos x="2" y="14"/>
                </a:cxn>
                <a:cxn ang="0">
                  <a:pos x="3" y="9"/>
                </a:cxn>
                <a:cxn ang="0">
                  <a:pos x="2" y="3"/>
                </a:cxn>
                <a:cxn ang="0">
                  <a:pos x="0" y="0"/>
                </a:cxn>
                <a:cxn ang="0">
                  <a:pos x="0" y="18"/>
                </a:cxn>
              </a:cxnLst>
              <a:rect l="0" t="0" r="r" b="b"/>
              <a:pathLst>
                <a:path w="3" h="18">
                  <a:moveTo>
                    <a:pt x="0" y="18"/>
                  </a:moveTo>
                  <a:lnTo>
                    <a:pt x="2" y="14"/>
                  </a:lnTo>
                  <a:lnTo>
                    <a:pt x="3" y="9"/>
                  </a:lnTo>
                  <a:lnTo>
                    <a:pt x="2" y="3"/>
                  </a:lnTo>
                  <a:lnTo>
                    <a:pt x="0" y="0"/>
                  </a:lnTo>
                  <a:lnTo>
                    <a:pt x="0" y="1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58"/>
            <p:cNvSpPr>
              <a:spLocks/>
            </p:cNvSpPr>
            <p:nvPr/>
          </p:nvSpPr>
          <p:spPr bwMode="auto">
            <a:xfrm>
              <a:off x="5118100" y="4652963"/>
              <a:ext cx="9525" cy="49212"/>
            </a:xfrm>
            <a:custGeom>
              <a:avLst/>
              <a:gdLst/>
              <a:ahLst/>
              <a:cxnLst>
                <a:cxn ang="0">
                  <a:pos x="0" y="6"/>
                </a:cxn>
                <a:cxn ang="0">
                  <a:pos x="4" y="18"/>
                </a:cxn>
                <a:cxn ang="0">
                  <a:pos x="8" y="32"/>
                </a:cxn>
                <a:cxn ang="0">
                  <a:pos x="8" y="46"/>
                </a:cxn>
                <a:cxn ang="0">
                  <a:pos x="9" y="63"/>
                </a:cxn>
                <a:cxn ang="0">
                  <a:pos x="8" y="78"/>
                </a:cxn>
                <a:cxn ang="0">
                  <a:pos x="8" y="93"/>
                </a:cxn>
                <a:cxn ang="0">
                  <a:pos x="8" y="109"/>
                </a:cxn>
                <a:cxn ang="0">
                  <a:pos x="12" y="125"/>
                </a:cxn>
                <a:cxn ang="0">
                  <a:pos x="11" y="109"/>
                </a:cxn>
                <a:cxn ang="0">
                  <a:pos x="12" y="96"/>
                </a:cxn>
                <a:cxn ang="0">
                  <a:pos x="14" y="82"/>
                </a:cxn>
                <a:cxn ang="0">
                  <a:pos x="18" y="70"/>
                </a:cxn>
                <a:cxn ang="0">
                  <a:pos x="20" y="56"/>
                </a:cxn>
                <a:cxn ang="0">
                  <a:pos x="22" y="44"/>
                </a:cxn>
                <a:cxn ang="0">
                  <a:pos x="22" y="29"/>
                </a:cxn>
                <a:cxn ang="0">
                  <a:pos x="22" y="16"/>
                </a:cxn>
                <a:cxn ang="0">
                  <a:pos x="16" y="9"/>
                </a:cxn>
                <a:cxn ang="0">
                  <a:pos x="11" y="3"/>
                </a:cxn>
                <a:cxn ang="0">
                  <a:pos x="5" y="0"/>
                </a:cxn>
                <a:cxn ang="0">
                  <a:pos x="0" y="6"/>
                </a:cxn>
              </a:cxnLst>
              <a:rect l="0" t="0" r="r" b="b"/>
              <a:pathLst>
                <a:path w="22" h="125">
                  <a:moveTo>
                    <a:pt x="0" y="6"/>
                  </a:moveTo>
                  <a:lnTo>
                    <a:pt x="4" y="18"/>
                  </a:lnTo>
                  <a:lnTo>
                    <a:pt x="8" y="32"/>
                  </a:lnTo>
                  <a:lnTo>
                    <a:pt x="8" y="46"/>
                  </a:lnTo>
                  <a:lnTo>
                    <a:pt x="9" y="63"/>
                  </a:lnTo>
                  <a:lnTo>
                    <a:pt x="8" y="78"/>
                  </a:lnTo>
                  <a:lnTo>
                    <a:pt x="8" y="93"/>
                  </a:lnTo>
                  <a:lnTo>
                    <a:pt x="8" y="109"/>
                  </a:lnTo>
                  <a:lnTo>
                    <a:pt x="12" y="125"/>
                  </a:lnTo>
                  <a:lnTo>
                    <a:pt x="11" y="109"/>
                  </a:lnTo>
                  <a:lnTo>
                    <a:pt x="12" y="96"/>
                  </a:lnTo>
                  <a:lnTo>
                    <a:pt x="14" y="82"/>
                  </a:lnTo>
                  <a:lnTo>
                    <a:pt x="18" y="70"/>
                  </a:lnTo>
                  <a:lnTo>
                    <a:pt x="20" y="56"/>
                  </a:lnTo>
                  <a:lnTo>
                    <a:pt x="22" y="44"/>
                  </a:lnTo>
                  <a:lnTo>
                    <a:pt x="22" y="29"/>
                  </a:lnTo>
                  <a:lnTo>
                    <a:pt x="22" y="16"/>
                  </a:lnTo>
                  <a:lnTo>
                    <a:pt x="16" y="9"/>
                  </a:lnTo>
                  <a:lnTo>
                    <a:pt x="11" y="3"/>
                  </a:lnTo>
                  <a:lnTo>
                    <a:pt x="5" y="0"/>
                  </a:lnTo>
                  <a:lnTo>
                    <a:pt x="0" y="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59"/>
            <p:cNvSpPr>
              <a:spLocks/>
            </p:cNvSpPr>
            <p:nvPr/>
          </p:nvSpPr>
          <p:spPr bwMode="auto">
            <a:xfrm>
              <a:off x="5630863" y="4667250"/>
              <a:ext cx="184150" cy="677862"/>
            </a:xfrm>
            <a:custGeom>
              <a:avLst/>
              <a:gdLst/>
              <a:ahLst/>
              <a:cxnLst>
                <a:cxn ang="0">
                  <a:pos x="7" y="348"/>
                </a:cxn>
                <a:cxn ang="0">
                  <a:pos x="6" y="448"/>
                </a:cxn>
                <a:cxn ang="0">
                  <a:pos x="9" y="631"/>
                </a:cxn>
                <a:cxn ang="0">
                  <a:pos x="27" y="772"/>
                </a:cxn>
                <a:cxn ang="0">
                  <a:pos x="236" y="1037"/>
                </a:cxn>
                <a:cxn ang="0">
                  <a:pos x="266" y="1117"/>
                </a:cxn>
                <a:cxn ang="0">
                  <a:pos x="83" y="914"/>
                </a:cxn>
                <a:cxn ang="0">
                  <a:pos x="38" y="909"/>
                </a:cxn>
                <a:cxn ang="0">
                  <a:pos x="8" y="937"/>
                </a:cxn>
                <a:cxn ang="0">
                  <a:pos x="41" y="1105"/>
                </a:cxn>
                <a:cxn ang="0">
                  <a:pos x="57" y="1166"/>
                </a:cxn>
                <a:cxn ang="0">
                  <a:pos x="66" y="1294"/>
                </a:cxn>
                <a:cxn ang="0">
                  <a:pos x="142" y="1572"/>
                </a:cxn>
                <a:cxn ang="0">
                  <a:pos x="271" y="1701"/>
                </a:cxn>
                <a:cxn ang="0">
                  <a:pos x="291" y="1626"/>
                </a:cxn>
                <a:cxn ang="0">
                  <a:pos x="396" y="1588"/>
                </a:cxn>
                <a:cxn ang="0">
                  <a:pos x="400" y="1557"/>
                </a:cxn>
                <a:cxn ang="0">
                  <a:pos x="363" y="1519"/>
                </a:cxn>
                <a:cxn ang="0">
                  <a:pos x="392" y="1490"/>
                </a:cxn>
                <a:cxn ang="0">
                  <a:pos x="306" y="1452"/>
                </a:cxn>
                <a:cxn ang="0">
                  <a:pos x="382" y="1450"/>
                </a:cxn>
                <a:cxn ang="0">
                  <a:pos x="436" y="1418"/>
                </a:cxn>
                <a:cxn ang="0">
                  <a:pos x="341" y="1401"/>
                </a:cxn>
                <a:cxn ang="0">
                  <a:pos x="407" y="1381"/>
                </a:cxn>
                <a:cxn ang="0">
                  <a:pos x="455" y="1325"/>
                </a:cxn>
                <a:cxn ang="0">
                  <a:pos x="382" y="1352"/>
                </a:cxn>
                <a:cxn ang="0">
                  <a:pos x="251" y="1301"/>
                </a:cxn>
                <a:cxn ang="0">
                  <a:pos x="275" y="1293"/>
                </a:cxn>
                <a:cxn ang="0">
                  <a:pos x="429" y="1292"/>
                </a:cxn>
                <a:cxn ang="0">
                  <a:pos x="422" y="1271"/>
                </a:cxn>
                <a:cxn ang="0">
                  <a:pos x="354" y="1266"/>
                </a:cxn>
                <a:cxn ang="0">
                  <a:pos x="407" y="1218"/>
                </a:cxn>
                <a:cxn ang="0">
                  <a:pos x="432" y="1175"/>
                </a:cxn>
                <a:cxn ang="0">
                  <a:pos x="378" y="1185"/>
                </a:cxn>
                <a:cxn ang="0">
                  <a:pos x="337" y="1154"/>
                </a:cxn>
                <a:cxn ang="0">
                  <a:pos x="379" y="1154"/>
                </a:cxn>
                <a:cxn ang="0">
                  <a:pos x="432" y="1124"/>
                </a:cxn>
                <a:cxn ang="0">
                  <a:pos x="386" y="1084"/>
                </a:cxn>
                <a:cxn ang="0">
                  <a:pos x="301" y="1031"/>
                </a:cxn>
                <a:cxn ang="0">
                  <a:pos x="332" y="1005"/>
                </a:cxn>
                <a:cxn ang="0">
                  <a:pos x="313" y="901"/>
                </a:cxn>
                <a:cxn ang="0">
                  <a:pos x="329" y="828"/>
                </a:cxn>
                <a:cxn ang="0">
                  <a:pos x="361" y="798"/>
                </a:cxn>
                <a:cxn ang="0">
                  <a:pos x="365" y="684"/>
                </a:cxn>
                <a:cxn ang="0">
                  <a:pos x="374" y="580"/>
                </a:cxn>
                <a:cxn ang="0">
                  <a:pos x="340" y="548"/>
                </a:cxn>
                <a:cxn ang="0">
                  <a:pos x="292" y="586"/>
                </a:cxn>
                <a:cxn ang="0">
                  <a:pos x="59" y="318"/>
                </a:cxn>
                <a:cxn ang="0">
                  <a:pos x="67" y="253"/>
                </a:cxn>
                <a:cxn ang="0">
                  <a:pos x="342" y="503"/>
                </a:cxn>
                <a:cxn ang="0">
                  <a:pos x="383" y="485"/>
                </a:cxn>
                <a:cxn ang="0">
                  <a:pos x="134" y="204"/>
                </a:cxn>
                <a:cxn ang="0">
                  <a:pos x="80" y="190"/>
                </a:cxn>
                <a:cxn ang="0">
                  <a:pos x="292" y="255"/>
                </a:cxn>
                <a:cxn ang="0">
                  <a:pos x="360" y="245"/>
                </a:cxn>
                <a:cxn ang="0">
                  <a:pos x="284" y="162"/>
                </a:cxn>
                <a:cxn ang="0">
                  <a:pos x="25" y="0"/>
                </a:cxn>
              </a:cxnLst>
              <a:rect l="0" t="0" r="r" b="b"/>
              <a:pathLst>
                <a:path w="464" h="1705">
                  <a:moveTo>
                    <a:pt x="25" y="0"/>
                  </a:moveTo>
                  <a:lnTo>
                    <a:pt x="17" y="47"/>
                  </a:lnTo>
                  <a:lnTo>
                    <a:pt x="13" y="98"/>
                  </a:lnTo>
                  <a:lnTo>
                    <a:pt x="12" y="148"/>
                  </a:lnTo>
                  <a:lnTo>
                    <a:pt x="12" y="199"/>
                  </a:lnTo>
                  <a:lnTo>
                    <a:pt x="11" y="248"/>
                  </a:lnTo>
                  <a:lnTo>
                    <a:pt x="10" y="299"/>
                  </a:lnTo>
                  <a:lnTo>
                    <a:pt x="7" y="348"/>
                  </a:lnTo>
                  <a:lnTo>
                    <a:pt x="2" y="396"/>
                  </a:lnTo>
                  <a:lnTo>
                    <a:pt x="3" y="403"/>
                  </a:lnTo>
                  <a:lnTo>
                    <a:pt x="4" y="410"/>
                  </a:lnTo>
                  <a:lnTo>
                    <a:pt x="4" y="418"/>
                  </a:lnTo>
                  <a:lnTo>
                    <a:pt x="6" y="425"/>
                  </a:lnTo>
                  <a:lnTo>
                    <a:pt x="6" y="433"/>
                  </a:lnTo>
                  <a:lnTo>
                    <a:pt x="6" y="441"/>
                  </a:lnTo>
                  <a:lnTo>
                    <a:pt x="6" y="448"/>
                  </a:lnTo>
                  <a:lnTo>
                    <a:pt x="7" y="455"/>
                  </a:lnTo>
                  <a:lnTo>
                    <a:pt x="2" y="477"/>
                  </a:lnTo>
                  <a:lnTo>
                    <a:pt x="0" y="502"/>
                  </a:lnTo>
                  <a:lnTo>
                    <a:pt x="0" y="527"/>
                  </a:lnTo>
                  <a:lnTo>
                    <a:pt x="1" y="553"/>
                  </a:lnTo>
                  <a:lnTo>
                    <a:pt x="2" y="579"/>
                  </a:lnTo>
                  <a:lnTo>
                    <a:pt x="6" y="605"/>
                  </a:lnTo>
                  <a:lnTo>
                    <a:pt x="9" y="631"/>
                  </a:lnTo>
                  <a:lnTo>
                    <a:pt x="12" y="657"/>
                  </a:lnTo>
                  <a:lnTo>
                    <a:pt x="21" y="670"/>
                  </a:lnTo>
                  <a:lnTo>
                    <a:pt x="26" y="687"/>
                  </a:lnTo>
                  <a:lnTo>
                    <a:pt x="25" y="704"/>
                  </a:lnTo>
                  <a:lnTo>
                    <a:pt x="23" y="722"/>
                  </a:lnTo>
                  <a:lnTo>
                    <a:pt x="20" y="739"/>
                  </a:lnTo>
                  <a:lnTo>
                    <a:pt x="21" y="757"/>
                  </a:lnTo>
                  <a:lnTo>
                    <a:pt x="27" y="772"/>
                  </a:lnTo>
                  <a:lnTo>
                    <a:pt x="39" y="788"/>
                  </a:lnTo>
                  <a:lnTo>
                    <a:pt x="66" y="823"/>
                  </a:lnTo>
                  <a:lnTo>
                    <a:pt x="93" y="859"/>
                  </a:lnTo>
                  <a:lnTo>
                    <a:pt x="120" y="896"/>
                  </a:lnTo>
                  <a:lnTo>
                    <a:pt x="147" y="933"/>
                  </a:lnTo>
                  <a:lnTo>
                    <a:pt x="174" y="968"/>
                  </a:lnTo>
                  <a:lnTo>
                    <a:pt x="204" y="1004"/>
                  </a:lnTo>
                  <a:lnTo>
                    <a:pt x="236" y="1037"/>
                  </a:lnTo>
                  <a:lnTo>
                    <a:pt x="272" y="1071"/>
                  </a:lnTo>
                  <a:lnTo>
                    <a:pt x="268" y="1075"/>
                  </a:lnTo>
                  <a:lnTo>
                    <a:pt x="267" y="1082"/>
                  </a:lnTo>
                  <a:lnTo>
                    <a:pt x="266" y="1090"/>
                  </a:lnTo>
                  <a:lnTo>
                    <a:pt x="266" y="1098"/>
                  </a:lnTo>
                  <a:lnTo>
                    <a:pt x="266" y="1105"/>
                  </a:lnTo>
                  <a:lnTo>
                    <a:pt x="266" y="1111"/>
                  </a:lnTo>
                  <a:lnTo>
                    <a:pt x="266" y="1117"/>
                  </a:lnTo>
                  <a:lnTo>
                    <a:pt x="267" y="1124"/>
                  </a:lnTo>
                  <a:lnTo>
                    <a:pt x="235" y="1106"/>
                  </a:lnTo>
                  <a:lnTo>
                    <a:pt x="208" y="1073"/>
                  </a:lnTo>
                  <a:lnTo>
                    <a:pt x="182" y="1042"/>
                  </a:lnTo>
                  <a:lnTo>
                    <a:pt x="156" y="1010"/>
                  </a:lnTo>
                  <a:lnTo>
                    <a:pt x="131" y="979"/>
                  </a:lnTo>
                  <a:lnTo>
                    <a:pt x="107" y="946"/>
                  </a:lnTo>
                  <a:lnTo>
                    <a:pt x="83" y="914"/>
                  </a:lnTo>
                  <a:lnTo>
                    <a:pt x="61" y="881"/>
                  </a:lnTo>
                  <a:lnTo>
                    <a:pt x="39" y="849"/>
                  </a:lnTo>
                  <a:lnTo>
                    <a:pt x="35" y="857"/>
                  </a:lnTo>
                  <a:lnTo>
                    <a:pt x="35" y="867"/>
                  </a:lnTo>
                  <a:lnTo>
                    <a:pt x="35" y="877"/>
                  </a:lnTo>
                  <a:lnTo>
                    <a:pt x="37" y="888"/>
                  </a:lnTo>
                  <a:lnTo>
                    <a:pt x="37" y="898"/>
                  </a:lnTo>
                  <a:lnTo>
                    <a:pt x="38" y="909"/>
                  </a:lnTo>
                  <a:lnTo>
                    <a:pt x="37" y="918"/>
                  </a:lnTo>
                  <a:lnTo>
                    <a:pt x="35" y="927"/>
                  </a:lnTo>
                  <a:lnTo>
                    <a:pt x="27" y="916"/>
                  </a:lnTo>
                  <a:lnTo>
                    <a:pt x="21" y="906"/>
                  </a:lnTo>
                  <a:lnTo>
                    <a:pt x="16" y="895"/>
                  </a:lnTo>
                  <a:lnTo>
                    <a:pt x="12" y="884"/>
                  </a:lnTo>
                  <a:lnTo>
                    <a:pt x="8" y="910"/>
                  </a:lnTo>
                  <a:lnTo>
                    <a:pt x="8" y="937"/>
                  </a:lnTo>
                  <a:lnTo>
                    <a:pt x="12" y="963"/>
                  </a:lnTo>
                  <a:lnTo>
                    <a:pt x="20" y="990"/>
                  </a:lnTo>
                  <a:lnTo>
                    <a:pt x="29" y="1015"/>
                  </a:lnTo>
                  <a:lnTo>
                    <a:pt x="39" y="1042"/>
                  </a:lnTo>
                  <a:lnTo>
                    <a:pt x="49" y="1066"/>
                  </a:lnTo>
                  <a:lnTo>
                    <a:pt x="59" y="1093"/>
                  </a:lnTo>
                  <a:lnTo>
                    <a:pt x="46" y="1098"/>
                  </a:lnTo>
                  <a:lnTo>
                    <a:pt x="41" y="1105"/>
                  </a:lnTo>
                  <a:lnTo>
                    <a:pt x="40" y="1111"/>
                  </a:lnTo>
                  <a:lnTo>
                    <a:pt x="44" y="1121"/>
                  </a:lnTo>
                  <a:lnTo>
                    <a:pt x="47" y="1129"/>
                  </a:lnTo>
                  <a:lnTo>
                    <a:pt x="53" y="1139"/>
                  </a:lnTo>
                  <a:lnTo>
                    <a:pt x="55" y="1150"/>
                  </a:lnTo>
                  <a:lnTo>
                    <a:pt x="55" y="1160"/>
                  </a:lnTo>
                  <a:lnTo>
                    <a:pt x="57" y="1162"/>
                  </a:lnTo>
                  <a:lnTo>
                    <a:pt x="57" y="1166"/>
                  </a:lnTo>
                  <a:lnTo>
                    <a:pt x="52" y="1171"/>
                  </a:lnTo>
                  <a:lnTo>
                    <a:pt x="47" y="1170"/>
                  </a:lnTo>
                  <a:lnTo>
                    <a:pt x="41" y="1165"/>
                  </a:lnTo>
                  <a:lnTo>
                    <a:pt x="39" y="1162"/>
                  </a:lnTo>
                  <a:lnTo>
                    <a:pt x="46" y="1194"/>
                  </a:lnTo>
                  <a:lnTo>
                    <a:pt x="53" y="1228"/>
                  </a:lnTo>
                  <a:lnTo>
                    <a:pt x="59" y="1261"/>
                  </a:lnTo>
                  <a:lnTo>
                    <a:pt x="66" y="1294"/>
                  </a:lnTo>
                  <a:lnTo>
                    <a:pt x="73" y="1327"/>
                  </a:lnTo>
                  <a:lnTo>
                    <a:pt x="80" y="1361"/>
                  </a:lnTo>
                  <a:lnTo>
                    <a:pt x="87" y="1392"/>
                  </a:lnTo>
                  <a:lnTo>
                    <a:pt x="98" y="1425"/>
                  </a:lnTo>
                  <a:lnTo>
                    <a:pt x="100" y="1463"/>
                  </a:lnTo>
                  <a:lnTo>
                    <a:pt x="110" y="1501"/>
                  </a:lnTo>
                  <a:lnTo>
                    <a:pt x="123" y="1537"/>
                  </a:lnTo>
                  <a:lnTo>
                    <a:pt x="142" y="1572"/>
                  </a:lnTo>
                  <a:lnTo>
                    <a:pt x="163" y="1604"/>
                  </a:lnTo>
                  <a:lnTo>
                    <a:pt x="187" y="1636"/>
                  </a:lnTo>
                  <a:lnTo>
                    <a:pt x="212" y="1666"/>
                  </a:lnTo>
                  <a:lnTo>
                    <a:pt x="239" y="1697"/>
                  </a:lnTo>
                  <a:lnTo>
                    <a:pt x="247" y="1703"/>
                  </a:lnTo>
                  <a:lnTo>
                    <a:pt x="255" y="1705"/>
                  </a:lnTo>
                  <a:lnTo>
                    <a:pt x="263" y="1703"/>
                  </a:lnTo>
                  <a:lnTo>
                    <a:pt x="271" y="1701"/>
                  </a:lnTo>
                  <a:lnTo>
                    <a:pt x="278" y="1696"/>
                  </a:lnTo>
                  <a:lnTo>
                    <a:pt x="287" y="1694"/>
                  </a:lnTo>
                  <a:lnTo>
                    <a:pt x="296" y="1693"/>
                  </a:lnTo>
                  <a:lnTo>
                    <a:pt x="308" y="1697"/>
                  </a:lnTo>
                  <a:lnTo>
                    <a:pt x="318" y="1681"/>
                  </a:lnTo>
                  <a:lnTo>
                    <a:pt x="315" y="1663"/>
                  </a:lnTo>
                  <a:lnTo>
                    <a:pt x="303" y="1642"/>
                  </a:lnTo>
                  <a:lnTo>
                    <a:pt x="291" y="1626"/>
                  </a:lnTo>
                  <a:lnTo>
                    <a:pt x="281" y="1610"/>
                  </a:lnTo>
                  <a:lnTo>
                    <a:pt x="282" y="1600"/>
                  </a:lnTo>
                  <a:lnTo>
                    <a:pt x="297" y="1594"/>
                  </a:lnTo>
                  <a:lnTo>
                    <a:pt x="336" y="1599"/>
                  </a:lnTo>
                  <a:lnTo>
                    <a:pt x="348" y="1593"/>
                  </a:lnTo>
                  <a:lnTo>
                    <a:pt x="364" y="1591"/>
                  </a:lnTo>
                  <a:lnTo>
                    <a:pt x="379" y="1590"/>
                  </a:lnTo>
                  <a:lnTo>
                    <a:pt x="396" y="1588"/>
                  </a:lnTo>
                  <a:lnTo>
                    <a:pt x="411" y="1586"/>
                  </a:lnTo>
                  <a:lnTo>
                    <a:pt x="425" y="1582"/>
                  </a:lnTo>
                  <a:lnTo>
                    <a:pt x="437" y="1573"/>
                  </a:lnTo>
                  <a:lnTo>
                    <a:pt x="447" y="1560"/>
                  </a:lnTo>
                  <a:lnTo>
                    <a:pt x="436" y="1555"/>
                  </a:lnTo>
                  <a:lnTo>
                    <a:pt x="424" y="1554"/>
                  </a:lnTo>
                  <a:lnTo>
                    <a:pt x="412" y="1555"/>
                  </a:lnTo>
                  <a:lnTo>
                    <a:pt x="400" y="1557"/>
                  </a:lnTo>
                  <a:lnTo>
                    <a:pt x="386" y="1558"/>
                  </a:lnTo>
                  <a:lnTo>
                    <a:pt x="374" y="1558"/>
                  </a:lnTo>
                  <a:lnTo>
                    <a:pt x="363" y="1556"/>
                  </a:lnTo>
                  <a:lnTo>
                    <a:pt x="352" y="1550"/>
                  </a:lnTo>
                  <a:lnTo>
                    <a:pt x="322" y="1530"/>
                  </a:lnTo>
                  <a:lnTo>
                    <a:pt x="335" y="1523"/>
                  </a:lnTo>
                  <a:lnTo>
                    <a:pt x="349" y="1520"/>
                  </a:lnTo>
                  <a:lnTo>
                    <a:pt x="363" y="1519"/>
                  </a:lnTo>
                  <a:lnTo>
                    <a:pt x="378" y="1518"/>
                  </a:lnTo>
                  <a:lnTo>
                    <a:pt x="392" y="1516"/>
                  </a:lnTo>
                  <a:lnTo>
                    <a:pt x="406" y="1513"/>
                  </a:lnTo>
                  <a:lnTo>
                    <a:pt x="419" y="1508"/>
                  </a:lnTo>
                  <a:lnTo>
                    <a:pt x="431" y="1500"/>
                  </a:lnTo>
                  <a:lnTo>
                    <a:pt x="431" y="1483"/>
                  </a:lnTo>
                  <a:lnTo>
                    <a:pt x="411" y="1486"/>
                  </a:lnTo>
                  <a:lnTo>
                    <a:pt x="392" y="1490"/>
                  </a:lnTo>
                  <a:lnTo>
                    <a:pt x="373" y="1490"/>
                  </a:lnTo>
                  <a:lnTo>
                    <a:pt x="354" y="1487"/>
                  </a:lnTo>
                  <a:lnTo>
                    <a:pt x="335" y="1482"/>
                  </a:lnTo>
                  <a:lnTo>
                    <a:pt x="318" y="1475"/>
                  </a:lnTo>
                  <a:lnTo>
                    <a:pt x="302" y="1465"/>
                  </a:lnTo>
                  <a:lnTo>
                    <a:pt x="290" y="1455"/>
                  </a:lnTo>
                  <a:lnTo>
                    <a:pt x="297" y="1452"/>
                  </a:lnTo>
                  <a:lnTo>
                    <a:pt x="306" y="1452"/>
                  </a:lnTo>
                  <a:lnTo>
                    <a:pt x="315" y="1452"/>
                  </a:lnTo>
                  <a:lnTo>
                    <a:pt x="326" y="1453"/>
                  </a:lnTo>
                  <a:lnTo>
                    <a:pt x="335" y="1454"/>
                  </a:lnTo>
                  <a:lnTo>
                    <a:pt x="343" y="1456"/>
                  </a:lnTo>
                  <a:lnTo>
                    <a:pt x="352" y="1457"/>
                  </a:lnTo>
                  <a:lnTo>
                    <a:pt x="363" y="1459"/>
                  </a:lnTo>
                  <a:lnTo>
                    <a:pt x="372" y="1453"/>
                  </a:lnTo>
                  <a:lnTo>
                    <a:pt x="382" y="1450"/>
                  </a:lnTo>
                  <a:lnTo>
                    <a:pt x="393" y="1449"/>
                  </a:lnTo>
                  <a:lnTo>
                    <a:pt x="405" y="1449"/>
                  </a:lnTo>
                  <a:lnTo>
                    <a:pt x="416" y="1448"/>
                  </a:lnTo>
                  <a:lnTo>
                    <a:pt x="429" y="1448"/>
                  </a:lnTo>
                  <a:lnTo>
                    <a:pt x="439" y="1444"/>
                  </a:lnTo>
                  <a:lnTo>
                    <a:pt x="449" y="1437"/>
                  </a:lnTo>
                  <a:lnTo>
                    <a:pt x="449" y="1419"/>
                  </a:lnTo>
                  <a:lnTo>
                    <a:pt x="436" y="1418"/>
                  </a:lnTo>
                  <a:lnTo>
                    <a:pt x="423" y="1418"/>
                  </a:lnTo>
                  <a:lnTo>
                    <a:pt x="409" y="1419"/>
                  </a:lnTo>
                  <a:lnTo>
                    <a:pt x="394" y="1420"/>
                  </a:lnTo>
                  <a:lnTo>
                    <a:pt x="378" y="1419"/>
                  </a:lnTo>
                  <a:lnTo>
                    <a:pt x="365" y="1418"/>
                  </a:lnTo>
                  <a:lnTo>
                    <a:pt x="351" y="1416"/>
                  </a:lnTo>
                  <a:lnTo>
                    <a:pt x="340" y="1412"/>
                  </a:lnTo>
                  <a:lnTo>
                    <a:pt x="341" y="1401"/>
                  </a:lnTo>
                  <a:lnTo>
                    <a:pt x="346" y="1393"/>
                  </a:lnTo>
                  <a:lnTo>
                    <a:pt x="352" y="1389"/>
                  </a:lnTo>
                  <a:lnTo>
                    <a:pt x="363" y="1389"/>
                  </a:lnTo>
                  <a:lnTo>
                    <a:pt x="372" y="1389"/>
                  </a:lnTo>
                  <a:lnTo>
                    <a:pt x="382" y="1389"/>
                  </a:lnTo>
                  <a:lnTo>
                    <a:pt x="390" y="1388"/>
                  </a:lnTo>
                  <a:lnTo>
                    <a:pt x="399" y="1386"/>
                  </a:lnTo>
                  <a:lnTo>
                    <a:pt x="407" y="1381"/>
                  </a:lnTo>
                  <a:lnTo>
                    <a:pt x="418" y="1376"/>
                  </a:lnTo>
                  <a:lnTo>
                    <a:pt x="428" y="1370"/>
                  </a:lnTo>
                  <a:lnTo>
                    <a:pt x="438" y="1364"/>
                  </a:lnTo>
                  <a:lnTo>
                    <a:pt x="446" y="1356"/>
                  </a:lnTo>
                  <a:lnTo>
                    <a:pt x="454" y="1347"/>
                  </a:lnTo>
                  <a:lnTo>
                    <a:pt x="459" y="1337"/>
                  </a:lnTo>
                  <a:lnTo>
                    <a:pt x="464" y="1328"/>
                  </a:lnTo>
                  <a:lnTo>
                    <a:pt x="455" y="1325"/>
                  </a:lnTo>
                  <a:lnTo>
                    <a:pt x="447" y="1325"/>
                  </a:lnTo>
                  <a:lnTo>
                    <a:pt x="438" y="1326"/>
                  </a:lnTo>
                  <a:lnTo>
                    <a:pt x="431" y="1330"/>
                  </a:lnTo>
                  <a:lnTo>
                    <a:pt x="423" y="1334"/>
                  </a:lnTo>
                  <a:lnTo>
                    <a:pt x="416" y="1340"/>
                  </a:lnTo>
                  <a:lnTo>
                    <a:pt x="410" y="1346"/>
                  </a:lnTo>
                  <a:lnTo>
                    <a:pt x="403" y="1352"/>
                  </a:lnTo>
                  <a:lnTo>
                    <a:pt x="382" y="1352"/>
                  </a:lnTo>
                  <a:lnTo>
                    <a:pt x="361" y="1349"/>
                  </a:lnTo>
                  <a:lnTo>
                    <a:pt x="343" y="1343"/>
                  </a:lnTo>
                  <a:lnTo>
                    <a:pt x="327" y="1337"/>
                  </a:lnTo>
                  <a:lnTo>
                    <a:pt x="309" y="1328"/>
                  </a:lnTo>
                  <a:lnTo>
                    <a:pt x="292" y="1319"/>
                  </a:lnTo>
                  <a:lnTo>
                    <a:pt x="274" y="1311"/>
                  </a:lnTo>
                  <a:lnTo>
                    <a:pt x="257" y="1306"/>
                  </a:lnTo>
                  <a:lnTo>
                    <a:pt x="251" y="1301"/>
                  </a:lnTo>
                  <a:lnTo>
                    <a:pt x="247" y="1298"/>
                  </a:lnTo>
                  <a:lnTo>
                    <a:pt x="242" y="1294"/>
                  </a:lnTo>
                  <a:lnTo>
                    <a:pt x="241" y="1291"/>
                  </a:lnTo>
                  <a:lnTo>
                    <a:pt x="245" y="1285"/>
                  </a:lnTo>
                  <a:lnTo>
                    <a:pt x="250" y="1284"/>
                  </a:lnTo>
                  <a:lnTo>
                    <a:pt x="255" y="1284"/>
                  </a:lnTo>
                  <a:lnTo>
                    <a:pt x="259" y="1285"/>
                  </a:lnTo>
                  <a:lnTo>
                    <a:pt x="275" y="1293"/>
                  </a:lnTo>
                  <a:lnTo>
                    <a:pt x="294" y="1300"/>
                  </a:lnTo>
                  <a:lnTo>
                    <a:pt x="314" y="1302"/>
                  </a:lnTo>
                  <a:lnTo>
                    <a:pt x="337" y="1303"/>
                  </a:lnTo>
                  <a:lnTo>
                    <a:pt x="358" y="1302"/>
                  </a:lnTo>
                  <a:lnTo>
                    <a:pt x="381" y="1300"/>
                  </a:lnTo>
                  <a:lnTo>
                    <a:pt x="402" y="1298"/>
                  </a:lnTo>
                  <a:lnTo>
                    <a:pt x="423" y="1298"/>
                  </a:lnTo>
                  <a:lnTo>
                    <a:pt x="429" y="1292"/>
                  </a:lnTo>
                  <a:lnTo>
                    <a:pt x="437" y="1292"/>
                  </a:lnTo>
                  <a:lnTo>
                    <a:pt x="442" y="1290"/>
                  </a:lnTo>
                  <a:lnTo>
                    <a:pt x="449" y="1285"/>
                  </a:lnTo>
                  <a:lnTo>
                    <a:pt x="447" y="1274"/>
                  </a:lnTo>
                  <a:lnTo>
                    <a:pt x="443" y="1270"/>
                  </a:lnTo>
                  <a:lnTo>
                    <a:pt x="437" y="1267"/>
                  </a:lnTo>
                  <a:lnTo>
                    <a:pt x="431" y="1270"/>
                  </a:lnTo>
                  <a:lnTo>
                    <a:pt x="422" y="1271"/>
                  </a:lnTo>
                  <a:lnTo>
                    <a:pt x="413" y="1273"/>
                  </a:lnTo>
                  <a:lnTo>
                    <a:pt x="403" y="1274"/>
                  </a:lnTo>
                  <a:lnTo>
                    <a:pt x="396" y="1273"/>
                  </a:lnTo>
                  <a:lnTo>
                    <a:pt x="387" y="1270"/>
                  </a:lnTo>
                  <a:lnTo>
                    <a:pt x="379" y="1269"/>
                  </a:lnTo>
                  <a:lnTo>
                    <a:pt x="370" y="1269"/>
                  </a:lnTo>
                  <a:lnTo>
                    <a:pt x="363" y="1269"/>
                  </a:lnTo>
                  <a:lnTo>
                    <a:pt x="354" y="1266"/>
                  </a:lnTo>
                  <a:lnTo>
                    <a:pt x="346" y="1265"/>
                  </a:lnTo>
                  <a:lnTo>
                    <a:pt x="339" y="1262"/>
                  </a:lnTo>
                  <a:lnTo>
                    <a:pt x="332" y="1257"/>
                  </a:lnTo>
                  <a:lnTo>
                    <a:pt x="338" y="1237"/>
                  </a:lnTo>
                  <a:lnTo>
                    <a:pt x="350" y="1227"/>
                  </a:lnTo>
                  <a:lnTo>
                    <a:pt x="367" y="1221"/>
                  </a:lnTo>
                  <a:lnTo>
                    <a:pt x="387" y="1220"/>
                  </a:lnTo>
                  <a:lnTo>
                    <a:pt x="407" y="1218"/>
                  </a:lnTo>
                  <a:lnTo>
                    <a:pt x="428" y="1215"/>
                  </a:lnTo>
                  <a:lnTo>
                    <a:pt x="446" y="1206"/>
                  </a:lnTo>
                  <a:lnTo>
                    <a:pt x="459" y="1190"/>
                  </a:lnTo>
                  <a:lnTo>
                    <a:pt x="459" y="1166"/>
                  </a:lnTo>
                  <a:lnTo>
                    <a:pt x="449" y="1163"/>
                  </a:lnTo>
                  <a:lnTo>
                    <a:pt x="442" y="1165"/>
                  </a:lnTo>
                  <a:lnTo>
                    <a:pt x="437" y="1169"/>
                  </a:lnTo>
                  <a:lnTo>
                    <a:pt x="432" y="1175"/>
                  </a:lnTo>
                  <a:lnTo>
                    <a:pt x="427" y="1180"/>
                  </a:lnTo>
                  <a:lnTo>
                    <a:pt x="421" y="1184"/>
                  </a:lnTo>
                  <a:lnTo>
                    <a:pt x="413" y="1185"/>
                  </a:lnTo>
                  <a:lnTo>
                    <a:pt x="406" y="1184"/>
                  </a:lnTo>
                  <a:lnTo>
                    <a:pt x="400" y="1184"/>
                  </a:lnTo>
                  <a:lnTo>
                    <a:pt x="394" y="1184"/>
                  </a:lnTo>
                  <a:lnTo>
                    <a:pt x="386" y="1184"/>
                  </a:lnTo>
                  <a:lnTo>
                    <a:pt x="378" y="1185"/>
                  </a:lnTo>
                  <a:lnTo>
                    <a:pt x="370" y="1184"/>
                  </a:lnTo>
                  <a:lnTo>
                    <a:pt x="363" y="1184"/>
                  </a:lnTo>
                  <a:lnTo>
                    <a:pt x="356" y="1182"/>
                  </a:lnTo>
                  <a:lnTo>
                    <a:pt x="350" y="1180"/>
                  </a:lnTo>
                  <a:lnTo>
                    <a:pt x="347" y="1173"/>
                  </a:lnTo>
                  <a:lnTo>
                    <a:pt x="343" y="1166"/>
                  </a:lnTo>
                  <a:lnTo>
                    <a:pt x="340" y="1160"/>
                  </a:lnTo>
                  <a:lnTo>
                    <a:pt x="337" y="1154"/>
                  </a:lnTo>
                  <a:lnTo>
                    <a:pt x="333" y="1147"/>
                  </a:lnTo>
                  <a:lnTo>
                    <a:pt x="333" y="1141"/>
                  </a:lnTo>
                  <a:lnTo>
                    <a:pt x="333" y="1135"/>
                  </a:lnTo>
                  <a:lnTo>
                    <a:pt x="338" y="1129"/>
                  </a:lnTo>
                  <a:lnTo>
                    <a:pt x="348" y="1134"/>
                  </a:lnTo>
                  <a:lnTo>
                    <a:pt x="358" y="1141"/>
                  </a:lnTo>
                  <a:lnTo>
                    <a:pt x="368" y="1147"/>
                  </a:lnTo>
                  <a:lnTo>
                    <a:pt x="379" y="1154"/>
                  </a:lnTo>
                  <a:lnTo>
                    <a:pt x="390" y="1159"/>
                  </a:lnTo>
                  <a:lnTo>
                    <a:pt x="400" y="1161"/>
                  </a:lnTo>
                  <a:lnTo>
                    <a:pt x="411" y="1159"/>
                  </a:lnTo>
                  <a:lnTo>
                    <a:pt x="423" y="1154"/>
                  </a:lnTo>
                  <a:lnTo>
                    <a:pt x="429" y="1146"/>
                  </a:lnTo>
                  <a:lnTo>
                    <a:pt x="432" y="1138"/>
                  </a:lnTo>
                  <a:lnTo>
                    <a:pt x="432" y="1130"/>
                  </a:lnTo>
                  <a:lnTo>
                    <a:pt x="432" y="1124"/>
                  </a:lnTo>
                  <a:lnTo>
                    <a:pt x="429" y="1115"/>
                  </a:lnTo>
                  <a:lnTo>
                    <a:pt x="425" y="1107"/>
                  </a:lnTo>
                  <a:lnTo>
                    <a:pt x="422" y="1100"/>
                  </a:lnTo>
                  <a:lnTo>
                    <a:pt x="419" y="1093"/>
                  </a:lnTo>
                  <a:lnTo>
                    <a:pt x="410" y="1084"/>
                  </a:lnTo>
                  <a:lnTo>
                    <a:pt x="399" y="1083"/>
                  </a:lnTo>
                  <a:lnTo>
                    <a:pt x="392" y="1083"/>
                  </a:lnTo>
                  <a:lnTo>
                    <a:pt x="386" y="1084"/>
                  </a:lnTo>
                  <a:lnTo>
                    <a:pt x="379" y="1086"/>
                  </a:lnTo>
                  <a:lnTo>
                    <a:pt x="376" y="1089"/>
                  </a:lnTo>
                  <a:lnTo>
                    <a:pt x="363" y="1078"/>
                  </a:lnTo>
                  <a:lnTo>
                    <a:pt x="350" y="1068"/>
                  </a:lnTo>
                  <a:lnTo>
                    <a:pt x="338" y="1059"/>
                  </a:lnTo>
                  <a:lnTo>
                    <a:pt x="326" y="1050"/>
                  </a:lnTo>
                  <a:lnTo>
                    <a:pt x="312" y="1040"/>
                  </a:lnTo>
                  <a:lnTo>
                    <a:pt x="301" y="1031"/>
                  </a:lnTo>
                  <a:lnTo>
                    <a:pt x="288" y="1020"/>
                  </a:lnTo>
                  <a:lnTo>
                    <a:pt x="279" y="1010"/>
                  </a:lnTo>
                  <a:lnTo>
                    <a:pt x="287" y="1009"/>
                  </a:lnTo>
                  <a:lnTo>
                    <a:pt x="296" y="1010"/>
                  </a:lnTo>
                  <a:lnTo>
                    <a:pt x="305" y="1010"/>
                  </a:lnTo>
                  <a:lnTo>
                    <a:pt x="315" y="1010"/>
                  </a:lnTo>
                  <a:lnTo>
                    <a:pt x="323" y="1008"/>
                  </a:lnTo>
                  <a:lnTo>
                    <a:pt x="332" y="1005"/>
                  </a:lnTo>
                  <a:lnTo>
                    <a:pt x="339" y="998"/>
                  </a:lnTo>
                  <a:lnTo>
                    <a:pt x="346" y="988"/>
                  </a:lnTo>
                  <a:lnTo>
                    <a:pt x="343" y="970"/>
                  </a:lnTo>
                  <a:lnTo>
                    <a:pt x="339" y="955"/>
                  </a:lnTo>
                  <a:lnTo>
                    <a:pt x="330" y="942"/>
                  </a:lnTo>
                  <a:lnTo>
                    <a:pt x="322" y="928"/>
                  </a:lnTo>
                  <a:lnTo>
                    <a:pt x="314" y="915"/>
                  </a:lnTo>
                  <a:lnTo>
                    <a:pt x="313" y="901"/>
                  </a:lnTo>
                  <a:lnTo>
                    <a:pt x="319" y="887"/>
                  </a:lnTo>
                  <a:lnTo>
                    <a:pt x="336" y="873"/>
                  </a:lnTo>
                  <a:lnTo>
                    <a:pt x="336" y="864"/>
                  </a:lnTo>
                  <a:lnTo>
                    <a:pt x="336" y="857"/>
                  </a:lnTo>
                  <a:lnTo>
                    <a:pt x="335" y="850"/>
                  </a:lnTo>
                  <a:lnTo>
                    <a:pt x="333" y="843"/>
                  </a:lnTo>
                  <a:lnTo>
                    <a:pt x="330" y="835"/>
                  </a:lnTo>
                  <a:lnTo>
                    <a:pt x="329" y="828"/>
                  </a:lnTo>
                  <a:lnTo>
                    <a:pt x="327" y="821"/>
                  </a:lnTo>
                  <a:lnTo>
                    <a:pt x="328" y="813"/>
                  </a:lnTo>
                  <a:lnTo>
                    <a:pt x="331" y="807"/>
                  </a:lnTo>
                  <a:lnTo>
                    <a:pt x="337" y="805"/>
                  </a:lnTo>
                  <a:lnTo>
                    <a:pt x="343" y="804"/>
                  </a:lnTo>
                  <a:lnTo>
                    <a:pt x="350" y="803"/>
                  </a:lnTo>
                  <a:lnTo>
                    <a:pt x="356" y="800"/>
                  </a:lnTo>
                  <a:lnTo>
                    <a:pt x="361" y="798"/>
                  </a:lnTo>
                  <a:lnTo>
                    <a:pt x="365" y="795"/>
                  </a:lnTo>
                  <a:lnTo>
                    <a:pt x="368" y="788"/>
                  </a:lnTo>
                  <a:lnTo>
                    <a:pt x="374" y="770"/>
                  </a:lnTo>
                  <a:lnTo>
                    <a:pt x="376" y="752"/>
                  </a:lnTo>
                  <a:lnTo>
                    <a:pt x="376" y="735"/>
                  </a:lnTo>
                  <a:lnTo>
                    <a:pt x="374" y="718"/>
                  </a:lnTo>
                  <a:lnTo>
                    <a:pt x="369" y="701"/>
                  </a:lnTo>
                  <a:lnTo>
                    <a:pt x="365" y="684"/>
                  </a:lnTo>
                  <a:lnTo>
                    <a:pt x="359" y="667"/>
                  </a:lnTo>
                  <a:lnTo>
                    <a:pt x="356" y="651"/>
                  </a:lnTo>
                  <a:lnTo>
                    <a:pt x="365" y="641"/>
                  </a:lnTo>
                  <a:lnTo>
                    <a:pt x="370" y="631"/>
                  </a:lnTo>
                  <a:lnTo>
                    <a:pt x="374" y="619"/>
                  </a:lnTo>
                  <a:lnTo>
                    <a:pt x="375" y="606"/>
                  </a:lnTo>
                  <a:lnTo>
                    <a:pt x="374" y="593"/>
                  </a:lnTo>
                  <a:lnTo>
                    <a:pt x="374" y="580"/>
                  </a:lnTo>
                  <a:lnTo>
                    <a:pt x="373" y="567"/>
                  </a:lnTo>
                  <a:lnTo>
                    <a:pt x="376" y="556"/>
                  </a:lnTo>
                  <a:lnTo>
                    <a:pt x="372" y="549"/>
                  </a:lnTo>
                  <a:lnTo>
                    <a:pt x="367" y="547"/>
                  </a:lnTo>
                  <a:lnTo>
                    <a:pt x="363" y="544"/>
                  </a:lnTo>
                  <a:lnTo>
                    <a:pt x="358" y="546"/>
                  </a:lnTo>
                  <a:lnTo>
                    <a:pt x="348" y="547"/>
                  </a:lnTo>
                  <a:lnTo>
                    <a:pt x="340" y="548"/>
                  </a:lnTo>
                  <a:lnTo>
                    <a:pt x="331" y="552"/>
                  </a:lnTo>
                  <a:lnTo>
                    <a:pt x="327" y="561"/>
                  </a:lnTo>
                  <a:lnTo>
                    <a:pt x="323" y="573"/>
                  </a:lnTo>
                  <a:lnTo>
                    <a:pt x="322" y="584"/>
                  </a:lnTo>
                  <a:lnTo>
                    <a:pt x="319" y="592"/>
                  </a:lnTo>
                  <a:lnTo>
                    <a:pt x="314" y="596"/>
                  </a:lnTo>
                  <a:lnTo>
                    <a:pt x="305" y="595"/>
                  </a:lnTo>
                  <a:lnTo>
                    <a:pt x="292" y="586"/>
                  </a:lnTo>
                  <a:lnTo>
                    <a:pt x="255" y="555"/>
                  </a:lnTo>
                  <a:lnTo>
                    <a:pt x="223" y="522"/>
                  </a:lnTo>
                  <a:lnTo>
                    <a:pt x="195" y="487"/>
                  </a:lnTo>
                  <a:lnTo>
                    <a:pt x="171" y="454"/>
                  </a:lnTo>
                  <a:lnTo>
                    <a:pt x="145" y="418"/>
                  </a:lnTo>
                  <a:lnTo>
                    <a:pt x="120" y="383"/>
                  </a:lnTo>
                  <a:lnTo>
                    <a:pt x="91" y="349"/>
                  </a:lnTo>
                  <a:lnTo>
                    <a:pt x="59" y="318"/>
                  </a:lnTo>
                  <a:lnTo>
                    <a:pt x="58" y="309"/>
                  </a:lnTo>
                  <a:lnTo>
                    <a:pt x="57" y="300"/>
                  </a:lnTo>
                  <a:lnTo>
                    <a:pt x="54" y="290"/>
                  </a:lnTo>
                  <a:lnTo>
                    <a:pt x="53" y="281"/>
                  </a:lnTo>
                  <a:lnTo>
                    <a:pt x="50" y="271"/>
                  </a:lnTo>
                  <a:lnTo>
                    <a:pt x="53" y="263"/>
                  </a:lnTo>
                  <a:lnTo>
                    <a:pt x="57" y="256"/>
                  </a:lnTo>
                  <a:lnTo>
                    <a:pt x="67" y="253"/>
                  </a:lnTo>
                  <a:lnTo>
                    <a:pt x="96" y="287"/>
                  </a:lnTo>
                  <a:lnTo>
                    <a:pt x="127" y="323"/>
                  </a:lnTo>
                  <a:lnTo>
                    <a:pt x="158" y="358"/>
                  </a:lnTo>
                  <a:lnTo>
                    <a:pt x="192" y="394"/>
                  </a:lnTo>
                  <a:lnTo>
                    <a:pt x="226" y="425"/>
                  </a:lnTo>
                  <a:lnTo>
                    <a:pt x="263" y="456"/>
                  </a:lnTo>
                  <a:lnTo>
                    <a:pt x="301" y="480"/>
                  </a:lnTo>
                  <a:lnTo>
                    <a:pt x="342" y="503"/>
                  </a:lnTo>
                  <a:lnTo>
                    <a:pt x="348" y="503"/>
                  </a:lnTo>
                  <a:lnTo>
                    <a:pt x="355" y="503"/>
                  </a:lnTo>
                  <a:lnTo>
                    <a:pt x="361" y="502"/>
                  </a:lnTo>
                  <a:lnTo>
                    <a:pt x="368" y="502"/>
                  </a:lnTo>
                  <a:lnTo>
                    <a:pt x="373" y="498"/>
                  </a:lnTo>
                  <a:lnTo>
                    <a:pt x="377" y="496"/>
                  </a:lnTo>
                  <a:lnTo>
                    <a:pt x="381" y="491"/>
                  </a:lnTo>
                  <a:lnTo>
                    <a:pt x="383" y="485"/>
                  </a:lnTo>
                  <a:lnTo>
                    <a:pt x="369" y="440"/>
                  </a:lnTo>
                  <a:lnTo>
                    <a:pt x="347" y="402"/>
                  </a:lnTo>
                  <a:lnTo>
                    <a:pt x="317" y="365"/>
                  </a:lnTo>
                  <a:lnTo>
                    <a:pt x="282" y="332"/>
                  </a:lnTo>
                  <a:lnTo>
                    <a:pt x="242" y="300"/>
                  </a:lnTo>
                  <a:lnTo>
                    <a:pt x="204" y="269"/>
                  </a:lnTo>
                  <a:lnTo>
                    <a:pt x="166" y="237"/>
                  </a:lnTo>
                  <a:lnTo>
                    <a:pt x="134" y="204"/>
                  </a:lnTo>
                  <a:lnTo>
                    <a:pt x="126" y="209"/>
                  </a:lnTo>
                  <a:lnTo>
                    <a:pt x="118" y="212"/>
                  </a:lnTo>
                  <a:lnTo>
                    <a:pt x="110" y="212"/>
                  </a:lnTo>
                  <a:lnTo>
                    <a:pt x="103" y="211"/>
                  </a:lnTo>
                  <a:lnTo>
                    <a:pt x="95" y="207"/>
                  </a:lnTo>
                  <a:lnTo>
                    <a:pt x="89" y="202"/>
                  </a:lnTo>
                  <a:lnTo>
                    <a:pt x="83" y="195"/>
                  </a:lnTo>
                  <a:lnTo>
                    <a:pt x="80" y="190"/>
                  </a:lnTo>
                  <a:lnTo>
                    <a:pt x="95" y="113"/>
                  </a:lnTo>
                  <a:lnTo>
                    <a:pt x="125" y="128"/>
                  </a:lnTo>
                  <a:lnTo>
                    <a:pt x="154" y="146"/>
                  </a:lnTo>
                  <a:lnTo>
                    <a:pt x="182" y="166"/>
                  </a:lnTo>
                  <a:lnTo>
                    <a:pt x="210" y="189"/>
                  </a:lnTo>
                  <a:lnTo>
                    <a:pt x="237" y="211"/>
                  </a:lnTo>
                  <a:lnTo>
                    <a:pt x="265" y="234"/>
                  </a:lnTo>
                  <a:lnTo>
                    <a:pt x="292" y="255"/>
                  </a:lnTo>
                  <a:lnTo>
                    <a:pt x="322" y="275"/>
                  </a:lnTo>
                  <a:lnTo>
                    <a:pt x="328" y="275"/>
                  </a:lnTo>
                  <a:lnTo>
                    <a:pt x="335" y="275"/>
                  </a:lnTo>
                  <a:lnTo>
                    <a:pt x="340" y="274"/>
                  </a:lnTo>
                  <a:lnTo>
                    <a:pt x="346" y="273"/>
                  </a:lnTo>
                  <a:lnTo>
                    <a:pt x="355" y="266"/>
                  </a:lnTo>
                  <a:lnTo>
                    <a:pt x="360" y="257"/>
                  </a:lnTo>
                  <a:lnTo>
                    <a:pt x="360" y="245"/>
                  </a:lnTo>
                  <a:lnTo>
                    <a:pt x="359" y="235"/>
                  </a:lnTo>
                  <a:lnTo>
                    <a:pt x="356" y="225"/>
                  </a:lnTo>
                  <a:lnTo>
                    <a:pt x="351" y="217"/>
                  </a:lnTo>
                  <a:lnTo>
                    <a:pt x="343" y="208"/>
                  </a:lnTo>
                  <a:lnTo>
                    <a:pt x="337" y="201"/>
                  </a:lnTo>
                  <a:lnTo>
                    <a:pt x="328" y="194"/>
                  </a:lnTo>
                  <a:lnTo>
                    <a:pt x="320" y="190"/>
                  </a:lnTo>
                  <a:lnTo>
                    <a:pt x="284" y="162"/>
                  </a:lnTo>
                  <a:lnTo>
                    <a:pt x="248" y="137"/>
                  </a:lnTo>
                  <a:lnTo>
                    <a:pt x="211" y="113"/>
                  </a:lnTo>
                  <a:lnTo>
                    <a:pt x="174" y="93"/>
                  </a:lnTo>
                  <a:lnTo>
                    <a:pt x="137" y="71"/>
                  </a:lnTo>
                  <a:lnTo>
                    <a:pt x="101" y="49"/>
                  </a:lnTo>
                  <a:lnTo>
                    <a:pt x="65" y="26"/>
                  </a:lnTo>
                  <a:lnTo>
                    <a:pt x="32" y="0"/>
                  </a:lnTo>
                  <a:lnTo>
                    <a:pt x="25" y="0"/>
                  </a:lnTo>
                  <a:close/>
                </a:path>
              </a:pathLst>
            </a:custGeom>
            <a:solidFill>
              <a:schemeClr val="accent5">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60"/>
            <p:cNvSpPr>
              <a:spLocks/>
            </p:cNvSpPr>
            <p:nvPr/>
          </p:nvSpPr>
          <p:spPr bwMode="auto">
            <a:xfrm>
              <a:off x="5386388" y="4676775"/>
              <a:ext cx="46038" cy="171450"/>
            </a:xfrm>
            <a:custGeom>
              <a:avLst/>
              <a:gdLst/>
              <a:ahLst/>
              <a:cxnLst>
                <a:cxn ang="0">
                  <a:pos x="11" y="81"/>
                </a:cxn>
                <a:cxn ang="0">
                  <a:pos x="11" y="104"/>
                </a:cxn>
                <a:cxn ang="0">
                  <a:pos x="11" y="118"/>
                </a:cxn>
                <a:cxn ang="0">
                  <a:pos x="4" y="130"/>
                </a:cxn>
                <a:cxn ang="0">
                  <a:pos x="0" y="142"/>
                </a:cxn>
                <a:cxn ang="0">
                  <a:pos x="1" y="155"/>
                </a:cxn>
                <a:cxn ang="0">
                  <a:pos x="4" y="169"/>
                </a:cxn>
                <a:cxn ang="0">
                  <a:pos x="3" y="185"/>
                </a:cxn>
                <a:cxn ang="0">
                  <a:pos x="3" y="204"/>
                </a:cxn>
                <a:cxn ang="0">
                  <a:pos x="4" y="222"/>
                </a:cxn>
                <a:cxn ang="0">
                  <a:pos x="11" y="240"/>
                </a:cxn>
                <a:cxn ang="0">
                  <a:pos x="18" y="259"/>
                </a:cxn>
                <a:cxn ang="0">
                  <a:pos x="21" y="279"/>
                </a:cxn>
                <a:cxn ang="0">
                  <a:pos x="23" y="300"/>
                </a:cxn>
                <a:cxn ang="0">
                  <a:pos x="71" y="433"/>
                </a:cxn>
                <a:cxn ang="0">
                  <a:pos x="70" y="406"/>
                </a:cxn>
                <a:cxn ang="0">
                  <a:pos x="53" y="353"/>
                </a:cxn>
                <a:cxn ang="0">
                  <a:pos x="48" y="298"/>
                </a:cxn>
                <a:cxn ang="0">
                  <a:pos x="47" y="240"/>
                </a:cxn>
                <a:cxn ang="0">
                  <a:pos x="50" y="207"/>
                </a:cxn>
                <a:cxn ang="0">
                  <a:pos x="53" y="199"/>
                </a:cxn>
                <a:cxn ang="0">
                  <a:pos x="53" y="187"/>
                </a:cxn>
                <a:cxn ang="0">
                  <a:pos x="65" y="190"/>
                </a:cxn>
                <a:cxn ang="0">
                  <a:pos x="71" y="217"/>
                </a:cxn>
                <a:cxn ang="0">
                  <a:pos x="75" y="244"/>
                </a:cxn>
                <a:cxn ang="0">
                  <a:pos x="80" y="270"/>
                </a:cxn>
                <a:cxn ang="0">
                  <a:pos x="104" y="259"/>
                </a:cxn>
                <a:cxn ang="0">
                  <a:pos x="116" y="204"/>
                </a:cxn>
                <a:cxn ang="0">
                  <a:pos x="111" y="145"/>
                </a:cxn>
                <a:cxn ang="0">
                  <a:pos x="92" y="90"/>
                </a:cxn>
                <a:cxn ang="0">
                  <a:pos x="23" y="0"/>
                </a:cxn>
                <a:cxn ang="0">
                  <a:pos x="15" y="17"/>
                </a:cxn>
                <a:cxn ang="0">
                  <a:pos x="12" y="35"/>
                </a:cxn>
                <a:cxn ang="0">
                  <a:pos x="10" y="53"/>
                </a:cxn>
                <a:cxn ang="0">
                  <a:pos x="11" y="73"/>
                </a:cxn>
              </a:cxnLst>
              <a:rect l="0" t="0" r="r" b="b"/>
              <a:pathLst>
                <a:path w="116" h="433">
                  <a:moveTo>
                    <a:pt x="11" y="73"/>
                  </a:moveTo>
                  <a:lnTo>
                    <a:pt x="11" y="81"/>
                  </a:lnTo>
                  <a:lnTo>
                    <a:pt x="11" y="93"/>
                  </a:lnTo>
                  <a:lnTo>
                    <a:pt x="11" y="104"/>
                  </a:lnTo>
                  <a:lnTo>
                    <a:pt x="15" y="114"/>
                  </a:lnTo>
                  <a:lnTo>
                    <a:pt x="11" y="118"/>
                  </a:lnTo>
                  <a:lnTo>
                    <a:pt x="7" y="124"/>
                  </a:lnTo>
                  <a:lnTo>
                    <a:pt x="4" y="130"/>
                  </a:lnTo>
                  <a:lnTo>
                    <a:pt x="2" y="136"/>
                  </a:lnTo>
                  <a:lnTo>
                    <a:pt x="0" y="142"/>
                  </a:lnTo>
                  <a:lnTo>
                    <a:pt x="0" y="149"/>
                  </a:lnTo>
                  <a:lnTo>
                    <a:pt x="1" y="155"/>
                  </a:lnTo>
                  <a:lnTo>
                    <a:pt x="5" y="162"/>
                  </a:lnTo>
                  <a:lnTo>
                    <a:pt x="4" y="169"/>
                  </a:lnTo>
                  <a:lnTo>
                    <a:pt x="4" y="177"/>
                  </a:lnTo>
                  <a:lnTo>
                    <a:pt x="3" y="185"/>
                  </a:lnTo>
                  <a:lnTo>
                    <a:pt x="3" y="195"/>
                  </a:lnTo>
                  <a:lnTo>
                    <a:pt x="3" y="204"/>
                  </a:lnTo>
                  <a:lnTo>
                    <a:pt x="3" y="213"/>
                  </a:lnTo>
                  <a:lnTo>
                    <a:pt x="4" y="222"/>
                  </a:lnTo>
                  <a:lnTo>
                    <a:pt x="7" y="231"/>
                  </a:lnTo>
                  <a:lnTo>
                    <a:pt x="11" y="240"/>
                  </a:lnTo>
                  <a:lnTo>
                    <a:pt x="15" y="249"/>
                  </a:lnTo>
                  <a:lnTo>
                    <a:pt x="18" y="259"/>
                  </a:lnTo>
                  <a:lnTo>
                    <a:pt x="20" y="269"/>
                  </a:lnTo>
                  <a:lnTo>
                    <a:pt x="21" y="279"/>
                  </a:lnTo>
                  <a:lnTo>
                    <a:pt x="22" y="290"/>
                  </a:lnTo>
                  <a:lnTo>
                    <a:pt x="23" y="300"/>
                  </a:lnTo>
                  <a:lnTo>
                    <a:pt x="25" y="311"/>
                  </a:lnTo>
                  <a:lnTo>
                    <a:pt x="71" y="433"/>
                  </a:lnTo>
                  <a:lnTo>
                    <a:pt x="84" y="433"/>
                  </a:lnTo>
                  <a:lnTo>
                    <a:pt x="70" y="406"/>
                  </a:lnTo>
                  <a:lnTo>
                    <a:pt x="60" y="380"/>
                  </a:lnTo>
                  <a:lnTo>
                    <a:pt x="53" y="353"/>
                  </a:lnTo>
                  <a:lnTo>
                    <a:pt x="51" y="326"/>
                  </a:lnTo>
                  <a:lnTo>
                    <a:pt x="48" y="298"/>
                  </a:lnTo>
                  <a:lnTo>
                    <a:pt x="48" y="270"/>
                  </a:lnTo>
                  <a:lnTo>
                    <a:pt x="47" y="240"/>
                  </a:lnTo>
                  <a:lnTo>
                    <a:pt x="46" y="210"/>
                  </a:lnTo>
                  <a:lnTo>
                    <a:pt x="50" y="207"/>
                  </a:lnTo>
                  <a:lnTo>
                    <a:pt x="53" y="204"/>
                  </a:lnTo>
                  <a:lnTo>
                    <a:pt x="53" y="199"/>
                  </a:lnTo>
                  <a:lnTo>
                    <a:pt x="55" y="196"/>
                  </a:lnTo>
                  <a:lnTo>
                    <a:pt x="53" y="187"/>
                  </a:lnTo>
                  <a:lnTo>
                    <a:pt x="58" y="180"/>
                  </a:lnTo>
                  <a:lnTo>
                    <a:pt x="65" y="190"/>
                  </a:lnTo>
                  <a:lnTo>
                    <a:pt x="69" y="204"/>
                  </a:lnTo>
                  <a:lnTo>
                    <a:pt x="71" y="217"/>
                  </a:lnTo>
                  <a:lnTo>
                    <a:pt x="74" y="232"/>
                  </a:lnTo>
                  <a:lnTo>
                    <a:pt x="75" y="244"/>
                  </a:lnTo>
                  <a:lnTo>
                    <a:pt x="77" y="258"/>
                  </a:lnTo>
                  <a:lnTo>
                    <a:pt x="80" y="270"/>
                  </a:lnTo>
                  <a:lnTo>
                    <a:pt x="88" y="283"/>
                  </a:lnTo>
                  <a:lnTo>
                    <a:pt x="104" y="259"/>
                  </a:lnTo>
                  <a:lnTo>
                    <a:pt x="114" y="233"/>
                  </a:lnTo>
                  <a:lnTo>
                    <a:pt x="116" y="204"/>
                  </a:lnTo>
                  <a:lnTo>
                    <a:pt x="116" y="176"/>
                  </a:lnTo>
                  <a:lnTo>
                    <a:pt x="111" y="145"/>
                  </a:lnTo>
                  <a:lnTo>
                    <a:pt x="102" y="117"/>
                  </a:lnTo>
                  <a:lnTo>
                    <a:pt x="92" y="90"/>
                  </a:lnTo>
                  <a:lnTo>
                    <a:pt x="82" y="67"/>
                  </a:lnTo>
                  <a:lnTo>
                    <a:pt x="23" y="0"/>
                  </a:lnTo>
                  <a:lnTo>
                    <a:pt x="19" y="8"/>
                  </a:lnTo>
                  <a:lnTo>
                    <a:pt x="15" y="17"/>
                  </a:lnTo>
                  <a:lnTo>
                    <a:pt x="13" y="25"/>
                  </a:lnTo>
                  <a:lnTo>
                    <a:pt x="12" y="35"/>
                  </a:lnTo>
                  <a:lnTo>
                    <a:pt x="10" y="43"/>
                  </a:lnTo>
                  <a:lnTo>
                    <a:pt x="10" y="53"/>
                  </a:lnTo>
                  <a:lnTo>
                    <a:pt x="9" y="63"/>
                  </a:lnTo>
                  <a:lnTo>
                    <a:pt x="11" y="73"/>
                  </a:lnTo>
                  <a:close/>
                </a:path>
              </a:pathLst>
            </a:custGeom>
            <a:solidFill>
              <a:srgbClr val="F2C2A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61"/>
            <p:cNvSpPr>
              <a:spLocks/>
            </p:cNvSpPr>
            <p:nvPr/>
          </p:nvSpPr>
          <p:spPr bwMode="auto">
            <a:xfrm>
              <a:off x="5567363" y="4694238"/>
              <a:ext cx="14288" cy="254000"/>
            </a:xfrm>
            <a:custGeom>
              <a:avLst/>
              <a:gdLst/>
              <a:ahLst/>
              <a:cxnLst>
                <a:cxn ang="0">
                  <a:pos x="23" y="642"/>
                </a:cxn>
                <a:cxn ang="0">
                  <a:pos x="27" y="568"/>
                </a:cxn>
                <a:cxn ang="0">
                  <a:pos x="29" y="494"/>
                </a:cxn>
                <a:cxn ang="0">
                  <a:pos x="29" y="420"/>
                </a:cxn>
                <a:cxn ang="0">
                  <a:pos x="29" y="347"/>
                </a:cxn>
                <a:cxn ang="0">
                  <a:pos x="26" y="273"/>
                </a:cxn>
                <a:cxn ang="0">
                  <a:pos x="26" y="199"/>
                </a:cxn>
                <a:cxn ang="0">
                  <a:pos x="27" y="125"/>
                </a:cxn>
                <a:cxn ang="0">
                  <a:pos x="33" y="54"/>
                </a:cxn>
                <a:cxn ang="0">
                  <a:pos x="31" y="46"/>
                </a:cxn>
                <a:cxn ang="0">
                  <a:pos x="32" y="39"/>
                </a:cxn>
                <a:cxn ang="0">
                  <a:pos x="33" y="33"/>
                </a:cxn>
                <a:cxn ang="0">
                  <a:pos x="36" y="26"/>
                </a:cxn>
                <a:cxn ang="0">
                  <a:pos x="36" y="19"/>
                </a:cxn>
                <a:cxn ang="0">
                  <a:pos x="37" y="12"/>
                </a:cxn>
                <a:cxn ang="0">
                  <a:pos x="36" y="6"/>
                </a:cxn>
                <a:cxn ang="0">
                  <a:pos x="33" y="0"/>
                </a:cxn>
                <a:cxn ang="0">
                  <a:pos x="21" y="80"/>
                </a:cxn>
                <a:cxn ang="0">
                  <a:pos x="12" y="161"/>
                </a:cxn>
                <a:cxn ang="0">
                  <a:pos x="5" y="241"/>
                </a:cxn>
                <a:cxn ang="0">
                  <a:pos x="2" y="322"/>
                </a:cxn>
                <a:cxn ang="0">
                  <a:pos x="0" y="402"/>
                </a:cxn>
                <a:cxn ang="0">
                  <a:pos x="4" y="482"/>
                </a:cxn>
                <a:cxn ang="0">
                  <a:pos x="11" y="561"/>
                </a:cxn>
                <a:cxn ang="0">
                  <a:pos x="23" y="642"/>
                </a:cxn>
              </a:cxnLst>
              <a:rect l="0" t="0" r="r" b="b"/>
              <a:pathLst>
                <a:path w="37" h="642">
                  <a:moveTo>
                    <a:pt x="23" y="642"/>
                  </a:moveTo>
                  <a:lnTo>
                    <a:pt x="27" y="568"/>
                  </a:lnTo>
                  <a:lnTo>
                    <a:pt x="29" y="494"/>
                  </a:lnTo>
                  <a:lnTo>
                    <a:pt x="29" y="420"/>
                  </a:lnTo>
                  <a:lnTo>
                    <a:pt x="29" y="347"/>
                  </a:lnTo>
                  <a:lnTo>
                    <a:pt x="26" y="273"/>
                  </a:lnTo>
                  <a:lnTo>
                    <a:pt x="26" y="199"/>
                  </a:lnTo>
                  <a:lnTo>
                    <a:pt x="27" y="125"/>
                  </a:lnTo>
                  <a:lnTo>
                    <a:pt x="33" y="54"/>
                  </a:lnTo>
                  <a:lnTo>
                    <a:pt x="31" y="46"/>
                  </a:lnTo>
                  <a:lnTo>
                    <a:pt x="32" y="39"/>
                  </a:lnTo>
                  <a:lnTo>
                    <a:pt x="33" y="33"/>
                  </a:lnTo>
                  <a:lnTo>
                    <a:pt x="36" y="26"/>
                  </a:lnTo>
                  <a:lnTo>
                    <a:pt x="36" y="19"/>
                  </a:lnTo>
                  <a:lnTo>
                    <a:pt x="37" y="12"/>
                  </a:lnTo>
                  <a:lnTo>
                    <a:pt x="36" y="6"/>
                  </a:lnTo>
                  <a:lnTo>
                    <a:pt x="33" y="0"/>
                  </a:lnTo>
                  <a:lnTo>
                    <a:pt x="21" y="80"/>
                  </a:lnTo>
                  <a:lnTo>
                    <a:pt x="12" y="161"/>
                  </a:lnTo>
                  <a:lnTo>
                    <a:pt x="5" y="241"/>
                  </a:lnTo>
                  <a:lnTo>
                    <a:pt x="2" y="322"/>
                  </a:lnTo>
                  <a:lnTo>
                    <a:pt x="0" y="402"/>
                  </a:lnTo>
                  <a:lnTo>
                    <a:pt x="4" y="482"/>
                  </a:lnTo>
                  <a:lnTo>
                    <a:pt x="11" y="561"/>
                  </a:lnTo>
                  <a:lnTo>
                    <a:pt x="23" y="64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62"/>
            <p:cNvSpPr>
              <a:spLocks/>
            </p:cNvSpPr>
            <p:nvPr/>
          </p:nvSpPr>
          <p:spPr bwMode="auto">
            <a:xfrm>
              <a:off x="5051425" y="4757738"/>
              <a:ext cx="12700" cy="36512"/>
            </a:xfrm>
            <a:custGeom>
              <a:avLst/>
              <a:gdLst/>
              <a:ahLst/>
              <a:cxnLst>
                <a:cxn ang="0">
                  <a:pos x="6" y="78"/>
                </a:cxn>
                <a:cxn ang="0">
                  <a:pos x="6" y="91"/>
                </a:cxn>
                <a:cxn ang="0">
                  <a:pos x="9" y="86"/>
                </a:cxn>
                <a:cxn ang="0">
                  <a:pos x="16" y="81"/>
                </a:cxn>
                <a:cxn ang="0">
                  <a:pos x="23" y="74"/>
                </a:cxn>
                <a:cxn ang="0">
                  <a:pos x="33" y="71"/>
                </a:cxn>
                <a:cxn ang="0">
                  <a:pos x="16" y="0"/>
                </a:cxn>
                <a:cxn ang="0">
                  <a:pos x="6" y="7"/>
                </a:cxn>
                <a:cxn ang="0">
                  <a:pos x="2" y="16"/>
                </a:cxn>
                <a:cxn ang="0">
                  <a:pos x="0" y="24"/>
                </a:cxn>
                <a:cxn ang="0">
                  <a:pos x="2" y="35"/>
                </a:cxn>
                <a:cxn ang="0">
                  <a:pos x="5" y="45"/>
                </a:cxn>
                <a:cxn ang="0">
                  <a:pos x="7" y="56"/>
                </a:cxn>
                <a:cxn ang="0">
                  <a:pos x="7" y="67"/>
                </a:cxn>
                <a:cxn ang="0">
                  <a:pos x="6" y="78"/>
                </a:cxn>
              </a:cxnLst>
              <a:rect l="0" t="0" r="r" b="b"/>
              <a:pathLst>
                <a:path w="33" h="91">
                  <a:moveTo>
                    <a:pt x="6" y="78"/>
                  </a:moveTo>
                  <a:lnTo>
                    <a:pt x="6" y="91"/>
                  </a:lnTo>
                  <a:lnTo>
                    <a:pt x="9" y="86"/>
                  </a:lnTo>
                  <a:lnTo>
                    <a:pt x="16" y="81"/>
                  </a:lnTo>
                  <a:lnTo>
                    <a:pt x="23" y="74"/>
                  </a:lnTo>
                  <a:lnTo>
                    <a:pt x="33" y="71"/>
                  </a:lnTo>
                  <a:lnTo>
                    <a:pt x="16" y="0"/>
                  </a:lnTo>
                  <a:lnTo>
                    <a:pt x="6" y="7"/>
                  </a:lnTo>
                  <a:lnTo>
                    <a:pt x="2" y="16"/>
                  </a:lnTo>
                  <a:lnTo>
                    <a:pt x="0" y="24"/>
                  </a:lnTo>
                  <a:lnTo>
                    <a:pt x="2" y="35"/>
                  </a:lnTo>
                  <a:lnTo>
                    <a:pt x="5" y="45"/>
                  </a:lnTo>
                  <a:lnTo>
                    <a:pt x="7" y="56"/>
                  </a:lnTo>
                  <a:lnTo>
                    <a:pt x="7" y="67"/>
                  </a:lnTo>
                  <a:lnTo>
                    <a:pt x="6" y="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63"/>
            <p:cNvSpPr>
              <a:spLocks/>
            </p:cNvSpPr>
            <p:nvPr/>
          </p:nvSpPr>
          <p:spPr bwMode="auto">
            <a:xfrm>
              <a:off x="5045075" y="4791075"/>
              <a:ext cx="76200" cy="293687"/>
            </a:xfrm>
            <a:custGeom>
              <a:avLst/>
              <a:gdLst/>
              <a:ahLst/>
              <a:cxnLst>
                <a:cxn ang="0">
                  <a:pos x="51" y="60"/>
                </a:cxn>
                <a:cxn ang="0">
                  <a:pos x="45" y="109"/>
                </a:cxn>
                <a:cxn ang="0">
                  <a:pos x="40" y="160"/>
                </a:cxn>
                <a:cxn ang="0">
                  <a:pos x="32" y="209"/>
                </a:cxn>
                <a:cxn ang="0">
                  <a:pos x="25" y="258"/>
                </a:cxn>
                <a:cxn ang="0">
                  <a:pos x="17" y="307"/>
                </a:cxn>
                <a:cxn ang="0">
                  <a:pos x="10" y="357"/>
                </a:cxn>
                <a:cxn ang="0">
                  <a:pos x="4" y="406"/>
                </a:cxn>
                <a:cxn ang="0">
                  <a:pos x="0" y="458"/>
                </a:cxn>
                <a:cxn ang="0">
                  <a:pos x="13" y="493"/>
                </a:cxn>
                <a:cxn ang="0">
                  <a:pos x="26" y="529"/>
                </a:cxn>
                <a:cxn ang="0">
                  <a:pos x="40" y="565"/>
                </a:cxn>
                <a:cxn ang="0">
                  <a:pos x="55" y="601"/>
                </a:cxn>
                <a:cxn ang="0">
                  <a:pos x="71" y="635"/>
                </a:cxn>
                <a:cxn ang="0">
                  <a:pos x="89" y="670"/>
                </a:cxn>
                <a:cxn ang="0">
                  <a:pos x="108" y="704"/>
                </a:cxn>
                <a:cxn ang="0">
                  <a:pos x="129" y="739"/>
                </a:cxn>
                <a:cxn ang="0">
                  <a:pos x="131" y="731"/>
                </a:cxn>
                <a:cxn ang="0">
                  <a:pos x="134" y="728"/>
                </a:cxn>
                <a:cxn ang="0">
                  <a:pos x="138" y="724"/>
                </a:cxn>
                <a:cxn ang="0">
                  <a:pos x="142" y="721"/>
                </a:cxn>
                <a:cxn ang="0">
                  <a:pos x="148" y="719"/>
                </a:cxn>
                <a:cxn ang="0">
                  <a:pos x="155" y="720"/>
                </a:cxn>
                <a:cxn ang="0">
                  <a:pos x="162" y="720"/>
                </a:cxn>
                <a:cxn ang="0">
                  <a:pos x="169" y="722"/>
                </a:cxn>
                <a:cxn ang="0">
                  <a:pos x="180" y="725"/>
                </a:cxn>
                <a:cxn ang="0">
                  <a:pos x="192" y="729"/>
                </a:cxn>
                <a:cxn ang="0">
                  <a:pos x="177" y="677"/>
                </a:cxn>
                <a:cxn ang="0">
                  <a:pos x="159" y="628"/>
                </a:cxn>
                <a:cxn ang="0">
                  <a:pos x="140" y="578"/>
                </a:cxn>
                <a:cxn ang="0">
                  <a:pos x="122" y="530"/>
                </a:cxn>
                <a:cxn ang="0">
                  <a:pos x="104" y="479"/>
                </a:cxn>
                <a:cxn ang="0">
                  <a:pos x="92" y="429"/>
                </a:cxn>
                <a:cxn ang="0">
                  <a:pos x="86" y="376"/>
                </a:cxn>
                <a:cxn ang="0">
                  <a:pos x="89" y="322"/>
                </a:cxn>
                <a:cxn ang="0">
                  <a:pos x="84" y="283"/>
                </a:cxn>
                <a:cxn ang="0">
                  <a:pos x="83" y="245"/>
                </a:cxn>
                <a:cxn ang="0">
                  <a:pos x="81" y="204"/>
                </a:cxn>
                <a:cxn ang="0">
                  <a:pos x="81" y="165"/>
                </a:cxn>
                <a:cxn ang="0">
                  <a:pos x="80" y="125"/>
                </a:cxn>
                <a:cxn ang="0">
                  <a:pos x="80" y="85"/>
                </a:cxn>
                <a:cxn ang="0">
                  <a:pos x="78" y="45"/>
                </a:cxn>
                <a:cxn ang="0">
                  <a:pos x="77" y="6"/>
                </a:cxn>
                <a:cxn ang="0">
                  <a:pos x="65" y="0"/>
                </a:cxn>
                <a:cxn ang="0">
                  <a:pos x="60" y="2"/>
                </a:cxn>
                <a:cxn ang="0">
                  <a:pos x="58" y="9"/>
                </a:cxn>
                <a:cxn ang="0">
                  <a:pos x="58" y="19"/>
                </a:cxn>
                <a:cxn ang="0">
                  <a:pos x="58" y="30"/>
                </a:cxn>
                <a:cxn ang="0">
                  <a:pos x="58" y="42"/>
                </a:cxn>
                <a:cxn ang="0">
                  <a:pos x="55" y="52"/>
                </a:cxn>
                <a:cxn ang="0">
                  <a:pos x="51" y="60"/>
                </a:cxn>
              </a:cxnLst>
              <a:rect l="0" t="0" r="r" b="b"/>
              <a:pathLst>
                <a:path w="192" h="739">
                  <a:moveTo>
                    <a:pt x="51" y="60"/>
                  </a:moveTo>
                  <a:lnTo>
                    <a:pt x="45" y="109"/>
                  </a:lnTo>
                  <a:lnTo>
                    <a:pt x="40" y="160"/>
                  </a:lnTo>
                  <a:lnTo>
                    <a:pt x="32" y="209"/>
                  </a:lnTo>
                  <a:lnTo>
                    <a:pt x="25" y="258"/>
                  </a:lnTo>
                  <a:lnTo>
                    <a:pt x="17" y="307"/>
                  </a:lnTo>
                  <a:lnTo>
                    <a:pt x="10" y="357"/>
                  </a:lnTo>
                  <a:lnTo>
                    <a:pt x="4" y="406"/>
                  </a:lnTo>
                  <a:lnTo>
                    <a:pt x="0" y="458"/>
                  </a:lnTo>
                  <a:lnTo>
                    <a:pt x="13" y="493"/>
                  </a:lnTo>
                  <a:lnTo>
                    <a:pt x="26" y="529"/>
                  </a:lnTo>
                  <a:lnTo>
                    <a:pt x="40" y="565"/>
                  </a:lnTo>
                  <a:lnTo>
                    <a:pt x="55" y="601"/>
                  </a:lnTo>
                  <a:lnTo>
                    <a:pt x="71" y="635"/>
                  </a:lnTo>
                  <a:lnTo>
                    <a:pt x="89" y="670"/>
                  </a:lnTo>
                  <a:lnTo>
                    <a:pt x="108" y="704"/>
                  </a:lnTo>
                  <a:lnTo>
                    <a:pt x="129" y="739"/>
                  </a:lnTo>
                  <a:lnTo>
                    <a:pt x="131" y="731"/>
                  </a:lnTo>
                  <a:lnTo>
                    <a:pt x="134" y="728"/>
                  </a:lnTo>
                  <a:lnTo>
                    <a:pt x="138" y="724"/>
                  </a:lnTo>
                  <a:lnTo>
                    <a:pt x="142" y="721"/>
                  </a:lnTo>
                  <a:lnTo>
                    <a:pt x="148" y="719"/>
                  </a:lnTo>
                  <a:lnTo>
                    <a:pt x="155" y="720"/>
                  </a:lnTo>
                  <a:lnTo>
                    <a:pt x="162" y="720"/>
                  </a:lnTo>
                  <a:lnTo>
                    <a:pt x="169" y="722"/>
                  </a:lnTo>
                  <a:lnTo>
                    <a:pt x="180" y="725"/>
                  </a:lnTo>
                  <a:lnTo>
                    <a:pt x="192" y="729"/>
                  </a:lnTo>
                  <a:lnTo>
                    <a:pt x="177" y="677"/>
                  </a:lnTo>
                  <a:lnTo>
                    <a:pt x="159" y="628"/>
                  </a:lnTo>
                  <a:lnTo>
                    <a:pt x="140" y="578"/>
                  </a:lnTo>
                  <a:lnTo>
                    <a:pt x="122" y="530"/>
                  </a:lnTo>
                  <a:lnTo>
                    <a:pt x="104" y="479"/>
                  </a:lnTo>
                  <a:lnTo>
                    <a:pt x="92" y="429"/>
                  </a:lnTo>
                  <a:lnTo>
                    <a:pt x="86" y="376"/>
                  </a:lnTo>
                  <a:lnTo>
                    <a:pt x="89" y="322"/>
                  </a:lnTo>
                  <a:lnTo>
                    <a:pt x="84" y="283"/>
                  </a:lnTo>
                  <a:lnTo>
                    <a:pt x="83" y="245"/>
                  </a:lnTo>
                  <a:lnTo>
                    <a:pt x="81" y="204"/>
                  </a:lnTo>
                  <a:lnTo>
                    <a:pt x="81" y="165"/>
                  </a:lnTo>
                  <a:lnTo>
                    <a:pt x="80" y="125"/>
                  </a:lnTo>
                  <a:lnTo>
                    <a:pt x="80" y="85"/>
                  </a:lnTo>
                  <a:lnTo>
                    <a:pt x="78" y="45"/>
                  </a:lnTo>
                  <a:lnTo>
                    <a:pt x="77" y="6"/>
                  </a:lnTo>
                  <a:lnTo>
                    <a:pt x="65" y="0"/>
                  </a:lnTo>
                  <a:lnTo>
                    <a:pt x="60" y="2"/>
                  </a:lnTo>
                  <a:lnTo>
                    <a:pt x="58" y="9"/>
                  </a:lnTo>
                  <a:lnTo>
                    <a:pt x="58" y="19"/>
                  </a:lnTo>
                  <a:lnTo>
                    <a:pt x="58" y="30"/>
                  </a:lnTo>
                  <a:lnTo>
                    <a:pt x="58" y="42"/>
                  </a:lnTo>
                  <a:lnTo>
                    <a:pt x="55" y="52"/>
                  </a:lnTo>
                  <a:lnTo>
                    <a:pt x="51" y="6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64"/>
            <p:cNvSpPr>
              <a:spLocks/>
            </p:cNvSpPr>
            <p:nvPr/>
          </p:nvSpPr>
          <p:spPr bwMode="auto">
            <a:xfrm>
              <a:off x="5649913" y="4821238"/>
              <a:ext cx="103188" cy="138112"/>
            </a:xfrm>
            <a:custGeom>
              <a:avLst/>
              <a:gdLst/>
              <a:ahLst/>
              <a:cxnLst>
                <a:cxn ang="0">
                  <a:pos x="5" y="54"/>
                </a:cxn>
                <a:cxn ang="0">
                  <a:pos x="36" y="90"/>
                </a:cxn>
                <a:cxn ang="0">
                  <a:pos x="68" y="127"/>
                </a:cxn>
                <a:cxn ang="0">
                  <a:pos x="98" y="163"/>
                </a:cxn>
                <a:cxn ang="0">
                  <a:pos x="128" y="200"/>
                </a:cxn>
                <a:cxn ang="0">
                  <a:pos x="159" y="236"/>
                </a:cxn>
                <a:cxn ang="0">
                  <a:pos x="190" y="273"/>
                </a:cxn>
                <a:cxn ang="0">
                  <a:pos x="223" y="310"/>
                </a:cxn>
                <a:cxn ang="0">
                  <a:pos x="260" y="347"/>
                </a:cxn>
                <a:cxn ang="0">
                  <a:pos x="260" y="338"/>
                </a:cxn>
                <a:cxn ang="0">
                  <a:pos x="261" y="327"/>
                </a:cxn>
                <a:cxn ang="0">
                  <a:pos x="261" y="315"/>
                </a:cxn>
                <a:cxn ang="0">
                  <a:pos x="258" y="307"/>
                </a:cxn>
                <a:cxn ang="0">
                  <a:pos x="249" y="282"/>
                </a:cxn>
                <a:cxn ang="0">
                  <a:pos x="236" y="262"/>
                </a:cxn>
                <a:cxn ang="0">
                  <a:pos x="218" y="244"/>
                </a:cxn>
                <a:cxn ang="0">
                  <a:pos x="199" y="228"/>
                </a:cxn>
                <a:cxn ang="0">
                  <a:pos x="177" y="211"/>
                </a:cxn>
                <a:cxn ang="0">
                  <a:pos x="158" y="195"/>
                </a:cxn>
                <a:cxn ang="0">
                  <a:pos x="139" y="177"/>
                </a:cxn>
                <a:cxn ang="0">
                  <a:pos x="126" y="155"/>
                </a:cxn>
                <a:cxn ang="0">
                  <a:pos x="112" y="135"/>
                </a:cxn>
                <a:cxn ang="0">
                  <a:pos x="96" y="115"/>
                </a:cxn>
                <a:cxn ang="0">
                  <a:pos x="80" y="96"/>
                </a:cxn>
                <a:cxn ang="0">
                  <a:pos x="64" y="78"/>
                </a:cxn>
                <a:cxn ang="0">
                  <a:pos x="48" y="58"/>
                </a:cxn>
                <a:cxn ang="0">
                  <a:pos x="33" y="39"/>
                </a:cxn>
                <a:cxn ang="0">
                  <a:pos x="17" y="20"/>
                </a:cxn>
                <a:cxn ang="0">
                  <a:pos x="5" y="0"/>
                </a:cxn>
                <a:cxn ang="0">
                  <a:pos x="2" y="6"/>
                </a:cxn>
                <a:cxn ang="0">
                  <a:pos x="0" y="13"/>
                </a:cxn>
                <a:cxn ang="0">
                  <a:pos x="0" y="20"/>
                </a:cxn>
                <a:cxn ang="0">
                  <a:pos x="0" y="27"/>
                </a:cxn>
                <a:cxn ang="0">
                  <a:pos x="0" y="34"/>
                </a:cxn>
                <a:cxn ang="0">
                  <a:pos x="0" y="41"/>
                </a:cxn>
                <a:cxn ang="0">
                  <a:pos x="2" y="48"/>
                </a:cxn>
                <a:cxn ang="0">
                  <a:pos x="5" y="54"/>
                </a:cxn>
              </a:cxnLst>
              <a:rect l="0" t="0" r="r" b="b"/>
              <a:pathLst>
                <a:path w="261" h="347">
                  <a:moveTo>
                    <a:pt x="5" y="54"/>
                  </a:moveTo>
                  <a:lnTo>
                    <a:pt x="36" y="90"/>
                  </a:lnTo>
                  <a:lnTo>
                    <a:pt x="68" y="127"/>
                  </a:lnTo>
                  <a:lnTo>
                    <a:pt x="98" y="163"/>
                  </a:lnTo>
                  <a:lnTo>
                    <a:pt x="128" y="200"/>
                  </a:lnTo>
                  <a:lnTo>
                    <a:pt x="159" y="236"/>
                  </a:lnTo>
                  <a:lnTo>
                    <a:pt x="190" y="273"/>
                  </a:lnTo>
                  <a:lnTo>
                    <a:pt x="223" y="310"/>
                  </a:lnTo>
                  <a:lnTo>
                    <a:pt x="260" y="347"/>
                  </a:lnTo>
                  <a:lnTo>
                    <a:pt x="260" y="338"/>
                  </a:lnTo>
                  <a:lnTo>
                    <a:pt x="261" y="327"/>
                  </a:lnTo>
                  <a:lnTo>
                    <a:pt x="261" y="315"/>
                  </a:lnTo>
                  <a:lnTo>
                    <a:pt x="258" y="307"/>
                  </a:lnTo>
                  <a:lnTo>
                    <a:pt x="249" y="282"/>
                  </a:lnTo>
                  <a:lnTo>
                    <a:pt x="236" y="262"/>
                  </a:lnTo>
                  <a:lnTo>
                    <a:pt x="218" y="244"/>
                  </a:lnTo>
                  <a:lnTo>
                    <a:pt x="199" y="228"/>
                  </a:lnTo>
                  <a:lnTo>
                    <a:pt x="177" y="211"/>
                  </a:lnTo>
                  <a:lnTo>
                    <a:pt x="158" y="195"/>
                  </a:lnTo>
                  <a:lnTo>
                    <a:pt x="139" y="177"/>
                  </a:lnTo>
                  <a:lnTo>
                    <a:pt x="126" y="155"/>
                  </a:lnTo>
                  <a:lnTo>
                    <a:pt x="112" y="135"/>
                  </a:lnTo>
                  <a:lnTo>
                    <a:pt x="96" y="115"/>
                  </a:lnTo>
                  <a:lnTo>
                    <a:pt x="80" y="96"/>
                  </a:lnTo>
                  <a:lnTo>
                    <a:pt x="64" y="78"/>
                  </a:lnTo>
                  <a:lnTo>
                    <a:pt x="48" y="58"/>
                  </a:lnTo>
                  <a:lnTo>
                    <a:pt x="33" y="39"/>
                  </a:lnTo>
                  <a:lnTo>
                    <a:pt x="17" y="20"/>
                  </a:lnTo>
                  <a:lnTo>
                    <a:pt x="5" y="0"/>
                  </a:lnTo>
                  <a:lnTo>
                    <a:pt x="2" y="6"/>
                  </a:lnTo>
                  <a:lnTo>
                    <a:pt x="0" y="13"/>
                  </a:lnTo>
                  <a:lnTo>
                    <a:pt x="0" y="20"/>
                  </a:lnTo>
                  <a:lnTo>
                    <a:pt x="0" y="27"/>
                  </a:lnTo>
                  <a:lnTo>
                    <a:pt x="0" y="34"/>
                  </a:lnTo>
                  <a:lnTo>
                    <a:pt x="0" y="41"/>
                  </a:lnTo>
                  <a:lnTo>
                    <a:pt x="2" y="48"/>
                  </a:lnTo>
                  <a:lnTo>
                    <a:pt x="5" y="5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65"/>
            <p:cNvSpPr>
              <a:spLocks/>
            </p:cNvSpPr>
            <p:nvPr/>
          </p:nvSpPr>
          <p:spPr bwMode="auto">
            <a:xfrm>
              <a:off x="5037138" y="4829175"/>
              <a:ext cx="4763" cy="15875"/>
            </a:xfrm>
            <a:custGeom>
              <a:avLst/>
              <a:gdLst/>
              <a:ahLst/>
              <a:cxnLst>
                <a:cxn ang="0">
                  <a:pos x="0" y="41"/>
                </a:cxn>
                <a:cxn ang="0">
                  <a:pos x="16" y="0"/>
                </a:cxn>
                <a:cxn ang="0">
                  <a:pos x="7" y="6"/>
                </a:cxn>
                <a:cxn ang="0">
                  <a:pos x="2" y="16"/>
                </a:cxn>
                <a:cxn ang="0">
                  <a:pos x="0" y="21"/>
                </a:cxn>
                <a:cxn ang="0">
                  <a:pos x="0" y="27"/>
                </a:cxn>
                <a:cxn ang="0">
                  <a:pos x="0" y="34"/>
                </a:cxn>
                <a:cxn ang="0">
                  <a:pos x="0" y="41"/>
                </a:cxn>
              </a:cxnLst>
              <a:rect l="0" t="0" r="r" b="b"/>
              <a:pathLst>
                <a:path w="16" h="41">
                  <a:moveTo>
                    <a:pt x="0" y="41"/>
                  </a:moveTo>
                  <a:lnTo>
                    <a:pt x="16" y="0"/>
                  </a:lnTo>
                  <a:lnTo>
                    <a:pt x="7" y="6"/>
                  </a:lnTo>
                  <a:lnTo>
                    <a:pt x="2" y="16"/>
                  </a:lnTo>
                  <a:lnTo>
                    <a:pt x="0" y="21"/>
                  </a:lnTo>
                  <a:lnTo>
                    <a:pt x="0" y="27"/>
                  </a:lnTo>
                  <a:lnTo>
                    <a:pt x="0" y="34"/>
                  </a:lnTo>
                  <a:lnTo>
                    <a:pt x="0" y="4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66"/>
            <p:cNvSpPr>
              <a:spLocks/>
            </p:cNvSpPr>
            <p:nvPr/>
          </p:nvSpPr>
          <p:spPr bwMode="auto">
            <a:xfrm>
              <a:off x="5641975" y="4867275"/>
              <a:ext cx="93663" cy="128587"/>
            </a:xfrm>
            <a:custGeom>
              <a:avLst/>
              <a:gdLst/>
              <a:ahLst/>
              <a:cxnLst>
                <a:cxn ang="0">
                  <a:pos x="85" y="172"/>
                </a:cxn>
                <a:cxn ang="0">
                  <a:pos x="93" y="180"/>
                </a:cxn>
                <a:cxn ang="0">
                  <a:pos x="101" y="189"/>
                </a:cxn>
                <a:cxn ang="0">
                  <a:pos x="109" y="199"/>
                </a:cxn>
                <a:cxn ang="0">
                  <a:pos x="118" y="209"/>
                </a:cxn>
                <a:cxn ang="0">
                  <a:pos x="125" y="218"/>
                </a:cxn>
                <a:cxn ang="0">
                  <a:pos x="134" y="227"/>
                </a:cxn>
                <a:cxn ang="0">
                  <a:pos x="141" y="236"/>
                </a:cxn>
                <a:cxn ang="0">
                  <a:pos x="150" y="245"/>
                </a:cxn>
                <a:cxn ang="0">
                  <a:pos x="156" y="240"/>
                </a:cxn>
                <a:cxn ang="0">
                  <a:pos x="163" y="240"/>
                </a:cxn>
                <a:cxn ang="0">
                  <a:pos x="171" y="239"/>
                </a:cxn>
                <a:cxn ang="0">
                  <a:pos x="178" y="239"/>
                </a:cxn>
                <a:cxn ang="0">
                  <a:pos x="187" y="248"/>
                </a:cxn>
                <a:cxn ang="0">
                  <a:pos x="195" y="259"/>
                </a:cxn>
                <a:cxn ang="0">
                  <a:pos x="202" y="269"/>
                </a:cxn>
                <a:cxn ang="0">
                  <a:pos x="209" y="282"/>
                </a:cxn>
                <a:cxn ang="0">
                  <a:pos x="214" y="292"/>
                </a:cxn>
                <a:cxn ang="0">
                  <a:pos x="221" y="303"/>
                </a:cxn>
                <a:cxn ang="0">
                  <a:pos x="228" y="313"/>
                </a:cxn>
                <a:cxn ang="0">
                  <a:pos x="237" y="323"/>
                </a:cxn>
                <a:cxn ang="0">
                  <a:pos x="232" y="315"/>
                </a:cxn>
                <a:cxn ang="0">
                  <a:pos x="229" y="308"/>
                </a:cxn>
                <a:cxn ang="0">
                  <a:pos x="226" y="300"/>
                </a:cxn>
                <a:cxn ang="0">
                  <a:pos x="222" y="293"/>
                </a:cxn>
                <a:cxn ang="0">
                  <a:pos x="219" y="285"/>
                </a:cxn>
                <a:cxn ang="0">
                  <a:pos x="217" y="277"/>
                </a:cxn>
                <a:cxn ang="0">
                  <a:pos x="216" y="269"/>
                </a:cxn>
                <a:cxn ang="0">
                  <a:pos x="219" y="263"/>
                </a:cxn>
                <a:cxn ang="0">
                  <a:pos x="205" y="238"/>
                </a:cxn>
                <a:cxn ang="0">
                  <a:pos x="190" y="215"/>
                </a:cxn>
                <a:cxn ang="0">
                  <a:pos x="172" y="193"/>
                </a:cxn>
                <a:cxn ang="0">
                  <a:pos x="153" y="173"/>
                </a:cxn>
                <a:cxn ang="0">
                  <a:pos x="132" y="151"/>
                </a:cxn>
                <a:cxn ang="0">
                  <a:pos x="112" y="130"/>
                </a:cxn>
                <a:cxn ang="0">
                  <a:pos x="94" y="109"/>
                </a:cxn>
                <a:cxn ang="0">
                  <a:pos x="80" y="88"/>
                </a:cxn>
                <a:cxn ang="0">
                  <a:pos x="9" y="0"/>
                </a:cxn>
                <a:cxn ang="0">
                  <a:pos x="0" y="25"/>
                </a:cxn>
                <a:cxn ang="0">
                  <a:pos x="2" y="49"/>
                </a:cxn>
                <a:cxn ang="0">
                  <a:pos x="10" y="71"/>
                </a:cxn>
                <a:cxn ang="0">
                  <a:pos x="24" y="92"/>
                </a:cxn>
                <a:cxn ang="0">
                  <a:pos x="38" y="111"/>
                </a:cxn>
                <a:cxn ang="0">
                  <a:pos x="55" y="131"/>
                </a:cxn>
                <a:cxn ang="0">
                  <a:pos x="71" y="150"/>
                </a:cxn>
                <a:cxn ang="0">
                  <a:pos x="85" y="172"/>
                </a:cxn>
              </a:cxnLst>
              <a:rect l="0" t="0" r="r" b="b"/>
              <a:pathLst>
                <a:path w="237" h="323">
                  <a:moveTo>
                    <a:pt x="85" y="172"/>
                  </a:moveTo>
                  <a:lnTo>
                    <a:pt x="93" y="180"/>
                  </a:lnTo>
                  <a:lnTo>
                    <a:pt x="101" y="189"/>
                  </a:lnTo>
                  <a:lnTo>
                    <a:pt x="109" y="199"/>
                  </a:lnTo>
                  <a:lnTo>
                    <a:pt x="118" y="209"/>
                  </a:lnTo>
                  <a:lnTo>
                    <a:pt x="125" y="218"/>
                  </a:lnTo>
                  <a:lnTo>
                    <a:pt x="134" y="227"/>
                  </a:lnTo>
                  <a:lnTo>
                    <a:pt x="141" y="236"/>
                  </a:lnTo>
                  <a:lnTo>
                    <a:pt x="150" y="245"/>
                  </a:lnTo>
                  <a:lnTo>
                    <a:pt x="156" y="240"/>
                  </a:lnTo>
                  <a:lnTo>
                    <a:pt x="163" y="240"/>
                  </a:lnTo>
                  <a:lnTo>
                    <a:pt x="171" y="239"/>
                  </a:lnTo>
                  <a:lnTo>
                    <a:pt x="178" y="239"/>
                  </a:lnTo>
                  <a:lnTo>
                    <a:pt x="187" y="248"/>
                  </a:lnTo>
                  <a:lnTo>
                    <a:pt x="195" y="259"/>
                  </a:lnTo>
                  <a:lnTo>
                    <a:pt x="202" y="269"/>
                  </a:lnTo>
                  <a:lnTo>
                    <a:pt x="209" y="282"/>
                  </a:lnTo>
                  <a:lnTo>
                    <a:pt x="214" y="292"/>
                  </a:lnTo>
                  <a:lnTo>
                    <a:pt x="221" y="303"/>
                  </a:lnTo>
                  <a:lnTo>
                    <a:pt x="228" y="313"/>
                  </a:lnTo>
                  <a:lnTo>
                    <a:pt x="237" y="323"/>
                  </a:lnTo>
                  <a:lnTo>
                    <a:pt x="232" y="315"/>
                  </a:lnTo>
                  <a:lnTo>
                    <a:pt x="229" y="308"/>
                  </a:lnTo>
                  <a:lnTo>
                    <a:pt x="226" y="300"/>
                  </a:lnTo>
                  <a:lnTo>
                    <a:pt x="222" y="293"/>
                  </a:lnTo>
                  <a:lnTo>
                    <a:pt x="219" y="285"/>
                  </a:lnTo>
                  <a:lnTo>
                    <a:pt x="217" y="277"/>
                  </a:lnTo>
                  <a:lnTo>
                    <a:pt x="216" y="269"/>
                  </a:lnTo>
                  <a:lnTo>
                    <a:pt x="219" y="263"/>
                  </a:lnTo>
                  <a:lnTo>
                    <a:pt x="205" y="238"/>
                  </a:lnTo>
                  <a:lnTo>
                    <a:pt x="190" y="215"/>
                  </a:lnTo>
                  <a:lnTo>
                    <a:pt x="172" y="193"/>
                  </a:lnTo>
                  <a:lnTo>
                    <a:pt x="153" y="173"/>
                  </a:lnTo>
                  <a:lnTo>
                    <a:pt x="132" y="151"/>
                  </a:lnTo>
                  <a:lnTo>
                    <a:pt x="112" y="130"/>
                  </a:lnTo>
                  <a:lnTo>
                    <a:pt x="94" y="109"/>
                  </a:lnTo>
                  <a:lnTo>
                    <a:pt x="80" y="88"/>
                  </a:lnTo>
                  <a:lnTo>
                    <a:pt x="9" y="0"/>
                  </a:lnTo>
                  <a:lnTo>
                    <a:pt x="0" y="25"/>
                  </a:lnTo>
                  <a:lnTo>
                    <a:pt x="2" y="49"/>
                  </a:lnTo>
                  <a:lnTo>
                    <a:pt x="10" y="71"/>
                  </a:lnTo>
                  <a:lnTo>
                    <a:pt x="24" y="92"/>
                  </a:lnTo>
                  <a:lnTo>
                    <a:pt x="38" y="111"/>
                  </a:lnTo>
                  <a:lnTo>
                    <a:pt x="55" y="131"/>
                  </a:lnTo>
                  <a:lnTo>
                    <a:pt x="71" y="150"/>
                  </a:lnTo>
                  <a:lnTo>
                    <a:pt x="85" y="17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67"/>
            <p:cNvSpPr>
              <a:spLocks/>
            </p:cNvSpPr>
            <p:nvPr/>
          </p:nvSpPr>
          <p:spPr bwMode="auto">
            <a:xfrm>
              <a:off x="5348288" y="4910138"/>
              <a:ext cx="4763" cy="100012"/>
            </a:xfrm>
            <a:custGeom>
              <a:avLst/>
              <a:gdLst/>
              <a:ahLst/>
              <a:cxnLst>
                <a:cxn ang="0">
                  <a:pos x="5" y="250"/>
                </a:cxn>
                <a:cxn ang="0">
                  <a:pos x="6" y="219"/>
                </a:cxn>
                <a:cxn ang="0">
                  <a:pos x="8" y="187"/>
                </a:cxn>
                <a:cxn ang="0">
                  <a:pos x="8" y="156"/>
                </a:cxn>
                <a:cxn ang="0">
                  <a:pos x="9" y="124"/>
                </a:cxn>
                <a:cxn ang="0">
                  <a:pos x="9" y="92"/>
                </a:cxn>
                <a:cxn ang="0">
                  <a:pos x="9" y="60"/>
                </a:cxn>
                <a:cxn ang="0">
                  <a:pos x="8" y="30"/>
                </a:cxn>
                <a:cxn ang="0">
                  <a:pos x="7" y="0"/>
                </a:cxn>
                <a:cxn ang="0">
                  <a:pos x="4" y="30"/>
                </a:cxn>
                <a:cxn ang="0">
                  <a:pos x="1" y="60"/>
                </a:cxn>
                <a:cxn ang="0">
                  <a:pos x="0" y="92"/>
                </a:cxn>
                <a:cxn ang="0">
                  <a:pos x="0" y="124"/>
                </a:cxn>
                <a:cxn ang="0">
                  <a:pos x="0" y="156"/>
                </a:cxn>
                <a:cxn ang="0">
                  <a:pos x="0" y="187"/>
                </a:cxn>
                <a:cxn ang="0">
                  <a:pos x="1" y="219"/>
                </a:cxn>
                <a:cxn ang="0">
                  <a:pos x="5" y="250"/>
                </a:cxn>
              </a:cxnLst>
              <a:rect l="0" t="0" r="r" b="b"/>
              <a:pathLst>
                <a:path w="9" h="250">
                  <a:moveTo>
                    <a:pt x="5" y="250"/>
                  </a:moveTo>
                  <a:lnTo>
                    <a:pt x="6" y="219"/>
                  </a:lnTo>
                  <a:lnTo>
                    <a:pt x="8" y="187"/>
                  </a:lnTo>
                  <a:lnTo>
                    <a:pt x="8" y="156"/>
                  </a:lnTo>
                  <a:lnTo>
                    <a:pt x="9" y="124"/>
                  </a:lnTo>
                  <a:lnTo>
                    <a:pt x="9" y="92"/>
                  </a:lnTo>
                  <a:lnTo>
                    <a:pt x="9" y="60"/>
                  </a:lnTo>
                  <a:lnTo>
                    <a:pt x="8" y="30"/>
                  </a:lnTo>
                  <a:lnTo>
                    <a:pt x="7" y="0"/>
                  </a:lnTo>
                  <a:lnTo>
                    <a:pt x="4" y="30"/>
                  </a:lnTo>
                  <a:lnTo>
                    <a:pt x="1" y="60"/>
                  </a:lnTo>
                  <a:lnTo>
                    <a:pt x="0" y="92"/>
                  </a:lnTo>
                  <a:lnTo>
                    <a:pt x="0" y="124"/>
                  </a:lnTo>
                  <a:lnTo>
                    <a:pt x="0" y="156"/>
                  </a:lnTo>
                  <a:lnTo>
                    <a:pt x="0" y="187"/>
                  </a:lnTo>
                  <a:lnTo>
                    <a:pt x="1" y="219"/>
                  </a:lnTo>
                  <a:lnTo>
                    <a:pt x="5" y="25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68"/>
            <p:cNvSpPr>
              <a:spLocks/>
            </p:cNvSpPr>
            <p:nvPr/>
          </p:nvSpPr>
          <p:spPr bwMode="auto">
            <a:xfrm>
              <a:off x="5048250" y="4956175"/>
              <a:ext cx="171450" cy="322262"/>
            </a:xfrm>
            <a:custGeom>
              <a:avLst/>
              <a:gdLst/>
              <a:ahLst/>
              <a:cxnLst>
                <a:cxn ang="0">
                  <a:pos x="351" y="386"/>
                </a:cxn>
                <a:cxn ang="0">
                  <a:pos x="327" y="417"/>
                </a:cxn>
                <a:cxn ang="0">
                  <a:pos x="332" y="455"/>
                </a:cxn>
                <a:cxn ang="0">
                  <a:pos x="226" y="523"/>
                </a:cxn>
                <a:cxn ang="0">
                  <a:pos x="100" y="537"/>
                </a:cxn>
                <a:cxn ang="0">
                  <a:pos x="9" y="519"/>
                </a:cxn>
                <a:cxn ang="0">
                  <a:pos x="8" y="544"/>
                </a:cxn>
                <a:cxn ang="0">
                  <a:pos x="27" y="591"/>
                </a:cxn>
                <a:cxn ang="0">
                  <a:pos x="54" y="633"/>
                </a:cxn>
                <a:cxn ang="0">
                  <a:pos x="60" y="703"/>
                </a:cxn>
                <a:cxn ang="0">
                  <a:pos x="64" y="659"/>
                </a:cxn>
                <a:cxn ang="0">
                  <a:pos x="89" y="631"/>
                </a:cxn>
                <a:cxn ang="0">
                  <a:pos x="103" y="659"/>
                </a:cxn>
                <a:cxn ang="0">
                  <a:pos x="103" y="697"/>
                </a:cxn>
                <a:cxn ang="0">
                  <a:pos x="110" y="712"/>
                </a:cxn>
                <a:cxn ang="0">
                  <a:pos x="119" y="676"/>
                </a:cxn>
                <a:cxn ang="0">
                  <a:pos x="135" y="645"/>
                </a:cxn>
                <a:cxn ang="0">
                  <a:pos x="154" y="656"/>
                </a:cxn>
                <a:cxn ang="0">
                  <a:pos x="155" y="686"/>
                </a:cxn>
                <a:cxn ang="0">
                  <a:pos x="152" y="718"/>
                </a:cxn>
                <a:cxn ang="0">
                  <a:pos x="152" y="812"/>
                </a:cxn>
                <a:cxn ang="0">
                  <a:pos x="155" y="795"/>
                </a:cxn>
                <a:cxn ang="0">
                  <a:pos x="160" y="757"/>
                </a:cxn>
                <a:cxn ang="0">
                  <a:pos x="164" y="712"/>
                </a:cxn>
                <a:cxn ang="0">
                  <a:pos x="186" y="679"/>
                </a:cxn>
                <a:cxn ang="0">
                  <a:pos x="201" y="697"/>
                </a:cxn>
                <a:cxn ang="0">
                  <a:pos x="200" y="725"/>
                </a:cxn>
                <a:cxn ang="0">
                  <a:pos x="207" y="736"/>
                </a:cxn>
                <a:cxn ang="0">
                  <a:pos x="213" y="718"/>
                </a:cxn>
                <a:cxn ang="0">
                  <a:pos x="225" y="704"/>
                </a:cxn>
                <a:cxn ang="0">
                  <a:pos x="243" y="718"/>
                </a:cxn>
                <a:cxn ang="0">
                  <a:pos x="261" y="670"/>
                </a:cxn>
                <a:cxn ang="0">
                  <a:pos x="273" y="623"/>
                </a:cxn>
                <a:cxn ang="0">
                  <a:pos x="299" y="602"/>
                </a:cxn>
                <a:cxn ang="0">
                  <a:pos x="325" y="621"/>
                </a:cxn>
                <a:cxn ang="0">
                  <a:pos x="336" y="647"/>
                </a:cxn>
                <a:cxn ang="0">
                  <a:pos x="354" y="638"/>
                </a:cxn>
                <a:cxn ang="0">
                  <a:pos x="363" y="590"/>
                </a:cxn>
                <a:cxn ang="0">
                  <a:pos x="398" y="560"/>
                </a:cxn>
                <a:cxn ang="0">
                  <a:pos x="402" y="510"/>
                </a:cxn>
                <a:cxn ang="0">
                  <a:pos x="418" y="466"/>
                </a:cxn>
                <a:cxn ang="0">
                  <a:pos x="414" y="430"/>
                </a:cxn>
                <a:cxn ang="0">
                  <a:pos x="425" y="385"/>
                </a:cxn>
                <a:cxn ang="0">
                  <a:pos x="434" y="321"/>
                </a:cxn>
                <a:cxn ang="0">
                  <a:pos x="430" y="257"/>
                </a:cxn>
                <a:cxn ang="0">
                  <a:pos x="417" y="161"/>
                </a:cxn>
                <a:cxn ang="0">
                  <a:pos x="406" y="63"/>
                </a:cxn>
                <a:cxn ang="0">
                  <a:pos x="389" y="47"/>
                </a:cxn>
                <a:cxn ang="0">
                  <a:pos x="402" y="189"/>
                </a:cxn>
                <a:cxn ang="0">
                  <a:pos x="389" y="324"/>
                </a:cxn>
              </a:cxnLst>
              <a:rect l="0" t="0" r="r" b="b"/>
              <a:pathLst>
                <a:path w="434" h="813">
                  <a:moveTo>
                    <a:pt x="368" y="368"/>
                  </a:moveTo>
                  <a:lnTo>
                    <a:pt x="359" y="377"/>
                  </a:lnTo>
                  <a:lnTo>
                    <a:pt x="351" y="386"/>
                  </a:lnTo>
                  <a:lnTo>
                    <a:pt x="342" y="396"/>
                  </a:lnTo>
                  <a:lnTo>
                    <a:pt x="334" y="407"/>
                  </a:lnTo>
                  <a:lnTo>
                    <a:pt x="327" y="417"/>
                  </a:lnTo>
                  <a:lnTo>
                    <a:pt x="325" y="428"/>
                  </a:lnTo>
                  <a:lnTo>
                    <a:pt x="325" y="440"/>
                  </a:lnTo>
                  <a:lnTo>
                    <a:pt x="332" y="455"/>
                  </a:lnTo>
                  <a:lnTo>
                    <a:pt x="300" y="485"/>
                  </a:lnTo>
                  <a:lnTo>
                    <a:pt x="265" y="509"/>
                  </a:lnTo>
                  <a:lnTo>
                    <a:pt x="226" y="523"/>
                  </a:lnTo>
                  <a:lnTo>
                    <a:pt x="187" y="533"/>
                  </a:lnTo>
                  <a:lnTo>
                    <a:pt x="143" y="537"/>
                  </a:lnTo>
                  <a:lnTo>
                    <a:pt x="100" y="537"/>
                  </a:lnTo>
                  <a:lnTo>
                    <a:pt x="58" y="532"/>
                  </a:lnTo>
                  <a:lnTo>
                    <a:pt x="18" y="526"/>
                  </a:lnTo>
                  <a:lnTo>
                    <a:pt x="9" y="519"/>
                  </a:lnTo>
                  <a:lnTo>
                    <a:pt x="0" y="512"/>
                  </a:lnTo>
                  <a:lnTo>
                    <a:pt x="4" y="528"/>
                  </a:lnTo>
                  <a:lnTo>
                    <a:pt x="8" y="544"/>
                  </a:lnTo>
                  <a:lnTo>
                    <a:pt x="14" y="559"/>
                  </a:lnTo>
                  <a:lnTo>
                    <a:pt x="21" y="576"/>
                  </a:lnTo>
                  <a:lnTo>
                    <a:pt x="27" y="591"/>
                  </a:lnTo>
                  <a:lnTo>
                    <a:pt x="35" y="606"/>
                  </a:lnTo>
                  <a:lnTo>
                    <a:pt x="44" y="620"/>
                  </a:lnTo>
                  <a:lnTo>
                    <a:pt x="54" y="633"/>
                  </a:lnTo>
                  <a:lnTo>
                    <a:pt x="49" y="730"/>
                  </a:lnTo>
                  <a:lnTo>
                    <a:pt x="55" y="716"/>
                  </a:lnTo>
                  <a:lnTo>
                    <a:pt x="60" y="703"/>
                  </a:lnTo>
                  <a:lnTo>
                    <a:pt x="61" y="688"/>
                  </a:lnTo>
                  <a:lnTo>
                    <a:pt x="63" y="674"/>
                  </a:lnTo>
                  <a:lnTo>
                    <a:pt x="64" y="659"/>
                  </a:lnTo>
                  <a:lnTo>
                    <a:pt x="69" y="647"/>
                  </a:lnTo>
                  <a:lnTo>
                    <a:pt x="76" y="637"/>
                  </a:lnTo>
                  <a:lnTo>
                    <a:pt x="89" y="631"/>
                  </a:lnTo>
                  <a:lnTo>
                    <a:pt x="96" y="639"/>
                  </a:lnTo>
                  <a:lnTo>
                    <a:pt x="100" y="649"/>
                  </a:lnTo>
                  <a:lnTo>
                    <a:pt x="103" y="659"/>
                  </a:lnTo>
                  <a:lnTo>
                    <a:pt x="104" y="673"/>
                  </a:lnTo>
                  <a:lnTo>
                    <a:pt x="103" y="684"/>
                  </a:lnTo>
                  <a:lnTo>
                    <a:pt x="103" y="697"/>
                  </a:lnTo>
                  <a:lnTo>
                    <a:pt x="103" y="710"/>
                  </a:lnTo>
                  <a:lnTo>
                    <a:pt x="105" y="722"/>
                  </a:lnTo>
                  <a:lnTo>
                    <a:pt x="110" y="712"/>
                  </a:lnTo>
                  <a:lnTo>
                    <a:pt x="114" y="701"/>
                  </a:lnTo>
                  <a:lnTo>
                    <a:pt x="116" y="688"/>
                  </a:lnTo>
                  <a:lnTo>
                    <a:pt x="119" y="676"/>
                  </a:lnTo>
                  <a:lnTo>
                    <a:pt x="123" y="664"/>
                  </a:lnTo>
                  <a:lnTo>
                    <a:pt x="128" y="654"/>
                  </a:lnTo>
                  <a:lnTo>
                    <a:pt x="135" y="645"/>
                  </a:lnTo>
                  <a:lnTo>
                    <a:pt x="147" y="639"/>
                  </a:lnTo>
                  <a:lnTo>
                    <a:pt x="151" y="646"/>
                  </a:lnTo>
                  <a:lnTo>
                    <a:pt x="154" y="656"/>
                  </a:lnTo>
                  <a:lnTo>
                    <a:pt x="155" y="666"/>
                  </a:lnTo>
                  <a:lnTo>
                    <a:pt x="156" y="676"/>
                  </a:lnTo>
                  <a:lnTo>
                    <a:pt x="155" y="686"/>
                  </a:lnTo>
                  <a:lnTo>
                    <a:pt x="154" y="697"/>
                  </a:lnTo>
                  <a:lnTo>
                    <a:pt x="153" y="707"/>
                  </a:lnTo>
                  <a:lnTo>
                    <a:pt x="152" y="718"/>
                  </a:lnTo>
                  <a:lnTo>
                    <a:pt x="142" y="813"/>
                  </a:lnTo>
                  <a:lnTo>
                    <a:pt x="149" y="813"/>
                  </a:lnTo>
                  <a:lnTo>
                    <a:pt x="152" y="812"/>
                  </a:lnTo>
                  <a:lnTo>
                    <a:pt x="154" y="808"/>
                  </a:lnTo>
                  <a:lnTo>
                    <a:pt x="155" y="805"/>
                  </a:lnTo>
                  <a:lnTo>
                    <a:pt x="155" y="795"/>
                  </a:lnTo>
                  <a:lnTo>
                    <a:pt x="160" y="788"/>
                  </a:lnTo>
                  <a:lnTo>
                    <a:pt x="160" y="773"/>
                  </a:lnTo>
                  <a:lnTo>
                    <a:pt x="160" y="757"/>
                  </a:lnTo>
                  <a:lnTo>
                    <a:pt x="160" y="740"/>
                  </a:lnTo>
                  <a:lnTo>
                    <a:pt x="162" y="727"/>
                  </a:lnTo>
                  <a:lnTo>
                    <a:pt x="164" y="712"/>
                  </a:lnTo>
                  <a:lnTo>
                    <a:pt x="169" y="700"/>
                  </a:lnTo>
                  <a:lnTo>
                    <a:pt x="176" y="688"/>
                  </a:lnTo>
                  <a:lnTo>
                    <a:pt x="186" y="679"/>
                  </a:lnTo>
                  <a:lnTo>
                    <a:pt x="195" y="683"/>
                  </a:lnTo>
                  <a:lnTo>
                    <a:pt x="200" y="689"/>
                  </a:lnTo>
                  <a:lnTo>
                    <a:pt x="201" y="697"/>
                  </a:lnTo>
                  <a:lnTo>
                    <a:pt x="203" y="707"/>
                  </a:lnTo>
                  <a:lnTo>
                    <a:pt x="200" y="716"/>
                  </a:lnTo>
                  <a:lnTo>
                    <a:pt x="200" y="725"/>
                  </a:lnTo>
                  <a:lnTo>
                    <a:pt x="201" y="734"/>
                  </a:lnTo>
                  <a:lnTo>
                    <a:pt x="206" y="742"/>
                  </a:lnTo>
                  <a:lnTo>
                    <a:pt x="207" y="736"/>
                  </a:lnTo>
                  <a:lnTo>
                    <a:pt x="209" y="730"/>
                  </a:lnTo>
                  <a:lnTo>
                    <a:pt x="210" y="723"/>
                  </a:lnTo>
                  <a:lnTo>
                    <a:pt x="213" y="718"/>
                  </a:lnTo>
                  <a:lnTo>
                    <a:pt x="215" y="711"/>
                  </a:lnTo>
                  <a:lnTo>
                    <a:pt x="219" y="707"/>
                  </a:lnTo>
                  <a:lnTo>
                    <a:pt x="225" y="704"/>
                  </a:lnTo>
                  <a:lnTo>
                    <a:pt x="233" y="704"/>
                  </a:lnTo>
                  <a:lnTo>
                    <a:pt x="240" y="711"/>
                  </a:lnTo>
                  <a:lnTo>
                    <a:pt x="243" y="718"/>
                  </a:lnTo>
                  <a:lnTo>
                    <a:pt x="251" y="703"/>
                  </a:lnTo>
                  <a:lnTo>
                    <a:pt x="258" y="687"/>
                  </a:lnTo>
                  <a:lnTo>
                    <a:pt x="261" y="670"/>
                  </a:lnTo>
                  <a:lnTo>
                    <a:pt x="265" y="655"/>
                  </a:lnTo>
                  <a:lnTo>
                    <a:pt x="269" y="638"/>
                  </a:lnTo>
                  <a:lnTo>
                    <a:pt x="273" y="623"/>
                  </a:lnTo>
                  <a:lnTo>
                    <a:pt x="281" y="609"/>
                  </a:lnTo>
                  <a:lnTo>
                    <a:pt x="293" y="596"/>
                  </a:lnTo>
                  <a:lnTo>
                    <a:pt x="299" y="602"/>
                  </a:lnTo>
                  <a:lnTo>
                    <a:pt x="308" y="609"/>
                  </a:lnTo>
                  <a:lnTo>
                    <a:pt x="316" y="614"/>
                  </a:lnTo>
                  <a:lnTo>
                    <a:pt x="325" y="621"/>
                  </a:lnTo>
                  <a:lnTo>
                    <a:pt x="331" y="628"/>
                  </a:lnTo>
                  <a:lnTo>
                    <a:pt x="336" y="637"/>
                  </a:lnTo>
                  <a:lnTo>
                    <a:pt x="336" y="647"/>
                  </a:lnTo>
                  <a:lnTo>
                    <a:pt x="334" y="661"/>
                  </a:lnTo>
                  <a:lnTo>
                    <a:pt x="346" y="651"/>
                  </a:lnTo>
                  <a:lnTo>
                    <a:pt x="354" y="638"/>
                  </a:lnTo>
                  <a:lnTo>
                    <a:pt x="357" y="622"/>
                  </a:lnTo>
                  <a:lnTo>
                    <a:pt x="361" y="606"/>
                  </a:lnTo>
                  <a:lnTo>
                    <a:pt x="363" y="590"/>
                  </a:lnTo>
                  <a:lnTo>
                    <a:pt x="369" y="576"/>
                  </a:lnTo>
                  <a:lnTo>
                    <a:pt x="380" y="566"/>
                  </a:lnTo>
                  <a:lnTo>
                    <a:pt x="398" y="560"/>
                  </a:lnTo>
                  <a:lnTo>
                    <a:pt x="397" y="542"/>
                  </a:lnTo>
                  <a:lnTo>
                    <a:pt x="399" y="526"/>
                  </a:lnTo>
                  <a:lnTo>
                    <a:pt x="402" y="510"/>
                  </a:lnTo>
                  <a:lnTo>
                    <a:pt x="408" y="496"/>
                  </a:lnTo>
                  <a:lnTo>
                    <a:pt x="412" y="481"/>
                  </a:lnTo>
                  <a:lnTo>
                    <a:pt x="418" y="466"/>
                  </a:lnTo>
                  <a:lnTo>
                    <a:pt x="421" y="451"/>
                  </a:lnTo>
                  <a:lnTo>
                    <a:pt x="425" y="437"/>
                  </a:lnTo>
                  <a:lnTo>
                    <a:pt x="414" y="430"/>
                  </a:lnTo>
                  <a:lnTo>
                    <a:pt x="402" y="421"/>
                  </a:lnTo>
                  <a:lnTo>
                    <a:pt x="415" y="403"/>
                  </a:lnTo>
                  <a:lnTo>
                    <a:pt x="425" y="385"/>
                  </a:lnTo>
                  <a:lnTo>
                    <a:pt x="430" y="364"/>
                  </a:lnTo>
                  <a:lnTo>
                    <a:pt x="434" y="344"/>
                  </a:lnTo>
                  <a:lnTo>
                    <a:pt x="434" y="321"/>
                  </a:lnTo>
                  <a:lnTo>
                    <a:pt x="434" y="300"/>
                  </a:lnTo>
                  <a:lnTo>
                    <a:pt x="432" y="277"/>
                  </a:lnTo>
                  <a:lnTo>
                    <a:pt x="430" y="257"/>
                  </a:lnTo>
                  <a:lnTo>
                    <a:pt x="425" y="225"/>
                  </a:lnTo>
                  <a:lnTo>
                    <a:pt x="420" y="193"/>
                  </a:lnTo>
                  <a:lnTo>
                    <a:pt x="417" y="161"/>
                  </a:lnTo>
                  <a:lnTo>
                    <a:pt x="415" y="128"/>
                  </a:lnTo>
                  <a:lnTo>
                    <a:pt x="410" y="95"/>
                  </a:lnTo>
                  <a:lnTo>
                    <a:pt x="406" y="63"/>
                  </a:lnTo>
                  <a:lnTo>
                    <a:pt x="399" y="31"/>
                  </a:lnTo>
                  <a:lnTo>
                    <a:pt x="392" y="0"/>
                  </a:lnTo>
                  <a:lnTo>
                    <a:pt x="389" y="47"/>
                  </a:lnTo>
                  <a:lnTo>
                    <a:pt x="392" y="95"/>
                  </a:lnTo>
                  <a:lnTo>
                    <a:pt x="397" y="142"/>
                  </a:lnTo>
                  <a:lnTo>
                    <a:pt x="402" y="189"/>
                  </a:lnTo>
                  <a:lnTo>
                    <a:pt x="404" y="234"/>
                  </a:lnTo>
                  <a:lnTo>
                    <a:pt x="400" y="280"/>
                  </a:lnTo>
                  <a:lnTo>
                    <a:pt x="389" y="324"/>
                  </a:lnTo>
                  <a:lnTo>
                    <a:pt x="368" y="36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69"/>
            <p:cNvSpPr>
              <a:spLocks/>
            </p:cNvSpPr>
            <p:nvPr/>
          </p:nvSpPr>
          <p:spPr bwMode="auto">
            <a:xfrm>
              <a:off x="5688013" y="5000625"/>
              <a:ext cx="34925" cy="44450"/>
            </a:xfrm>
            <a:custGeom>
              <a:avLst/>
              <a:gdLst/>
              <a:ahLst/>
              <a:cxnLst>
                <a:cxn ang="0">
                  <a:pos x="87" y="113"/>
                </a:cxn>
                <a:cxn ang="0">
                  <a:pos x="0" y="0"/>
                </a:cxn>
                <a:cxn ang="0">
                  <a:pos x="9" y="14"/>
                </a:cxn>
                <a:cxn ang="0">
                  <a:pos x="19" y="30"/>
                </a:cxn>
                <a:cxn ang="0">
                  <a:pos x="28" y="45"/>
                </a:cxn>
                <a:cxn ang="0">
                  <a:pos x="38" y="60"/>
                </a:cxn>
                <a:cxn ang="0">
                  <a:pos x="48" y="74"/>
                </a:cxn>
                <a:cxn ang="0">
                  <a:pos x="59" y="88"/>
                </a:cxn>
                <a:cxn ang="0">
                  <a:pos x="73" y="101"/>
                </a:cxn>
                <a:cxn ang="0">
                  <a:pos x="87" y="113"/>
                </a:cxn>
              </a:cxnLst>
              <a:rect l="0" t="0" r="r" b="b"/>
              <a:pathLst>
                <a:path w="87" h="113">
                  <a:moveTo>
                    <a:pt x="87" y="113"/>
                  </a:moveTo>
                  <a:lnTo>
                    <a:pt x="0" y="0"/>
                  </a:lnTo>
                  <a:lnTo>
                    <a:pt x="9" y="14"/>
                  </a:lnTo>
                  <a:lnTo>
                    <a:pt x="19" y="30"/>
                  </a:lnTo>
                  <a:lnTo>
                    <a:pt x="28" y="45"/>
                  </a:lnTo>
                  <a:lnTo>
                    <a:pt x="38" y="60"/>
                  </a:lnTo>
                  <a:lnTo>
                    <a:pt x="48" y="74"/>
                  </a:lnTo>
                  <a:lnTo>
                    <a:pt x="59" y="88"/>
                  </a:lnTo>
                  <a:lnTo>
                    <a:pt x="73" y="101"/>
                  </a:lnTo>
                  <a:lnTo>
                    <a:pt x="87" y="1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70"/>
            <p:cNvSpPr>
              <a:spLocks/>
            </p:cNvSpPr>
            <p:nvPr/>
          </p:nvSpPr>
          <p:spPr bwMode="auto">
            <a:xfrm>
              <a:off x="5403850" y="5030788"/>
              <a:ext cx="4763" cy="33337"/>
            </a:xfrm>
            <a:custGeom>
              <a:avLst/>
              <a:gdLst/>
              <a:ahLst/>
              <a:cxnLst>
                <a:cxn ang="0">
                  <a:pos x="10" y="86"/>
                </a:cxn>
                <a:cxn ang="0">
                  <a:pos x="13" y="74"/>
                </a:cxn>
                <a:cxn ang="0">
                  <a:pos x="0" y="0"/>
                </a:cxn>
                <a:cxn ang="0">
                  <a:pos x="0" y="10"/>
                </a:cxn>
                <a:cxn ang="0">
                  <a:pos x="1" y="20"/>
                </a:cxn>
                <a:cxn ang="0">
                  <a:pos x="4" y="30"/>
                </a:cxn>
                <a:cxn ang="0">
                  <a:pos x="7" y="41"/>
                </a:cxn>
                <a:cxn ang="0">
                  <a:pos x="8" y="51"/>
                </a:cxn>
                <a:cxn ang="0">
                  <a:pos x="10" y="63"/>
                </a:cxn>
                <a:cxn ang="0">
                  <a:pos x="10" y="73"/>
                </a:cxn>
                <a:cxn ang="0">
                  <a:pos x="10" y="86"/>
                </a:cxn>
              </a:cxnLst>
              <a:rect l="0" t="0" r="r" b="b"/>
              <a:pathLst>
                <a:path w="13" h="86">
                  <a:moveTo>
                    <a:pt x="10" y="86"/>
                  </a:moveTo>
                  <a:lnTo>
                    <a:pt x="13" y="74"/>
                  </a:lnTo>
                  <a:lnTo>
                    <a:pt x="0" y="0"/>
                  </a:lnTo>
                  <a:lnTo>
                    <a:pt x="0" y="10"/>
                  </a:lnTo>
                  <a:lnTo>
                    <a:pt x="1" y="20"/>
                  </a:lnTo>
                  <a:lnTo>
                    <a:pt x="4" y="30"/>
                  </a:lnTo>
                  <a:lnTo>
                    <a:pt x="7" y="41"/>
                  </a:lnTo>
                  <a:lnTo>
                    <a:pt x="8" y="51"/>
                  </a:lnTo>
                  <a:lnTo>
                    <a:pt x="10" y="63"/>
                  </a:lnTo>
                  <a:lnTo>
                    <a:pt x="10" y="73"/>
                  </a:lnTo>
                  <a:lnTo>
                    <a:pt x="10" y="8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71"/>
            <p:cNvSpPr>
              <a:spLocks/>
            </p:cNvSpPr>
            <p:nvPr/>
          </p:nvSpPr>
          <p:spPr bwMode="auto">
            <a:xfrm>
              <a:off x="5654675" y="5049838"/>
              <a:ext cx="38100" cy="53975"/>
            </a:xfrm>
            <a:custGeom>
              <a:avLst/>
              <a:gdLst/>
              <a:ahLst/>
              <a:cxnLst>
                <a:cxn ang="0">
                  <a:pos x="49" y="91"/>
                </a:cxn>
                <a:cxn ang="0">
                  <a:pos x="54" y="97"/>
                </a:cxn>
                <a:cxn ang="0">
                  <a:pos x="60" y="104"/>
                </a:cxn>
                <a:cxn ang="0">
                  <a:pos x="64" y="111"/>
                </a:cxn>
                <a:cxn ang="0">
                  <a:pos x="70" y="119"/>
                </a:cxn>
                <a:cxn ang="0">
                  <a:pos x="75" y="125"/>
                </a:cxn>
                <a:cxn ang="0">
                  <a:pos x="81" y="131"/>
                </a:cxn>
                <a:cxn ang="0">
                  <a:pos x="88" y="135"/>
                </a:cxn>
                <a:cxn ang="0">
                  <a:pos x="99" y="137"/>
                </a:cxn>
                <a:cxn ang="0">
                  <a:pos x="88" y="118"/>
                </a:cxn>
                <a:cxn ang="0">
                  <a:pos x="77" y="100"/>
                </a:cxn>
                <a:cxn ang="0">
                  <a:pos x="64" y="83"/>
                </a:cxn>
                <a:cxn ang="0">
                  <a:pos x="53" y="66"/>
                </a:cxn>
                <a:cxn ang="0">
                  <a:pos x="40" y="48"/>
                </a:cxn>
                <a:cxn ang="0">
                  <a:pos x="27" y="32"/>
                </a:cxn>
                <a:cxn ang="0">
                  <a:pos x="14" y="16"/>
                </a:cxn>
                <a:cxn ang="0">
                  <a:pos x="0" y="0"/>
                </a:cxn>
                <a:cxn ang="0">
                  <a:pos x="4" y="11"/>
                </a:cxn>
                <a:cxn ang="0">
                  <a:pos x="9" y="23"/>
                </a:cxn>
                <a:cxn ang="0">
                  <a:pos x="16" y="34"/>
                </a:cxn>
                <a:cxn ang="0">
                  <a:pos x="23" y="46"/>
                </a:cxn>
                <a:cxn ang="0">
                  <a:pos x="28" y="56"/>
                </a:cxn>
                <a:cxn ang="0">
                  <a:pos x="35" y="67"/>
                </a:cxn>
                <a:cxn ang="0">
                  <a:pos x="42" y="79"/>
                </a:cxn>
                <a:cxn ang="0">
                  <a:pos x="49" y="91"/>
                </a:cxn>
              </a:cxnLst>
              <a:rect l="0" t="0" r="r" b="b"/>
              <a:pathLst>
                <a:path w="99" h="137">
                  <a:moveTo>
                    <a:pt x="49" y="91"/>
                  </a:moveTo>
                  <a:lnTo>
                    <a:pt x="54" y="97"/>
                  </a:lnTo>
                  <a:lnTo>
                    <a:pt x="60" y="104"/>
                  </a:lnTo>
                  <a:lnTo>
                    <a:pt x="64" y="111"/>
                  </a:lnTo>
                  <a:lnTo>
                    <a:pt x="70" y="119"/>
                  </a:lnTo>
                  <a:lnTo>
                    <a:pt x="75" y="125"/>
                  </a:lnTo>
                  <a:lnTo>
                    <a:pt x="81" y="131"/>
                  </a:lnTo>
                  <a:lnTo>
                    <a:pt x="88" y="135"/>
                  </a:lnTo>
                  <a:lnTo>
                    <a:pt x="99" y="137"/>
                  </a:lnTo>
                  <a:lnTo>
                    <a:pt x="88" y="118"/>
                  </a:lnTo>
                  <a:lnTo>
                    <a:pt x="77" y="100"/>
                  </a:lnTo>
                  <a:lnTo>
                    <a:pt x="64" y="83"/>
                  </a:lnTo>
                  <a:lnTo>
                    <a:pt x="53" y="66"/>
                  </a:lnTo>
                  <a:lnTo>
                    <a:pt x="40" y="48"/>
                  </a:lnTo>
                  <a:lnTo>
                    <a:pt x="27" y="32"/>
                  </a:lnTo>
                  <a:lnTo>
                    <a:pt x="14" y="16"/>
                  </a:lnTo>
                  <a:lnTo>
                    <a:pt x="0" y="0"/>
                  </a:lnTo>
                  <a:lnTo>
                    <a:pt x="4" y="11"/>
                  </a:lnTo>
                  <a:lnTo>
                    <a:pt x="9" y="23"/>
                  </a:lnTo>
                  <a:lnTo>
                    <a:pt x="16" y="34"/>
                  </a:lnTo>
                  <a:lnTo>
                    <a:pt x="23" y="46"/>
                  </a:lnTo>
                  <a:lnTo>
                    <a:pt x="28" y="56"/>
                  </a:lnTo>
                  <a:lnTo>
                    <a:pt x="35" y="67"/>
                  </a:lnTo>
                  <a:lnTo>
                    <a:pt x="42" y="79"/>
                  </a:lnTo>
                  <a:lnTo>
                    <a:pt x="49" y="9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72"/>
            <p:cNvSpPr>
              <a:spLocks/>
            </p:cNvSpPr>
            <p:nvPr/>
          </p:nvSpPr>
          <p:spPr bwMode="auto">
            <a:xfrm>
              <a:off x="5102225" y="5091113"/>
              <a:ext cx="15875" cy="6350"/>
            </a:xfrm>
            <a:custGeom>
              <a:avLst/>
              <a:gdLst/>
              <a:ahLst/>
              <a:cxnLst>
                <a:cxn ang="0">
                  <a:pos x="0" y="0"/>
                </a:cxn>
                <a:cxn ang="0">
                  <a:pos x="7" y="8"/>
                </a:cxn>
                <a:cxn ang="0">
                  <a:pos x="17" y="13"/>
                </a:cxn>
                <a:cxn ang="0">
                  <a:pos x="26" y="15"/>
                </a:cxn>
                <a:cxn ang="0">
                  <a:pos x="39" y="16"/>
                </a:cxn>
                <a:cxn ang="0">
                  <a:pos x="34" y="9"/>
                </a:cxn>
                <a:cxn ang="0">
                  <a:pos x="30" y="7"/>
                </a:cxn>
                <a:cxn ang="0">
                  <a:pos x="24" y="6"/>
                </a:cxn>
                <a:cxn ang="0">
                  <a:pos x="19" y="6"/>
                </a:cxn>
                <a:cxn ang="0">
                  <a:pos x="8" y="5"/>
                </a:cxn>
                <a:cxn ang="0">
                  <a:pos x="0" y="0"/>
                </a:cxn>
              </a:cxnLst>
              <a:rect l="0" t="0" r="r" b="b"/>
              <a:pathLst>
                <a:path w="39" h="16">
                  <a:moveTo>
                    <a:pt x="0" y="0"/>
                  </a:moveTo>
                  <a:lnTo>
                    <a:pt x="7" y="8"/>
                  </a:lnTo>
                  <a:lnTo>
                    <a:pt x="17" y="13"/>
                  </a:lnTo>
                  <a:lnTo>
                    <a:pt x="26" y="15"/>
                  </a:lnTo>
                  <a:lnTo>
                    <a:pt x="39" y="16"/>
                  </a:lnTo>
                  <a:lnTo>
                    <a:pt x="34" y="9"/>
                  </a:lnTo>
                  <a:lnTo>
                    <a:pt x="30" y="7"/>
                  </a:lnTo>
                  <a:lnTo>
                    <a:pt x="24" y="6"/>
                  </a:lnTo>
                  <a:lnTo>
                    <a:pt x="19" y="6"/>
                  </a:lnTo>
                  <a:lnTo>
                    <a:pt x="8" y="5"/>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73"/>
            <p:cNvSpPr>
              <a:spLocks/>
            </p:cNvSpPr>
            <p:nvPr/>
          </p:nvSpPr>
          <p:spPr bwMode="auto">
            <a:xfrm>
              <a:off x="5081588" y="5116513"/>
              <a:ext cx="6350" cy="6350"/>
            </a:xfrm>
            <a:custGeom>
              <a:avLst/>
              <a:gdLst/>
              <a:ahLst/>
              <a:cxnLst>
                <a:cxn ang="0">
                  <a:pos x="4" y="17"/>
                </a:cxn>
                <a:cxn ang="0">
                  <a:pos x="18" y="17"/>
                </a:cxn>
                <a:cxn ang="0">
                  <a:pos x="8" y="0"/>
                </a:cxn>
                <a:cxn ang="0">
                  <a:pos x="5" y="4"/>
                </a:cxn>
                <a:cxn ang="0">
                  <a:pos x="2" y="8"/>
                </a:cxn>
                <a:cxn ang="0">
                  <a:pos x="0" y="13"/>
                </a:cxn>
                <a:cxn ang="0">
                  <a:pos x="4" y="17"/>
                </a:cxn>
              </a:cxnLst>
              <a:rect l="0" t="0" r="r" b="b"/>
              <a:pathLst>
                <a:path w="18" h="17">
                  <a:moveTo>
                    <a:pt x="4" y="17"/>
                  </a:moveTo>
                  <a:lnTo>
                    <a:pt x="18" y="17"/>
                  </a:lnTo>
                  <a:lnTo>
                    <a:pt x="8" y="0"/>
                  </a:lnTo>
                  <a:lnTo>
                    <a:pt x="5" y="4"/>
                  </a:lnTo>
                  <a:lnTo>
                    <a:pt x="2" y="8"/>
                  </a:lnTo>
                  <a:lnTo>
                    <a:pt x="0" y="13"/>
                  </a:lnTo>
                  <a:lnTo>
                    <a:pt x="4" y="1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74"/>
            <p:cNvSpPr>
              <a:spLocks/>
            </p:cNvSpPr>
            <p:nvPr/>
          </p:nvSpPr>
          <p:spPr bwMode="auto">
            <a:xfrm>
              <a:off x="5629275" y="5122863"/>
              <a:ext cx="250825" cy="419100"/>
            </a:xfrm>
            <a:custGeom>
              <a:avLst/>
              <a:gdLst/>
              <a:ahLst/>
              <a:cxnLst>
                <a:cxn ang="0">
                  <a:pos x="11" y="451"/>
                </a:cxn>
                <a:cxn ang="0">
                  <a:pos x="20" y="573"/>
                </a:cxn>
                <a:cxn ang="0">
                  <a:pos x="48" y="691"/>
                </a:cxn>
                <a:cxn ang="0">
                  <a:pos x="62" y="722"/>
                </a:cxn>
                <a:cxn ang="0">
                  <a:pos x="69" y="762"/>
                </a:cxn>
                <a:cxn ang="0">
                  <a:pos x="95" y="793"/>
                </a:cxn>
                <a:cxn ang="0">
                  <a:pos x="135" y="825"/>
                </a:cxn>
                <a:cxn ang="0">
                  <a:pos x="179" y="843"/>
                </a:cxn>
                <a:cxn ang="0">
                  <a:pos x="227" y="850"/>
                </a:cxn>
                <a:cxn ang="0">
                  <a:pos x="267" y="874"/>
                </a:cxn>
                <a:cxn ang="0">
                  <a:pos x="298" y="907"/>
                </a:cxn>
                <a:cxn ang="0">
                  <a:pos x="306" y="936"/>
                </a:cxn>
                <a:cxn ang="0">
                  <a:pos x="309" y="967"/>
                </a:cxn>
                <a:cxn ang="0">
                  <a:pos x="317" y="981"/>
                </a:cxn>
                <a:cxn ang="0">
                  <a:pos x="376" y="975"/>
                </a:cxn>
                <a:cxn ang="0">
                  <a:pos x="431" y="971"/>
                </a:cxn>
                <a:cxn ang="0">
                  <a:pos x="440" y="980"/>
                </a:cxn>
                <a:cxn ang="0">
                  <a:pos x="419" y="986"/>
                </a:cxn>
                <a:cxn ang="0">
                  <a:pos x="402" y="990"/>
                </a:cxn>
                <a:cxn ang="0">
                  <a:pos x="323" y="1007"/>
                </a:cxn>
                <a:cxn ang="0">
                  <a:pos x="247" y="1028"/>
                </a:cxn>
                <a:cxn ang="0">
                  <a:pos x="190" y="1032"/>
                </a:cxn>
                <a:cxn ang="0">
                  <a:pos x="198" y="1046"/>
                </a:cxn>
                <a:cxn ang="0">
                  <a:pos x="267" y="1049"/>
                </a:cxn>
                <a:cxn ang="0">
                  <a:pos x="422" y="1043"/>
                </a:cxn>
                <a:cxn ang="0">
                  <a:pos x="549" y="987"/>
                </a:cxn>
                <a:cxn ang="0">
                  <a:pos x="591" y="934"/>
                </a:cxn>
                <a:cxn ang="0">
                  <a:pos x="614" y="922"/>
                </a:cxn>
                <a:cxn ang="0">
                  <a:pos x="632" y="905"/>
                </a:cxn>
                <a:cxn ang="0">
                  <a:pos x="629" y="883"/>
                </a:cxn>
                <a:cxn ang="0">
                  <a:pos x="619" y="866"/>
                </a:cxn>
                <a:cxn ang="0">
                  <a:pos x="599" y="859"/>
                </a:cxn>
                <a:cxn ang="0">
                  <a:pos x="574" y="859"/>
                </a:cxn>
                <a:cxn ang="0">
                  <a:pos x="551" y="862"/>
                </a:cxn>
                <a:cxn ang="0">
                  <a:pos x="524" y="872"/>
                </a:cxn>
                <a:cxn ang="0">
                  <a:pos x="500" y="893"/>
                </a:cxn>
                <a:cxn ang="0">
                  <a:pos x="475" y="883"/>
                </a:cxn>
                <a:cxn ang="0">
                  <a:pos x="426" y="880"/>
                </a:cxn>
                <a:cxn ang="0">
                  <a:pos x="396" y="844"/>
                </a:cxn>
                <a:cxn ang="0">
                  <a:pos x="355" y="840"/>
                </a:cxn>
                <a:cxn ang="0">
                  <a:pos x="339" y="830"/>
                </a:cxn>
                <a:cxn ang="0">
                  <a:pos x="318" y="830"/>
                </a:cxn>
                <a:cxn ang="0">
                  <a:pos x="291" y="816"/>
                </a:cxn>
                <a:cxn ang="0">
                  <a:pos x="253" y="806"/>
                </a:cxn>
                <a:cxn ang="0">
                  <a:pos x="214" y="804"/>
                </a:cxn>
                <a:cxn ang="0">
                  <a:pos x="167" y="767"/>
                </a:cxn>
                <a:cxn ang="0">
                  <a:pos x="131" y="727"/>
                </a:cxn>
                <a:cxn ang="0">
                  <a:pos x="115" y="682"/>
                </a:cxn>
                <a:cxn ang="0">
                  <a:pos x="135" y="667"/>
                </a:cxn>
                <a:cxn ang="0">
                  <a:pos x="175" y="671"/>
                </a:cxn>
                <a:cxn ang="0">
                  <a:pos x="181" y="650"/>
                </a:cxn>
                <a:cxn ang="0">
                  <a:pos x="180" y="608"/>
                </a:cxn>
                <a:cxn ang="0">
                  <a:pos x="160" y="568"/>
                </a:cxn>
                <a:cxn ang="0">
                  <a:pos x="126" y="475"/>
                </a:cxn>
                <a:cxn ang="0">
                  <a:pos x="62" y="275"/>
                </a:cxn>
                <a:cxn ang="0">
                  <a:pos x="12" y="69"/>
                </a:cxn>
                <a:cxn ang="0">
                  <a:pos x="3" y="93"/>
                </a:cxn>
                <a:cxn ang="0">
                  <a:pos x="13" y="234"/>
                </a:cxn>
                <a:cxn ang="0">
                  <a:pos x="5" y="370"/>
                </a:cxn>
              </a:cxnLst>
              <a:rect l="0" t="0" r="r" b="b"/>
              <a:pathLst>
                <a:path w="632" h="1057">
                  <a:moveTo>
                    <a:pt x="5" y="370"/>
                  </a:moveTo>
                  <a:lnTo>
                    <a:pt x="7" y="410"/>
                  </a:lnTo>
                  <a:lnTo>
                    <a:pt x="11" y="451"/>
                  </a:lnTo>
                  <a:lnTo>
                    <a:pt x="13" y="492"/>
                  </a:lnTo>
                  <a:lnTo>
                    <a:pt x="16" y="533"/>
                  </a:lnTo>
                  <a:lnTo>
                    <a:pt x="20" y="573"/>
                  </a:lnTo>
                  <a:lnTo>
                    <a:pt x="26" y="613"/>
                  </a:lnTo>
                  <a:lnTo>
                    <a:pt x="35" y="652"/>
                  </a:lnTo>
                  <a:lnTo>
                    <a:pt x="48" y="691"/>
                  </a:lnTo>
                  <a:lnTo>
                    <a:pt x="56" y="698"/>
                  </a:lnTo>
                  <a:lnTo>
                    <a:pt x="60" y="710"/>
                  </a:lnTo>
                  <a:lnTo>
                    <a:pt x="62" y="722"/>
                  </a:lnTo>
                  <a:lnTo>
                    <a:pt x="65" y="737"/>
                  </a:lnTo>
                  <a:lnTo>
                    <a:pt x="66" y="749"/>
                  </a:lnTo>
                  <a:lnTo>
                    <a:pt x="69" y="762"/>
                  </a:lnTo>
                  <a:lnTo>
                    <a:pt x="74" y="775"/>
                  </a:lnTo>
                  <a:lnTo>
                    <a:pt x="83" y="786"/>
                  </a:lnTo>
                  <a:lnTo>
                    <a:pt x="95" y="793"/>
                  </a:lnTo>
                  <a:lnTo>
                    <a:pt x="108" y="804"/>
                  </a:lnTo>
                  <a:lnTo>
                    <a:pt x="122" y="814"/>
                  </a:lnTo>
                  <a:lnTo>
                    <a:pt x="135" y="825"/>
                  </a:lnTo>
                  <a:lnTo>
                    <a:pt x="149" y="834"/>
                  </a:lnTo>
                  <a:lnTo>
                    <a:pt x="163" y="841"/>
                  </a:lnTo>
                  <a:lnTo>
                    <a:pt x="179" y="843"/>
                  </a:lnTo>
                  <a:lnTo>
                    <a:pt x="199" y="842"/>
                  </a:lnTo>
                  <a:lnTo>
                    <a:pt x="213" y="844"/>
                  </a:lnTo>
                  <a:lnTo>
                    <a:pt x="227" y="850"/>
                  </a:lnTo>
                  <a:lnTo>
                    <a:pt x="241" y="857"/>
                  </a:lnTo>
                  <a:lnTo>
                    <a:pt x="256" y="866"/>
                  </a:lnTo>
                  <a:lnTo>
                    <a:pt x="267" y="874"/>
                  </a:lnTo>
                  <a:lnTo>
                    <a:pt x="279" y="885"/>
                  </a:lnTo>
                  <a:lnTo>
                    <a:pt x="288" y="895"/>
                  </a:lnTo>
                  <a:lnTo>
                    <a:pt x="298" y="907"/>
                  </a:lnTo>
                  <a:lnTo>
                    <a:pt x="300" y="916"/>
                  </a:lnTo>
                  <a:lnTo>
                    <a:pt x="304" y="926"/>
                  </a:lnTo>
                  <a:lnTo>
                    <a:pt x="306" y="936"/>
                  </a:lnTo>
                  <a:lnTo>
                    <a:pt x="309" y="948"/>
                  </a:lnTo>
                  <a:lnTo>
                    <a:pt x="309" y="957"/>
                  </a:lnTo>
                  <a:lnTo>
                    <a:pt x="309" y="967"/>
                  </a:lnTo>
                  <a:lnTo>
                    <a:pt x="306" y="976"/>
                  </a:lnTo>
                  <a:lnTo>
                    <a:pt x="300" y="986"/>
                  </a:lnTo>
                  <a:lnTo>
                    <a:pt x="317" y="981"/>
                  </a:lnTo>
                  <a:lnTo>
                    <a:pt x="336" y="978"/>
                  </a:lnTo>
                  <a:lnTo>
                    <a:pt x="355" y="976"/>
                  </a:lnTo>
                  <a:lnTo>
                    <a:pt x="376" y="975"/>
                  </a:lnTo>
                  <a:lnTo>
                    <a:pt x="394" y="972"/>
                  </a:lnTo>
                  <a:lnTo>
                    <a:pt x="413" y="972"/>
                  </a:lnTo>
                  <a:lnTo>
                    <a:pt x="431" y="971"/>
                  </a:lnTo>
                  <a:lnTo>
                    <a:pt x="450" y="973"/>
                  </a:lnTo>
                  <a:lnTo>
                    <a:pt x="444" y="977"/>
                  </a:lnTo>
                  <a:lnTo>
                    <a:pt x="440" y="980"/>
                  </a:lnTo>
                  <a:lnTo>
                    <a:pt x="433" y="982"/>
                  </a:lnTo>
                  <a:lnTo>
                    <a:pt x="427" y="985"/>
                  </a:lnTo>
                  <a:lnTo>
                    <a:pt x="419" y="986"/>
                  </a:lnTo>
                  <a:lnTo>
                    <a:pt x="413" y="987"/>
                  </a:lnTo>
                  <a:lnTo>
                    <a:pt x="406" y="988"/>
                  </a:lnTo>
                  <a:lnTo>
                    <a:pt x="402" y="990"/>
                  </a:lnTo>
                  <a:lnTo>
                    <a:pt x="373" y="993"/>
                  </a:lnTo>
                  <a:lnTo>
                    <a:pt x="348" y="999"/>
                  </a:lnTo>
                  <a:lnTo>
                    <a:pt x="323" y="1007"/>
                  </a:lnTo>
                  <a:lnTo>
                    <a:pt x="298" y="1016"/>
                  </a:lnTo>
                  <a:lnTo>
                    <a:pt x="272" y="1023"/>
                  </a:lnTo>
                  <a:lnTo>
                    <a:pt x="247" y="1028"/>
                  </a:lnTo>
                  <a:lnTo>
                    <a:pt x="218" y="1030"/>
                  </a:lnTo>
                  <a:lnTo>
                    <a:pt x="192" y="1026"/>
                  </a:lnTo>
                  <a:lnTo>
                    <a:pt x="190" y="1032"/>
                  </a:lnTo>
                  <a:lnTo>
                    <a:pt x="192" y="1037"/>
                  </a:lnTo>
                  <a:lnTo>
                    <a:pt x="194" y="1042"/>
                  </a:lnTo>
                  <a:lnTo>
                    <a:pt x="198" y="1046"/>
                  </a:lnTo>
                  <a:lnTo>
                    <a:pt x="207" y="1053"/>
                  </a:lnTo>
                  <a:lnTo>
                    <a:pt x="220" y="1057"/>
                  </a:lnTo>
                  <a:lnTo>
                    <a:pt x="267" y="1049"/>
                  </a:lnTo>
                  <a:lnTo>
                    <a:pt x="318" y="1048"/>
                  </a:lnTo>
                  <a:lnTo>
                    <a:pt x="370" y="1045"/>
                  </a:lnTo>
                  <a:lnTo>
                    <a:pt x="422" y="1043"/>
                  </a:lnTo>
                  <a:lnTo>
                    <a:pt x="469" y="1034"/>
                  </a:lnTo>
                  <a:lnTo>
                    <a:pt x="513" y="1017"/>
                  </a:lnTo>
                  <a:lnTo>
                    <a:pt x="549" y="987"/>
                  </a:lnTo>
                  <a:lnTo>
                    <a:pt x="578" y="943"/>
                  </a:lnTo>
                  <a:lnTo>
                    <a:pt x="585" y="938"/>
                  </a:lnTo>
                  <a:lnTo>
                    <a:pt x="591" y="934"/>
                  </a:lnTo>
                  <a:lnTo>
                    <a:pt x="599" y="930"/>
                  </a:lnTo>
                  <a:lnTo>
                    <a:pt x="607" y="926"/>
                  </a:lnTo>
                  <a:lnTo>
                    <a:pt x="614" y="922"/>
                  </a:lnTo>
                  <a:lnTo>
                    <a:pt x="620" y="917"/>
                  </a:lnTo>
                  <a:lnTo>
                    <a:pt x="626" y="911"/>
                  </a:lnTo>
                  <a:lnTo>
                    <a:pt x="632" y="905"/>
                  </a:lnTo>
                  <a:lnTo>
                    <a:pt x="632" y="897"/>
                  </a:lnTo>
                  <a:lnTo>
                    <a:pt x="632" y="889"/>
                  </a:lnTo>
                  <a:lnTo>
                    <a:pt x="629" y="883"/>
                  </a:lnTo>
                  <a:lnTo>
                    <a:pt x="628" y="877"/>
                  </a:lnTo>
                  <a:lnTo>
                    <a:pt x="624" y="870"/>
                  </a:lnTo>
                  <a:lnTo>
                    <a:pt x="619" y="866"/>
                  </a:lnTo>
                  <a:lnTo>
                    <a:pt x="614" y="861"/>
                  </a:lnTo>
                  <a:lnTo>
                    <a:pt x="608" y="859"/>
                  </a:lnTo>
                  <a:lnTo>
                    <a:pt x="599" y="859"/>
                  </a:lnTo>
                  <a:lnTo>
                    <a:pt x="591" y="859"/>
                  </a:lnTo>
                  <a:lnTo>
                    <a:pt x="582" y="859"/>
                  </a:lnTo>
                  <a:lnTo>
                    <a:pt x="574" y="859"/>
                  </a:lnTo>
                  <a:lnTo>
                    <a:pt x="565" y="859"/>
                  </a:lnTo>
                  <a:lnTo>
                    <a:pt x="558" y="860"/>
                  </a:lnTo>
                  <a:lnTo>
                    <a:pt x="551" y="862"/>
                  </a:lnTo>
                  <a:lnTo>
                    <a:pt x="545" y="869"/>
                  </a:lnTo>
                  <a:lnTo>
                    <a:pt x="533" y="867"/>
                  </a:lnTo>
                  <a:lnTo>
                    <a:pt x="524" y="872"/>
                  </a:lnTo>
                  <a:lnTo>
                    <a:pt x="515" y="879"/>
                  </a:lnTo>
                  <a:lnTo>
                    <a:pt x="508" y="887"/>
                  </a:lnTo>
                  <a:lnTo>
                    <a:pt x="500" y="893"/>
                  </a:lnTo>
                  <a:lnTo>
                    <a:pt x="492" y="896"/>
                  </a:lnTo>
                  <a:lnTo>
                    <a:pt x="483" y="893"/>
                  </a:lnTo>
                  <a:lnTo>
                    <a:pt x="475" y="883"/>
                  </a:lnTo>
                  <a:lnTo>
                    <a:pt x="453" y="890"/>
                  </a:lnTo>
                  <a:lnTo>
                    <a:pt x="439" y="889"/>
                  </a:lnTo>
                  <a:lnTo>
                    <a:pt x="426" y="880"/>
                  </a:lnTo>
                  <a:lnTo>
                    <a:pt x="417" y="868"/>
                  </a:lnTo>
                  <a:lnTo>
                    <a:pt x="407" y="854"/>
                  </a:lnTo>
                  <a:lnTo>
                    <a:pt x="396" y="844"/>
                  </a:lnTo>
                  <a:lnTo>
                    <a:pt x="380" y="840"/>
                  </a:lnTo>
                  <a:lnTo>
                    <a:pt x="361" y="847"/>
                  </a:lnTo>
                  <a:lnTo>
                    <a:pt x="355" y="840"/>
                  </a:lnTo>
                  <a:lnTo>
                    <a:pt x="351" y="835"/>
                  </a:lnTo>
                  <a:lnTo>
                    <a:pt x="344" y="831"/>
                  </a:lnTo>
                  <a:lnTo>
                    <a:pt x="339" y="830"/>
                  </a:lnTo>
                  <a:lnTo>
                    <a:pt x="332" y="828"/>
                  </a:lnTo>
                  <a:lnTo>
                    <a:pt x="325" y="829"/>
                  </a:lnTo>
                  <a:lnTo>
                    <a:pt x="318" y="830"/>
                  </a:lnTo>
                  <a:lnTo>
                    <a:pt x="313" y="834"/>
                  </a:lnTo>
                  <a:lnTo>
                    <a:pt x="302" y="823"/>
                  </a:lnTo>
                  <a:lnTo>
                    <a:pt x="291" y="816"/>
                  </a:lnTo>
                  <a:lnTo>
                    <a:pt x="279" y="811"/>
                  </a:lnTo>
                  <a:lnTo>
                    <a:pt x="267" y="808"/>
                  </a:lnTo>
                  <a:lnTo>
                    <a:pt x="253" y="806"/>
                  </a:lnTo>
                  <a:lnTo>
                    <a:pt x="240" y="806"/>
                  </a:lnTo>
                  <a:lnTo>
                    <a:pt x="226" y="805"/>
                  </a:lnTo>
                  <a:lnTo>
                    <a:pt x="214" y="804"/>
                  </a:lnTo>
                  <a:lnTo>
                    <a:pt x="198" y="790"/>
                  </a:lnTo>
                  <a:lnTo>
                    <a:pt x="183" y="779"/>
                  </a:lnTo>
                  <a:lnTo>
                    <a:pt x="167" y="767"/>
                  </a:lnTo>
                  <a:lnTo>
                    <a:pt x="153" y="756"/>
                  </a:lnTo>
                  <a:lnTo>
                    <a:pt x="140" y="741"/>
                  </a:lnTo>
                  <a:lnTo>
                    <a:pt x="131" y="727"/>
                  </a:lnTo>
                  <a:lnTo>
                    <a:pt x="124" y="709"/>
                  </a:lnTo>
                  <a:lnTo>
                    <a:pt x="123" y="691"/>
                  </a:lnTo>
                  <a:lnTo>
                    <a:pt x="115" y="682"/>
                  </a:lnTo>
                  <a:lnTo>
                    <a:pt x="116" y="673"/>
                  </a:lnTo>
                  <a:lnTo>
                    <a:pt x="123" y="667"/>
                  </a:lnTo>
                  <a:lnTo>
                    <a:pt x="135" y="667"/>
                  </a:lnTo>
                  <a:lnTo>
                    <a:pt x="149" y="668"/>
                  </a:lnTo>
                  <a:lnTo>
                    <a:pt x="163" y="671"/>
                  </a:lnTo>
                  <a:lnTo>
                    <a:pt x="175" y="671"/>
                  </a:lnTo>
                  <a:lnTo>
                    <a:pt x="184" y="670"/>
                  </a:lnTo>
                  <a:lnTo>
                    <a:pt x="186" y="663"/>
                  </a:lnTo>
                  <a:lnTo>
                    <a:pt x="181" y="650"/>
                  </a:lnTo>
                  <a:lnTo>
                    <a:pt x="184" y="634"/>
                  </a:lnTo>
                  <a:lnTo>
                    <a:pt x="184" y="621"/>
                  </a:lnTo>
                  <a:lnTo>
                    <a:pt x="180" y="608"/>
                  </a:lnTo>
                  <a:lnTo>
                    <a:pt x="175" y="594"/>
                  </a:lnTo>
                  <a:lnTo>
                    <a:pt x="167" y="581"/>
                  </a:lnTo>
                  <a:lnTo>
                    <a:pt x="160" y="568"/>
                  </a:lnTo>
                  <a:lnTo>
                    <a:pt x="153" y="555"/>
                  </a:lnTo>
                  <a:lnTo>
                    <a:pt x="151" y="541"/>
                  </a:lnTo>
                  <a:lnTo>
                    <a:pt x="126" y="475"/>
                  </a:lnTo>
                  <a:lnTo>
                    <a:pt x="104" y="409"/>
                  </a:lnTo>
                  <a:lnTo>
                    <a:pt x="81" y="341"/>
                  </a:lnTo>
                  <a:lnTo>
                    <a:pt x="62" y="275"/>
                  </a:lnTo>
                  <a:lnTo>
                    <a:pt x="43" y="207"/>
                  </a:lnTo>
                  <a:lnTo>
                    <a:pt x="26" y="138"/>
                  </a:lnTo>
                  <a:lnTo>
                    <a:pt x="12" y="69"/>
                  </a:lnTo>
                  <a:lnTo>
                    <a:pt x="0" y="0"/>
                  </a:lnTo>
                  <a:lnTo>
                    <a:pt x="0" y="46"/>
                  </a:lnTo>
                  <a:lnTo>
                    <a:pt x="3" y="93"/>
                  </a:lnTo>
                  <a:lnTo>
                    <a:pt x="6" y="141"/>
                  </a:lnTo>
                  <a:lnTo>
                    <a:pt x="11" y="188"/>
                  </a:lnTo>
                  <a:lnTo>
                    <a:pt x="13" y="234"/>
                  </a:lnTo>
                  <a:lnTo>
                    <a:pt x="14" y="280"/>
                  </a:lnTo>
                  <a:lnTo>
                    <a:pt x="11" y="325"/>
                  </a:lnTo>
                  <a:lnTo>
                    <a:pt x="5" y="370"/>
                  </a:lnTo>
                  <a:close/>
                </a:path>
              </a:pathLst>
            </a:custGeom>
            <a:solidFill>
              <a:schemeClr val="accent5">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75"/>
            <p:cNvSpPr>
              <a:spLocks/>
            </p:cNvSpPr>
            <p:nvPr/>
          </p:nvSpPr>
          <p:spPr bwMode="auto">
            <a:xfrm>
              <a:off x="5713413" y="5130800"/>
              <a:ext cx="14288" cy="22225"/>
            </a:xfrm>
            <a:custGeom>
              <a:avLst/>
              <a:gdLst/>
              <a:ahLst/>
              <a:cxnLst>
                <a:cxn ang="0">
                  <a:pos x="0" y="0"/>
                </a:cxn>
                <a:cxn ang="0">
                  <a:pos x="4" y="5"/>
                </a:cxn>
                <a:cxn ang="0">
                  <a:pos x="8" y="13"/>
                </a:cxn>
                <a:cxn ang="0">
                  <a:pos x="8" y="19"/>
                </a:cxn>
                <a:cxn ang="0">
                  <a:pos x="9" y="28"/>
                </a:cxn>
                <a:cxn ang="0">
                  <a:pos x="9" y="36"/>
                </a:cxn>
                <a:cxn ang="0">
                  <a:pos x="10" y="44"/>
                </a:cxn>
                <a:cxn ang="0">
                  <a:pos x="12" y="51"/>
                </a:cxn>
                <a:cxn ang="0">
                  <a:pos x="18" y="59"/>
                </a:cxn>
                <a:cxn ang="0">
                  <a:pos x="36" y="59"/>
                </a:cxn>
                <a:cxn ang="0">
                  <a:pos x="35" y="49"/>
                </a:cxn>
                <a:cxn ang="0">
                  <a:pos x="33" y="41"/>
                </a:cxn>
                <a:cxn ang="0">
                  <a:pos x="28" y="33"/>
                </a:cxn>
                <a:cxn ang="0">
                  <a:pos x="25" y="26"/>
                </a:cxn>
                <a:cxn ang="0">
                  <a:pos x="18" y="18"/>
                </a:cxn>
                <a:cxn ang="0">
                  <a:pos x="12" y="12"/>
                </a:cxn>
                <a:cxn ang="0">
                  <a:pos x="6" y="6"/>
                </a:cxn>
                <a:cxn ang="0">
                  <a:pos x="0" y="0"/>
                </a:cxn>
              </a:cxnLst>
              <a:rect l="0" t="0" r="r" b="b"/>
              <a:pathLst>
                <a:path w="36" h="59">
                  <a:moveTo>
                    <a:pt x="0" y="0"/>
                  </a:moveTo>
                  <a:lnTo>
                    <a:pt x="4" y="5"/>
                  </a:lnTo>
                  <a:lnTo>
                    <a:pt x="8" y="13"/>
                  </a:lnTo>
                  <a:lnTo>
                    <a:pt x="8" y="19"/>
                  </a:lnTo>
                  <a:lnTo>
                    <a:pt x="9" y="28"/>
                  </a:lnTo>
                  <a:lnTo>
                    <a:pt x="9" y="36"/>
                  </a:lnTo>
                  <a:lnTo>
                    <a:pt x="10" y="44"/>
                  </a:lnTo>
                  <a:lnTo>
                    <a:pt x="12" y="51"/>
                  </a:lnTo>
                  <a:lnTo>
                    <a:pt x="18" y="59"/>
                  </a:lnTo>
                  <a:lnTo>
                    <a:pt x="36" y="59"/>
                  </a:lnTo>
                  <a:lnTo>
                    <a:pt x="35" y="49"/>
                  </a:lnTo>
                  <a:lnTo>
                    <a:pt x="33" y="41"/>
                  </a:lnTo>
                  <a:lnTo>
                    <a:pt x="28" y="33"/>
                  </a:lnTo>
                  <a:lnTo>
                    <a:pt x="25" y="26"/>
                  </a:lnTo>
                  <a:lnTo>
                    <a:pt x="18" y="18"/>
                  </a:lnTo>
                  <a:lnTo>
                    <a:pt x="12" y="12"/>
                  </a:lnTo>
                  <a:lnTo>
                    <a:pt x="6" y="6"/>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76"/>
            <p:cNvSpPr>
              <a:spLocks/>
            </p:cNvSpPr>
            <p:nvPr/>
          </p:nvSpPr>
          <p:spPr bwMode="auto">
            <a:xfrm>
              <a:off x="5400675" y="5130800"/>
              <a:ext cx="3175" cy="11112"/>
            </a:xfrm>
            <a:custGeom>
              <a:avLst/>
              <a:gdLst/>
              <a:ahLst/>
              <a:cxnLst>
                <a:cxn ang="0">
                  <a:pos x="4" y="28"/>
                </a:cxn>
                <a:cxn ang="0">
                  <a:pos x="7" y="21"/>
                </a:cxn>
                <a:cxn ang="0">
                  <a:pos x="7" y="14"/>
                </a:cxn>
                <a:cxn ang="0">
                  <a:pos x="4" y="7"/>
                </a:cxn>
                <a:cxn ang="0">
                  <a:pos x="6" y="0"/>
                </a:cxn>
                <a:cxn ang="0">
                  <a:pos x="5" y="7"/>
                </a:cxn>
                <a:cxn ang="0">
                  <a:pos x="2" y="14"/>
                </a:cxn>
                <a:cxn ang="0">
                  <a:pos x="0" y="21"/>
                </a:cxn>
                <a:cxn ang="0">
                  <a:pos x="4" y="28"/>
                </a:cxn>
              </a:cxnLst>
              <a:rect l="0" t="0" r="r" b="b"/>
              <a:pathLst>
                <a:path w="7" h="28">
                  <a:moveTo>
                    <a:pt x="4" y="28"/>
                  </a:moveTo>
                  <a:lnTo>
                    <a:pt x="7" y="21"/>
                  </a:lnTo>
                  <a:lnTo>
                    <a:pt x="7" y="14"/>
                  </a:lnTo>
                  <a:lnTo>
                    <a:pt x="4" y="7"/>
                  </a:lnTo>
                  <a:lnTo>
                    <a:pt x="6" y="0"/>
                  </a:lnTo>
                  <a:lnTo>
                    <a:pt x="5" y="7"/>
                  </a:lnTo>
                  <a:lnTo>
                    <a:pt x="2" y="14"/>
                  </a:lnTo>
                  <a:lnTo>
                    <a:pt x="0" y="21"/>
                  </a:lnTo>
                  <a:lnTo>
                    <a:pt x="4" y="28"/>
                  </a:lnTo>
                  <a:close/>
                </a:path>
              </a:pathLst>
            </a:custGeom>
            <a:solidFill>
              <a:srgbClr val="B3CC1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77"/>
            <p:cNvSpPr>
              <a:spLocks/>
            </p:cNvSpPr>
            <p:nvPr/>
          </p:nvSpPr>
          <p:spPr bwMode="auto">
            <a:xfrm>
              <a:off x="5072063" y="5145088"/>
              <a:ext cx="17463" cy="4762"/>
            </a:xfrm>
            <a:custGeom>
              <a:avLst/>
              <a:gdLst/>
              <a:ahLst/>
              <a:cxnLst>
                <a:cxn ang="0">
                  <a:pos x="0" y="6"/>
                </a:cxn>
                <a:cxn ang="0">
                  <a:pos x="8" y="13"/>
                </a:cxn>
                <a:cxn ang="0">
                  <a:pos x="20" y="15"/>
                </a:cxn>
                <a:cxn ang="0">
                  <a:pos x="26" y="14"/>
                </a:cxn>
                <a:cxn ang="0">
                  <a:pos x="32" y="13"/>
                </a:cxn>
                <a:cxn ang="0">
                  <a:pos x="39" y="13"/>
                </a:cxn>
                <a:cxn ang="0">
                  <a:pos x="46" y="14"/>
                </a:cxn>
                <a:cxn ang="0">
                  <a:pos x="41" y="9"/>
                </a:cxn>
                <a:cxn ang="0">
                  <a:pos x="37" y="6"/>
                </a:cxn>
                <a:cxn ang="0">
                  <a:pos x="30" y="4"/>
                </a:cxn>
                <a:cxn ang="0">
                  <a:pos x="24" y="2"/>
                </a:cxn>
                <a:cxn ang="0">
                  <a:pos x="17" y="0"/>
                </a:cxn>
                <a:cxn ang="0">
                  <a:pos x="10" y="0"/>
                </a:cxn>
                <a:cxn ang="0">
                  <a:pos x="4" y="0"/>
                </a:cxn>
                <a:cxn ang="0">
                  <a:pos x="0" y="1"/>
                </a:cxn>
                <a:cxn ang="0">
                  <a:pos x="0" y="6"/>
                </a:cxn>
              </a:cxnLst>
              <a:rect l="0" t="0" r="r" b="b"/>
              <a:pathLst>
                <a:path w="46" h="15">
                  <a:moveTo>
                    <a:pt x="0" y="6"/>
                  </a:moveTo>
                  <a:lnTo>
                    <a:pt x="8" y="13"/>
                  </a:lnTo>
                  <a:lnTo>
                    <a:pt x="20" y="15"/>
                  </a:lnTo>
                  <a:lnTo>
                    <a:pt x="26" y="14"/>
                  </a:lnTo>
                  <a:lnTo>
                    <a:pt x="32" y="13"/>
                  </a:lnTo>
                  <a:lnTo>
                    <a:pt x="39" y="13"/>
                  </a:lnTo>
                  <a:lnTo>
                    <a:pt x="46" y="14"/>
                  </a:lnTo>
                  <a:lnTo>
                    <a:pt x="41" y="9"/>
                  </a:lnTo>
                  <a:lnTo>
                    <a:pt x="37" y="6"/>
                  </a:lnTo>
                  <a:lnTo>
                    <a:pt x="30" y="4"/>
                  </a:lnTo>
                  <a:lnTo>
                    <a:pt x="24" y="2"/>
                  </a:lnTo>
                  <a:lnTo>
                    <a:pt x="17" y="0"/>
                  </a:lnTo>
                  <a:lnTo>
                    <a:pt x="10" y="0"/>
                  </a:lnTo>
                  <a:lnTo>
                    <a:pt x="4" y="0"/>
                  </a:lnTo>
                  <a:lnTo>
                    <a:pt x="0" y="1"/>
                  </a:lnTo>
                  <a:lnTo>
                    <a:pt x="0" y="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78"/>
            <p:cNvSpPr>
              <a:spLocks/>
            </p:cNvSpPr>
            <p:nvPr/>
          </p:nvSpPr>
          <p:spPr bwMode="auto">
            <a:xfrm>
              <a:off x="5337175" y="5160963"/>
              <a:ext cx="3175" cy="17462"/>
            </a:xfrm>
            <a:custGeom>
              <a:avLst/>
              <a:gdLst/>
              <a:ahLst/>
              <a:cxnLst>
                <a:cxn ang="0">
                  <a:pos x="3" y="40"/>
                </a:cxn>
                <a:cxn ang="0">
                  <a:pos x="6" y="30"/>
                </a:cxn>
                <a:cxn ang="0">
                  <a:pos x="7" y="20"/>
                </a:cxn>
                <a:cxn ang="0">
                  <a:pos x="7" y="8"/>
                </a:cxn>
                <a:cxn ang="0">
                  <a:pos x="3" y="0"/>
                </a:cxn>
                <a:cxn ang="0">
                  <a:pos x="1" y="6"/>
                </a:cxn>
                <a:cxn ang="0">
                  <a:pos x="0" y="11"/>
                </a:cxn>
                <a:cxn ang="0">
                  <a:pos x="0" y="16"/>
                </a:cxn>
                <a:cxn ang="0">
                  <a:pos x="0" y="20"/>
                </a:cxn>
                <a:cxn ang="0">
                  <a:pos x="0" y="24"/>
                </a:cxn>
                <a:cxn ang="0">
                  <a:pos x="0" y="28"/>
                </a:cxn>
                <a:cxn ang="0">
                  <a:pos x="1" y="34"/>
                </a:cxn>
                <a:cxn ang="0">
                  <a:pos x="3" y="40"/>
                </a:cxn>
              </a:cxnLst>
              <a:rect l="0" t="0" r="r" b="b"/>
              <a:pathLst>
                <a:path w="7" h="40">
                  <a:moveTo>
                    <a:pt x="3" y="40"/>
                  </a:moveTo>
                  <a:lnTo>
                    <a:pt x="6" y="30"/>
                  </a:lnTo>
                  <a:lnTo>
                    <a:pt x="7" y="20"/>
                  </a:lnTo>
                  <a:lnTo>
                    <a:pt x="7" y="8"/>
                  </a:lnTo>
                  <a:lnTo>
                    <a:pt x="3" y="0"/>
                  </a:lnTo>
                  <a:lnTo>
                    <a:pt x="1" y="6"/>
                  </a:lnTo>
                  <a:lnTo>
                    <a:pt x="0" y="11"/>
                  </a:lnTo>
                  <a:lnTo>
                    <a:pt x="0" y="16"/>
                  </a:lnTo>
                  <a:lnTo>
                    <a:pt x="0" y="20"/>
                  </a:lnTo>
                  <a:lnTo>
                    <a:pt x="0" y="24"/>
                  </a:lnTo>
                  <a:lnTo>
                    <a:pt x="0" y="28"/>
                  </a:lnTo>
                  <a:lnTo>
                    <a:pt x="1" y="34"/>
                  </a:lnTo>
                  <a:lnTo>
                    <a:pt x="3" y="40"/>
                  </a:lnTo>
                  <a:close/>
                </a:path>
              </a:pathLst>
            </a:custGeom>
            <a:solidFill>
              <a:srgbClr val="B3CC1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79"/>
            <p:cNvSpPr>
              <a:spLocks/>
            </p:cNvSpPr>
            <p:nvPr/>
          </p:nvSpPr>
          <p:spPr bwMode="auto">
            <a:xfrm>
              <a:off x="5265738" y="5167313"/>
              <a:ext cx="15875" cy="33337"/>
            </a:xfrm>
            <a:custGeom>
              <a:avLst/>
              <a:gdLst/>
              <a:ahLst/>
              <a:cxnLst>
                <a:cxn ang="0">
                  <a:pos x="7" y="77"/>
                </a:cxn>
                <a:cxn ang="0">
                  <a:pos x="16" y="82"/>
                </a:cxn>
                <a:cxn ang="0">
                  <a:pos x="25" y="85"/>
                </a:cxn>
                <a:cxn ang="0">
                  <a:pos x="28" y="74"/>
                </a:cxn>
                <a:cxn ang="0">
                  <a:pos x="32" y="64"/>
                </a:cxn>
                <a:cxn ang="0">
                  <a:pos x="34" y="53"/>
                </a:cxn>
                <a:cxn ang="0">
                  <a:pos x="37" y="43"/>
                </a:cxn>
                <a:cxn ang="0">
                  <a:pos x="38" y="31"/>
                </a:cxn>
                <a:cxn ang="0">
                  <a:pos x="40" y="21"/>
                </a:cxn>
                <a:cxn ang="0">
                  <a:pos x="40" y="9"/>
                </a:cxn>
                <a:cxn ang="0">
                  <a:pos x="40" y="0"/>
                </a:cxn>
                <a:cxn ang="0">
                  <a:pos x="33" y="8"/>
                </a:cxn>
                <a:cxn ang="0">
                  <a:pos x="26" y="17"/>
                </a:cxn>
                <a:cxn ang="0">
                  <a:pos x="17" y="25"/>
                </a:cxn>
                <a:cxn ang="0">
                  <a:pos x="10" y="35"/>
                </a:cxn>
                <a:cxn ang="0">
                  <a:pos x="4" y="43"/>
                </a:cxn>
                <a:cxn ang="0">
                  <a:pos x="0" y="53"/>
                </a:cxn>
                <a:cxn ang="0">
                  <a:pos x="0" y="63"/>
                </a:cxn>
                <a:cxn ang="0">
                  <a:pos x="7" y="77"/>
                </a:cxn>
              </a:cxnLst>
              <a:rect l="0" t="0" r="r" b="b"/>
              <a:pathLst>
                <a:path w="40" h="85">
                  <a:moveTo>
                    <a:pt x="7" y="77"/>
                  </a:moveTo>
                  <a:lnTo>
                    <a:pt x="16" y="82"/>
                  </a:lnTo>
                  <a:lnTo>
                    <a:pt x="25" y="85"/>
                  </a:lnTo>
                  <a:lnTo>
                    <a:pt x="28" y="74"/>
                  </a:lnTo>
                  <a:lnTo>
                    <a:pt x="32" y="64"/>
                  </a:lnTo>
                  <a:lnTo>
                    <a:pt x="34" y="53"/>
                  </a:lnTo>
                  <a:lnTo>
                    <a:pt x="37" y="43"/>
                  </a:lnTo>
                  <a:lnTo>
                    <a:pt x="38" y="31"/>
                  </a:lnTo>
                  <a:lnTo>
                    <a:pt x="40" y="21"/>
                  </a:lnTo>
                  <a:lnTo>
                    <a:pt x="40" y="9"/>
                  </a:lnTo>
                  <a:lnTo>
                    <a:pt x="40" y="0"/>
                  </a:lnTo>
                  <a:lnTo>
                    <a:pt x="33" y="8"/>
                  </a:lnTo>
                  <a:lnTo>
                    <a:pt x="26" y="17"/>
                  </a:lnTo>
                  <a:lnTo>
                    <a:pt x="17" y="25"/>
                  </a:lnTo>
                  <a:lnTo>
                    <a:pt x="10" y="35"/>
                  </a:lnTo>
                  <a:lnTo>
                    <a:pt x="4" y="43"/>
                  </a:lnTo>
                  <a:lnTo>
                    <a:pt x="0" y="53"/>
                  </a:lnTo>
                  <a:lnTo>
                    <a:pt x="0" y="63"/>
                  </a:lnTo>
                  <a:lnTo>
                    <a:pt x="7" y="7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Rectangle 80"/>
            <p:cNvSpPr>
              <a:spLocks noChangeArrowheads="1"/>
            </p:cNvSpPr>
            <p:nvPr/>
          </p:nvSpPr>
          <p:spPr bwMode="auto">
            <a:xfrm>
              <a:off x="5303838" y="5173663"/>
              <a:ext cx="3175" cy="7937"/>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3" name="Rectangle 81"/>
            <p:cNvSpPr>
              <a:spLocks noChangeArrowheads="1"/>
            </p:cNvSpPr>
            <p:nvPr/>
          </p:nvSpPr>
          <p:spPr bwMode="auto">
            <a:xfrm>
              <a:off x="5246688" y="5173663"/>
              <a:ext cx="1588" cy="7937"/>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82"/>
            <p:cNvSpPr>
              <a:spLocks/>
            </p:cNvSpPr>
            <p:nvPr/>
          </p:nvSpPr>
          <p:spPr bwMode="auto">
            <a:xfrm>
              <a:off x="5389563" y="5183188"/>
              <a:ext cx="1588" cy="17462"/>
            </a:xfrm>
            <a:custGeom>
              <a:avLst/>
              <a:gdLst/>
              <a:ahLst/>
              <a:cxnLst>
                <a:cxn ang="0">
                  <a:pos x="6" y="0"/>
                </a:cxn>
                <a:cxn ang="0">
                  <a:pos x="4" y="0"/>
                </a:cxn>
                <a:cxn ang="0">
                  <a:pos x="0" y="44"/>
                </a:cxn>
                <a:cxn ang="0">
                  <a:pos x="6" y="44"/>
                </a:cxn>
                <a:cxn ang="0">
                  <a:pos x="6" y="0"/>
                </a:cxn>
              </a:cxnLst>
              <a:rect l="0" t="0" r="r" b="b"/>
              <a:pathLst>
                <a:path w="6" h="44">
                  <a:moveTo>
                    <a:pt x="6" y="0"/>
                  </a:moveTo>
                  <a:lnTo>
                    <a:pt x="4" y="0"/>
                  </a:lnTo>
                  <a:lnTo>
                    <a:pt x="0" y="44"/>
                  </a:lnTo>
                  <a:lnTo>
                    <a:pt x="6" y="44"/>
                  </a:lnTo>
                  <a:lnTo>
                    <a:pt x="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5" name="Freeform 83"/>
            <p:cNvSpPr>
              <a:spLocks/>
            </p:cNvSpPr>
            <p:nvPr/>
          </p:nvSpPr>
          <p:spPr bwMode="auto">
            <a:xfrm>
              <a:off x="5233988" y="5184775"/>
              <a:ext cx="12700" cy="28575"/>
            </a:xfrm>
            <a:custGeom>
              <a:avLst/>
              <a:gdLst/>
              <a:ahLst/>
              <a:cxnLst>
                <a:cxn ang="0">
                  <a:pos x="0" y="73"/>
                </a:cxn>
                <a:cxn ang="0">
                  <a:pos x="3" y="64"/>
                </a:cxn>
                <a:cxn ang="0">
                  <a:pos x="9" y="56"/>
                </a:cxn>
                <a:cxn ang="0">
                  <a:pos x="14" y="47"/>
                </a:cxn>
                <a:cxn ang="0">
                  <a:pos x="20" y="40"/>
                </a:cxn>
                <a:cxn ang="0">
                  <a:pos x="24" y="30"/>
                </a:cxn>
                <a:cxn ang="0">
                  <a:pos x="29" y="21"/>
                </a:cxn>
                <a:cxn ang="0">
                  <a:pos x="31" y="10"/>
                </a:cxn>
                <a:cxn ang="0">
                  <a:pos x="32" y="0"/>
                </a:cxn>
                <a:cxn ang="0">
                  <a:pos x="25" y="7"/>
                </a:cxn>
                <a:cxn ang="0">
                  <a:pos x="20" y="15"/>
                </a:cxn>
                <a:cxn ang="0">
                  <a:pos x="15" y="24"/>
                </a:cxn>
                <a:cxn ang="0">
                  <a:pos x="12" y="34"/>
                </a:cxn>
                <a:cxn ang="0">
                  <a:pos x="9" y="43"/>
                </a:cxn>
                <a:cxn ang="0">
                  <a:pos x="5" y="53"/>
                </a:cxn>
                <a:cxn ang="0">
                  <a:pos x="2" y="63"/>
                </a:cxn>
                <a:cxn ang="0">
                  <a:pos x="0" y="73"/>
                </a:cxn>
              </a:cxnLst>
              <a:rect l="0" t="0" r="r" b="b"/>
              <a:pathLst>
                <a:path w="32" h="73">
                  <a:moveTo>
                    <a:pt x="0" y="73"/>
                  </a:moveTo>
                  <a:lnTo>
                    <a:pt x="3" y="64"/>
                  </a:lnTo>
                  <a:lnTo>
                    <a:pt x="9" y="56"/>
                  </a:lnTo>
                  <a:lnTo>
                    <a:pt x="14" y="47"/>
                  </a:lnTo>
                  <a:lnTo>
                    <a:pt x="20" y="40"/>
                  </a:lnTo>
                  <a:lnTo>
                    <a:pt x="24" y="30"/>
                  </a:lnTo>
                  <a:lnTo>
                    <a:pt x="29" y="21"/>
                  </a:lnTo>
                  <a:lnTo>
                    <a:pt x="31" y="10"/>
                  </a:lnTo>
                  <a:lnTo>
                    <a:pt x="32" y="0"/>
                  </a:lnTo>
                  <a:lnTo>
                    <a:pt x="25" y="7"/>
                  </a:lnTo>
                  <a:lnTo>
                    <a:pt x="20" y="15"/>
                  </a:lnTo>
                  <a:lnTo>
                    <a:pt x="15" y="24"/>
                  </a:lnTo>
                  <a:lnTo>
                    <a:pt x="12" y="34"/>
                  </a:lnTo>
                  <a:lnTo>
                    <a:pt x="9" y="43"/>
                  </a:lnTo>
                  <a:lnTo>
                    <a:pt x="5" y="53"/>
                  </a:lnTo>
                  <a:lnTo>
                    <a:pt x="2" y="63"/>
                  </a:lnTo>
                  <a:lnTo>
                    <a:pt x="0" y="7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84"/>
            <p:cNvSpPr>
              <a:spLocks/>
            </p:cNvSpPr>
            <p:nvPr/>
          </p:nvSpPr>
          <p:spPr bwMode="auto">
            <a:xfrm>
              <a:off x="5049838" y="5214938"/>
              <a:ext cx="6350" cy="6350"/>
            </a:xfrm>
            <a:custGeom>
              <a:avLst/>
              <a:gdLst/>
              <a:ahLst/>
              <a:cxnLst>
                <a:cxn ang="0">
                  <a:pos x="0" y="5"/>
                </a:cxn>
                <a:cxn ang="0">
                  <a:pos x="1" y="9"/>
                </a:cxn>
                <a:cxn ang="0">
                  <a:pos x="4" y="13"/>
                </a:cxn>
                <a:cxn ang="0">
                  <a:pos x="8" y="12"/>
                </a:cxn>
                <a:cxn ang="0">
                  <a:pos x="12" y="9"/>
                </a:cxn>
                <a:cxn ang="0">
                  <a:pos x="13" y="4"/>
                </a:cxn>
                <a:cxn ang="0">
                  <a:pos x="14" y="1"/>
                </a:cxn>
                <a:cxn ang="0">
                  <a:pos x="6" y="0"/>
                </a:cxn>
                <a:cxn ang="0">
                  <a:pos x="0" y="5"/>
                </a:cxn>
              </a:cxnLst>
              <a:rect l="0" t="0" r="r" b="b"/>
              <a:pathLst>
                <a:path w="14" h="13">
                  <a:moveTo>
                    <a:pt x="0" y="5"/>
                  </a:moveTo>
                  <a:lnTo>
                    <a:pt x="1" y="9"/>
                  </a:lnTo>
                  <a:lnTo>
                    <a:pt x="4" y="13"/>
                  </a:lnTo>
                  <a:lnTo>
                    <a:pt x="8" y="12"/>
                  </a:lnTo>
                  <a:lnTo>
                    <a:pt x="12" y="9"/>
                  </a:lnTo>
                  <a:lnTo>
                    <a:pt x="13" y="4"/>
                  </a:lnTo>
                  <a:lnTo>
                    <a:pt x="14" y="1"/>
                  </a:lnTo>
                  <a:lnTo>
                    <a:pt x="6" y="0"/>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7" name="Freeform 85"/>
            <p:cNvSpPr>
              <a:spLocks/>
            </p:cNvSpPr>
            <p:nvPr/>
          </p:nvSpPr>
          <p:spPr bwMode="auto">
            <a:xfrm>
              <a:off x="5476875" y="5222875"/>
              <a:ext cx="3175" cy="7937"/>
            </a:xfrm>
            <a:custGeom>
              <a:avLst/>
              <a:gdLst/>
              <a:ahLst/>
              <a:cxnLst>
                <a:cxn ang="0">
                  <a:pos x="0" y="20"/>
                </a:cxn>
                <a:cxn ang="0">
                  <a:pos x="2" y="15"/>
                </a:cxn>
                <a:cxn ang="0">
                  <a:pos x="4" y="11"/>
                </a:cxn>
                <a:cxn ang="0">
                  <a:pos x="3" y="4"/>
                </a:cxn>
                <a:cxn ang="0">
                  <a:pos x="0" y="0"/>
                </a:cxn>
                <a:cxn ang="0">
                  <a:pos x="0" y="20"/>
                </a:cxn>
              </a:cxnLst>
              <a:rect l="0" t="0" r="r" b="b"/>
              <a:pathLst>
                <a:path w="4" h="20">
                  <a:moveTo>
                    <a:pt x="0" y="20"/>
                  </a:moveTo>
                  <a:lnTo>
                    <a:pt x="2" y="15"/>
                  </a:lnTo>
                  <a:lnTo>
                    <a:pt x="4" y="11"/>
                  </a:lnTo>
                  <a:lnTo>
                    <a:pt x="3" y="4"/>
                  </a:lnTo>
                  <a:lnTo>
                    <a:pt x="0" y="0"/>
                  </a:lnTo>
                  <a:lnTo>
                    <a:pt x="0" y="20"/>
                  </a:lnTo>
                  <a:close/>
                </a:path>
              </a:pathLst>
            </a:custGeom>
            <a:solidFill>
              <a:srgbClr val="FF5E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8" name="Freeform 86"/>
            <p:cNvSpPr>
              <a:spLocks/>
            </p:cNvSpPr>
            <p:nvPr/>
          </p:nvSpPr>
          <p:spPr bwMode="auto">
            <a:xfrm>
              <a:off x="5530850" y="5249863"/>
              <a:ext cx="12700" cy="33337"/>
            </a:xfrm>
            <a:custGeom>
              <a:avLst/>
              <a:gdLst/>
              <a:ahLst/>
              <a:cxnLst>
                <a:cxn ang="0">
                  <a:pos x="31" y="85"/>
                </a:cxn>
                <a:cxn ang="0">
                  <a:pos x="32" y="72"/>
                </a:cxn>
                <a:cxn ang="0">
                  <a:pos x="32" y="60"/>
                </a:cxn>
                <a:cxn ang="0">
                  <a:pos x="29" y="48"/>
                </a:cxn>
                <a:cxn ang="0">
                  <a:pos x="25" y="38"/>
                </a:cxn>
                <a:cxn ang="0">
                  <a:pos x="18" y="28"/>
                </a:cxn>
                <a:cxn ang="0">
                  <a:pos x="13" y="18"/>
                </a:cxn>
                <a:cxn ang="0">
                  <a:pos x="6" y="9"/>
                </a:cxn>
                <a:cxn ang="0">
                  <a:pos x="0" y="0"/>
                </a:cxn>
                <a:cxn ang="0">
                  <a:pos x="3" y="10"/>
                </a:cxn>
                <a:cxn ang="0">
                  <a:pos x="6" y="21"/>
                </a:cxn>
                <a:cxn ang="0">
                  <a:pos x="9" y="31"/>
                </a:cxn>
                <a:cxn ang="0">
                  <a:pos x="13" y="44"/>
                </a:cxn>
                <a:cxn ang="0">
                  <a:pos x="16" y="54"/>
                </a:cxn>
                <a:cxn ang="0">
                  <a:pos x="20" y="65"/>
                </a:cxn>
                <a:cxn ang="0">
                  <a:pos x="24" y="75"/>
                </a:cxn>
                <a:cxn ang="0">
                  <a:pos x="31" y="85"/>
                </a:cxn>
              </a:cxnLst>
              <a:rect l="0" t="0" r="r" b="b"/>
              <a:pathLst>
                <a:path w="32" h="85">
                  <a:moveTo>
                    <a:pt x="31" y="85"/>
                  </a:moveTo>
                  <a:lnTo>
                    <a:pt x="32" y="72"/>
                  </a:lnTo>
                  <a:lnTo>
                    <a:pt x="32" y="60"/>
                  </a:lnTo>
                  <a:lnTo>
                    <a:pt x="29" y="48"/>
                  </a:lnTo>
                  <a:lnTo>
                    <a:pt x="25" y="38"/>
                  </a:lnTo>
                  <a:lnTo>
                    <a:pt x="18" y="28"/>
                  </a:lnTo>
                  <a:lnTo>
                    <a:pt x="13" y="18"/>
                  </a:lnTo>
                  <a:lnTo>
                    <a:pt x="6" y="9"/>
                  </a:lnTo>
                  <a:lnTo>
                    <a:pt x="0" y="0"/>
                  </a:lnTo>
                  <a:lnTo>
                    <a:pt x="3" y="10"/>
                  </a:lnTo>
                  <a:lnTo>
                    <a:pt x="6" y="21"/>
                  </a:lnTo>
                  <a:lnTo>
                    <a:pt x="9" y="31"/>
                  </a:lnTo>
                  <a:lnTo>
                    <a:pt x="13" y="44"/>
                  </a:lnTo>
                  <a:lnTo>
                    <a:pt x="16" y="54"/>
                  </a:lnTo>
                  <a:lnTo>
                    <a:pt x="20" y="65"/>
                  </a:lnTo>
                  <a:lnTo>
                    <a:pt x="24" y="75"/>
                  </a:lnTo>
                  <a:lnTo>
                    <a:pt x="31" y="8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9" name="Freeform 87"/>
            <p:cNvSpPr>
              <a:spLocks/>
            </p:cNvSpPr>
            <p:nvPr/>
          </p:nvSpPr>
          <p:spPr bwMode="auto">
            <a:xfrm>
              <a:off x="5045075" y="5249863"/>
              <a:ext cx="6350" cy="19050"/>
            </a:xfrm>
            <a:custGeom>
              <a:avLst/>
              <a:gdLst/>
              <a:ahLst/>
              <a:cxnLst>
                <a:cxn ang="0">
                  <a:pos x="3" y="0"/>
                </a:cxn>
                <a:cxn ang="0">
                  <a:pos x="0" y="6"/>
                </a:cxn>
                <a:cxn ang="0">
                  <a:pos x="0" y="12"/>
                </a:cxn>
                <a:cxn ang="0">
                  <a:pos x="2" y="18"/>
                </a:cxn>
                <a:cxn ang="0">
                  <a:pos x="5" y="24"/>
                </a:cxn>
                <a:cxn ang="0">
                  <a:pos x="9" y="28"/>
                </a:cxn>
                <a:cxn ang="0">
                  <a:pos x="12" y="34"/>
                </a:cxn>
                <a:cxn ang="0">
                  <a:pos x="14" y="40"/>
                </a:cxn>
                <a:cxn ang="0">
                  <a:pos x="15" y="48"/>
                </a:cxn>
                <a:cxn ang="0">
                  <a:pos x="11" y="0"/>
                </a:cxn>
                <a:cxn ang="0">
                  <a:pos x="3" y="0"/>
                </a:cxn>
              </a:cxnLst>
              <a:rect l="0" t="0" r="r" b="b"/>
              <a:pathLst>
                <a:path w="15" h="48">
                  <a:moveTo>
                    <a:pt x="3" y="0"/>
                  </a:moveTo>
                  <a:lnTo>
                    <a:pt x="0" y="6"/>
                  </a:lnTo>
                  <a:lnTo>
                    <a:pt x="0" y="12"/>
                  </a:lnTo>
                  <a:lnTo>
                    <a:pt x="2" y="18"/>
                  </a:lnTo>
                  <a:lnTo>
                    <a:pt x="5" y="24"/>
                  </a:lnTo>
                  <a:lnTo>
                    <a:pt x="9" y="28"/>
                  </a:lnTo>
                  <a:lnTo>
                    <a:pt x="12" y="34"/>
                  </a:lnTo>
                  <a:lnTo>
                    <a:pt x="14" y="40"/>
                  </a:lnTo>
                  <a:lnTo>
                    <a:pt x="15" y="48"/>
                  </a:lnTo>
                  <a:lnTo>
                    <a:pt x="11" y="0"/>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0" name="Freeform 88"/>
            <p:cNvSpPr>
              <a:spLocks/>
            </p:cNvSpPr>
            <p:nvPr/>
          </p:nvSpPr>
          <p:spPr bwMode="auto">
            <a:xfrm>
              <a:off x="5351463" y="5311775"/>
              <a:ext cx="14288" cy="11112"/>
            </a:xfrm>
            <a:custGeom>
              <a:avLst/>
              <a:gdLst/>
              <a:ahLst/>
              <a:cxnLst>
                <a:cxn ang="0">
                  <a:pos x="0" y="30"/>
                </a:cxn>
                <a:cxn ang="0">
                  <a:pos x="9" y="22"/>
                </a:cxn>
                <a:cxn ang="0">
                  <a:pos x="20" y="18"/>
                </a:cxn>
                <a:cxn ang="0">
                  <a:pos x="25" y="14"/>
                </a:cxn>
                <a:cxn ang="0">
                  <a:pos x="29" y="10"/>
                </a:cxn>
                <a:cxn ang="0">
                  <a:pos x="31" y="6"/>
                </a:cxn>
                <a:cxn ang="0">
                  <a:pos x="35" y="0"/>
                </a:cxn>
                <a:cxn ang="0">
                  <a:pos x="29" y="3"/>
                </a:cxn>
                <a:cxn ang="0">
                  <a:pos x="24" y="7"/>
                </a:cxn>
                <a:cxn ang="0">
                  <a:pos x="18" y="8"/>
                </a:cxn>
                <a:cxn ang="0">
                  <a:pos x="13" y="11"/>
                </a:cxn>
                <a:cxn ang="0">
                  <a:pos x="7" y="14"/>
                </a:cxn>
                <a:cxn ang="0">
                  <a:pos x="3" y="17"/>
                </a:cxn>
                <a:cxn ang="0">
                  <a:pos x="0" y="22"/>
                </a:cxn>
                <a:cxn ang="0">
                  <a:pos x="0" y="30"/>
                </a:cxn>
              </a:cxnLst>
              <a:rect l="0" t="0" r="r" b="b"/>
              <a:pathLst>
                <a:path w="35" h="30">
                  <a:moveTo>
                    <a:pt x="0" y="30"/>
                  </a:moveTo>
                  <a:lnTo>
                    <a:pt x="9" y="22"/>
                  </a:lnTo>
                  <a:lnTo>
                    <a:pt x="20" y="18"/>
                  </a:lnTo>
                  <a:lnTo>
                    <a:pt x="25" y="14"/>
                  </a:lnTo>
                  <a:lnTo>
                    <a:pt x="29" y="10"/>
                  </a:lnTo>
                  <a:lnTo>
                    <a:pt x="31" y="6"/>
                  </a:lnTo>
                  <a:lnTo>
                    <a:pt x="35" y="0"/>
                  </a:lnTo>
                  <a:lnTo>
                    <a:pt x="29" y="3"/>
                  </a:lnTo>
                  <a:lnTo>
                    <a:pt x="24" y="7"/>
                  </a:lnTo>
                  <a:lnTo>
                    <a:pt x="18" y="8"/>
                  </a:lnTo>
                  <a:lnTo>
                    <a:pt x="13" y="11"/>
                  </a:lnTo>
                  <a:lnTo>
                    <a:pt x="7" y="14"/>
                  </a:lnTo>
                  <a:lnTo>
                    <a:pt x="3" y="17"/>
                  </a:lnTo>
                  <a:lnTo>
                    <a:pt x="0" y="22"/>
                  </a:lnTo>
                  <a:lnTo>
                    <a:pt x="0" y="3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89"/>
            <p:cNvSpPr>
              <a:spLocks/>
            </p:cNvSpPr>
            <p:nvPr/>
          </p:nvSpPr>
          <p:spPr bwMode="auto">
            <a:xfrm>
              <a:off x="5778500" y="5321300"/>
              <a:ext cx="93663" cy="84137"/>
            </a:xfrm>
            <a:custGeom>
              <a:avLst/>
              <a:gdLst/>
              <a:ahLst/>
              <a:cxnLst>
                <a:cxn ang="0">
                  <a:pos x="203" y="15"/>
                </a:cxn>
                <a:cxn ang="0">
                  <a:pos x="199" y="44"/>
                </a:cxn>
                <a:cxn ang="0">
                  <a:pos x="187" y="68"/>
                </a:cxn>
                <a:cxn ang="0">
                  <a:pos x="169" y="88"/>
                </a:cxn>
                <a:cxn ang="0">
                  <a:pos x="148" y="105"/>
                </a:cxn>
                <a:cxn ang="0">
                  <a:pos x="122" y="119"/>
                </a:cxn>
                <a:cxn ang="0">
                  <a:pos x="97" y="132"/>
                </a:cxn>
                <a:cxn ang="0">
                  <a:pos x="71" y="143"/>
                </a:cxn>
                <a:cxn ang="0">
                  <a:pos x="48" y="155"/>
                </a:cxn>
                <a:cxn ang="0">
                  <a:pos x="41" y="156"/>
                </a:cxn>
                <a:cxn ang="0">
                  <a:pos x="35" y="157"/>
                </a:cxn>
                <a:cxn ang="0">
                  <a:pos x="27" y="158"/>
                </a:cxn>
                <a:cxn ang="0">
                  <a:pos x="20" y="159"/>
                </a:cxn>
                <a:cxn ang="0">
                  <a:pos x="13" y="159"/>
                </a:cxn>
                <a:cxn ang="0">
                  <a:pos x="8" y="164"/>
                </a:cxn>
                <a:cxn ang="0">
                  <a:pos x="4" y="168"/>
                </a:cxn>
                <a:cxn ang="0">
                  <a:pos x="3" y="177"/>
                </a:cxn>
                <a:cxn ang="0">
                  <a:pos x="0" y="183"/>
                </a:cxn>
                <a:cxn ang="0">
                  <a:pos x="1" y="188"/>
                </a:cxn>
                <a:cxn ang="0">
                  <a:pos x="2" y="193"/>
                </a:cxn>
                <a:cxn ang="0">
                  <a:pos x="7" y="198"/>
                </a:cxn>
                <a:cxn ang="0">
                  <a:pos x="15" y="205"/>
                </a:cxn>
                <a:cxn ang="0">
                  <a:pos x="26" y="213"/>
                </a:cxn>
                <a:cxn ang="0">
                  <a:pos x="55" y="205"/>
                </a:cxn>
                <a:cxn ang="0">
                  <a:pos x="84" y="196"/>
                </a:cxn>
                <a:cxn ang="0">
                  <a:pos x="111" y="184"/>
                </a:cxn>
                <a:cxn ang="0">
                  <a:pos x="139" y="170"/>
                </a:cxn>
                <a:cxn ang="0">
                  <a:pos x="164" y="154"/>
                </a:cxn>
                <a:cxn ang="0">
                  <a:pos x="187" y="133"/>
                </a:cxn>
                <a:cxn ang="0">
                  <a:pos x="208" y="110"/>
                </a:cxn>
                <a:cxn ang="0">
                  <a:pos x="226" y="84"/>
                </a:cxn>
                <a:cxn ang="0">
                  <a:pos x="226" y="73"/>
                </a:cxn>
                <a:cxn ang="0">
                  <a:pos x="228" y="61"/>
                </a:cxn>
                <a:cxn ang="0">
                  <a:pos x="230" y="50"/>
                </a:cxn>
                <a:cxn ang="0">
                  <a:pos x="232" y="40"/>
                </a:cxn>
                <a:cxn ang="0">
                  <a:pos x="232" y="29"/>
                </a:cxn>
                <a:cxn ang="0">
                  <a:pos x="231" y="20"/>
                </a:cxn>
                <a:cxn ang="0">
                  <a:pos x="227" y="10"/>
                </a:cxn>
                <a:cxn ang="0">
                  <a:pos x="220" y="3"/>
                </a:cxn>
                <a:cxn ang="0">
                  <a:pos x="212" y="0"/>
                </a:cxn>
                <a:cxn ang="0">
                  <a:pos x="208" y="4"/>
                </a:cxn>
                <a:cxn ang="0">
                  <a:pos x="205" y="10"/>
                </a:cxn>
                <a:cxn ang="0">
                  <a:pos x="203" y="15"/>
                </a:cxn>
              </a:cxnLst>
              <a:rect l="0" t="0" r="r" b="b"/>
              <a:pathLst>
                <a:path w="232" h="213">
                  <a:moveTo>
                    <a:pt x="203" y="15"/>
                  </a:moveTo>
                  <a:lnTo>
                    <a:pt x="199" y="44"/>
                  </a:lnTo>
                  <a:lnTo>
                    <a:pt x="187" y="68"/>
                  </a:lnTo>
                  <a:lnTo>
                    <a:pt x="169" y="88"/>
                  </a:lnTo>
                  <a:lnTo>
                    <a:pt x="148" y="105"/>
                  </a:lnTo>
                  <a:lnTo>
                    <a:pt x="122" y="119"/>
                  </a:lnTo>
                  <a:lnTo>
                    <a:pt x="97" y="132"/>
                  </a:lnTo>
                  <a:lnTo>
                    <a:pt x="71" y="143"/>
                  </a:lnTo>
                  <a:lnTo>
                    <a:pt x="48" y="155"/>
                  </a:lnTo>
                  <a:lnTo>
                    <a:pt x="41" y="156"/>
                  </a:lnTo>
                  <a:lnTo>
                    <a:pt x="35" y="157"/>
                  </a:lnTo>
                  <a:lnTo>
                    <a:pt x="27" y="158"/>
                  </a:lnTo>
                  <a:lnTo>
                    <a:pt x="20" y="159"/>
                  </a:lnTo>
                  <a:lnTo>
                    <a:pt x="13" y="159"/>
                  </a:lnTo>
                  <a:lnTo>
                    <a:pt x="8" y="164"/>
                  </a:lnTo>
                  <a:lnTo>
                    <a:pt x="4" y="168"/>
                  </a:lnTo>
                  <a:lnTo>
                    <a:pt x="3" y="177"/>
                  </a:lnTo>
                  <a:lnTo>
                    <a:pt x="0" y="183"/>
                  </a:lnTo>
                  <a:lnTo>
                    <a:pt x="1" y="188"/>
                  </a:lnTo>
                  <a:lnTo>
                    <a:pt x="2" y="193"/>
                  </a:lnTo>
                  <a:lnTo>
                    <a:pt x="7" y="198"/>
                  </a:lnTo>
                  <a:lnTo>
                    <a:pt x="15" y="205"/>
                  </a:lnTo>
                  <a:lnTo>
                    <a:pt x="26" y="213"/>
                  </a:lnTo>
                  <a:lnTo>
                    <a:pt x="55" y="205"/>
                  </a:lnTo>
                  <a:lnTo>
                    <a:pt x="84" y="196"/>
                  </a:lnTo>
                  <a:lnTo>
                    <a:pt x="111" y="184"/>
                  </a:lnTo>
                  <a:lnTo>
                    <a:pt x="139" y="170"/>
                  </a:lnTo>
                  <a:lnTo>
                    <a:pt x="164" y="154"/>
                  </a:lnTo>
                  <a:lnTo>
                    <a:pt x="187" y="133"/>
                  </a:lnTo>
                  <a:lnTo>
                    <a:pt x="208" y="110"/>
                  </a:lnTo>
                  <a:lnTo>
                    <a:pt x="226" y="84"/>
                  </a:lnTo>
                  <a:lnTo>
                    <a:pt x="226" y="73"/>
                  </a:lnTo>
                  <a:lnTo>
                    <a:pt x="228" y="61"/>
                  </a:lnTo>
                  <a:lnTo>
                    <a:pt x="230" y="50"/>
                  </a:lnTo>
                  <a:lnTo>
                    <a:pt x="232" y="40"/>
                  </a:lnTo>
                  <a:lnTo>
                    <a:pt x="232" y="29"/>
                  </a:lnTo>
                  <a:lnTo>
                    <a:pt x="231" y="20"/>
                  </a:lnTo>
                  <a:lnTo>
                    <a:pt x="227" y="10"/>
                  </a:lnTo>
                  <a:lnTo>
                    <a:pt x="220" y="3"/>
                  </a:lnTo>
                  <a:lnTo>
                    <a:pt x="212" y="0"/>
                  </a:lnTo>
                  <a:lnTo>
                    <a:pt x="208" y="4"/>
                  </a:lnTo>
                  <a:lnTo>
                    <a:pt x="205" y="10"/>
                  </a:lnTo>
                  <a:lnTo>
                    <a:pt x="203" y="15"/>
                  </a:lnTo>
                  <a:close/>
                </a:path>
              </a:pathLst>
            </a:custGeom>
            <a:solidFill>
              <a:schemeClr val="accent5">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2" name="Freeform 90"/>
            <p:cNvSpPr>
              <a:spLocks/>
            </p:cNvSpPr>
            <p:nvPr/>
          </p:nvSpPr>
          <p:spPr bwMode="auto">
            <a:xfrm>
              <a:off x="5283200" y="5327650"/>
              <a:ext cx="22225" cy="9525"/>
            </a:xfrm>
            <a:custGeom>
              <a:avLst/>
              <a:gdLst/>
              <a:ahLst/>
              <a:cxnLst>
                <a:cxn ang="0">
                  <a:pos x="0" y="22"/>
                </a:cxn>
                <a:cxn ang="0">
                  <a:pos x="8" y="22"/>
                </a:cxn>
                <a:cxn ang="0">
                  <a:pos x="17" y="22"/>
                </a:cxn>
                <a:cxn ang="0">
                  <a:pos x="24" y="20"/>
                </a:cxn>
                <a:cxn ang="0">
                  <a:pos x="32" y="18"/>
                </a:cxn>
                <a:cxn ang="0">
                  <a:pos x="37" y="13"/>
                </a:cxn>
                <a:cxn ang="0">
                  <a:pos x="44" y="9"/>
                </a:cxn>
                <a:cxn ang="0">
                  <a:pos x="50" y="4"/>
                </a:cxn>
                <a:cxn ang="0">
                  <a:pos x="55" y="0"/>
                </a:cxn>
                <a:cxn ang="0">
                  <a:pos x="0" y="10"/>
                </a:cxn>
                <a:cxn ang="0">
                  <a:pos x="0" y="22"/>
                </a:cxn>
              </a:cxnLst>
              <a:rect l="0" t="0" r="r" b="b"/>
              <a:pathLst>
                <a:path w="55" h="22">
                  <a:moveTo>
                    <a:pt x="0" y="22"/>
                  </a:moveTo>
                  <a:lnTo>
                    <a:pt x="8" y="22"/>
                  </a:lnTo>
                  <a:lnTo>
                    <a:pt x="17" y="22"/>
                  </a:lnTo>
                  <a:lnTo>
                    <a:pt x="24" y="20"/>
                  </a:lnTo>
                  <a:lnTo>
                    <a:pt x="32" y="18"/>
                  </a:lnTo>
                  <a:lnTo>
                    <a:pt x="37" y="13"/>
                  </a:lnTo>
                  <a:lnTo>
                    <a:pt x="44" y="9"/>
                  </a:lnTo>
                  <a:lnTo>
                    <a:pt x="50" y="4"/>
                  </a:lnTo>
                  <a:lnTo>
                    <a:pt x="55" y="0"/>
                  </a:lnTo>
                  <a:lnTo>
                    <a:pt x="0" y="10"/>
                  </a:lnTo>
                  <a:lnTo>
                    <a:pt x="0" y="2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3" name="Freeform 91"/>
            <p:cNvSpPr>
              <a:spLocks/>
            </p:cNvSpPr>
            <p:nvPr/>
          </p:nvSpPr>
          <p:spPr bwMode="auto">
            <a:xfrm>
              <a:off x="5876925" y="5334000"/>
              <a:ext cx="6350" cy="26987"/>
            </a:xfrm>
            <a:custGeom>
              <a:avLst/>
              <a:gdLst/>
              <a:ahLst/>
              <a:cxnLst>
                <a:cxn ang="0">
                  <a:pos x="9" y="67"/>
                </a:cxn>
                <a:cxn ang="0">
                  <a:pos x="11" y="58"/>
                </a:cxn>
                <a:cxn ang="0">
                  <a:pos x="13" y="50"/>
                </a:cxn>
                <a:cxn ang="0">
                  <a:pos x="12" y="41"/>
                </a:cxn>
                <a:cxn ang="0">
                  <a:pos x="12" y="33"/>
                </a:cxn>
                <a:cxn ang="0">
                  <a:pos x="10" y="24"/>
                </a:cxn>
                <a:cxn ang="0">
                  <a:pos x="8" y="16"/>
                </a:cxn>
                <a:cxn ang="0">
                  <a:pos x="7" y="7"/>
                </a:cxn>
                <a:cxn ang="0">
                  <a:pos x="7" y="0"/>
                </a:cxn>
                <a:cxn ang="0">
                  <a:pos x="1" y="7"/>
                </a:cxn>
                <a:cxn ang="0">
                  <a:pos x="0" y="14"/>
                </a:cxn>
                <a:cxn ang="0">
                  <a:pos x="0" y="22"/>
                </a:cxn>
                <a:cxn ang="0">
                  <a:pos x="3" y="30"/>
                </a:cxn>
                <a:cxn ang="0">
                  <a:pos x="6" y="37"/>
                </a:cxn>
                <a:cxn ang="0">
                  <a:pos x="9" y="46"/>
                </a:cxn>
                <a:cxn ang="0">
                  <a:pos x="9" y="57"/>
                </a:cxn>
                <a:cxn ang="0">
                  <a:pos x="9" y="67"/>
                </a:cxn>
              </a:cxnLst>
              <a:rect l="0" t="0" r="r" b="b"/>
              <a:pathLst>
                <a:path w="13" h="67">
                  <a:moveTo>
                    <a:pt x="9" y="67"/>
                  </a:moveTo>
                  <a:lnTo>
                    <a:pt x="11" y="58"/>
                  </a:lnTo>
                  <a:lnTo>
                    <a:pt x="13" y="50"/>
                  </a:lnTo>
                  <a:lnTo>
                    <a:pt x="12" y="41"/>
                  </a:lnTo>
                  <a:lnTo>
                    <a:pt x="12" y="33"/>
                  </a:lnTo>
                  <a:lnTo>
                    <a:pt x="10" y="24"/>
                  </a:lnTo>
                  <a:lnTo>
                    <a:pt x="8" y="16"/>
                  </a:lnTo>
                  <a:lnTo>
                    <a:pt x="7" y="7"/>
                  </a:lnTo>
                  <a:lnTo>
                    <a:pt x="7" y="0"/>
                  </a:lnTo>
                  <a:lnTo>
                    <a:pt x="1" y="7"/>
                  </a:lnTo>
                  <a:lnTo>
                    <a:pt x="0" y="14"/>
                  </a:lnTo>
                  <a:lnTo>
                    <a:pt x="0" y="22"/>
                  </a:lnTo>
                  <a:lnTo>
                    <a:pt x="3" y="30"/>
                  </a:lnTo>
                  <a:lnTo>
                    <a:pt x="6" y="37"/>
                  </a:lnTo>
                  <a:lnTo>
                    <a:pt x="9" y="46"/>
                  </a:lnTo>
                  <a:lnTo>
                    <a:pt x="9" y="57"/>
                  </a:lnTo>
                  <a:lnTo>
                    <a:pt x="9" y="67"/>
                  </a:lnTo>
                  <a:close/>
                </a:path>
              </a:pathLst>
            </a:custGeom>
            <a:solidFill>
              <a:srgbClr val="FF5E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4" name="Freeform 92"/>
            <p:cNvSpPr>
              <a:spLocks/>
            </p:cNvSpPr>
            <p:nvPr/>
          </p:nvSpPr>
          <p:spPr bwMode="auto">
            <a:xfrm>
              <a:off x="5248275" y="5335588"/>
              <a:ext cx="19050" cy="1587"/>
            </a:xfrm>
            <a:custGeom>
              <a:avLst/>
              <a:gdLst/>
              <a:ahLst/>
              <a:cxnLst>
                <a:cxn ang="0">
                  <a:pos x="0" y="5"/>
                </a:cxn>
                <a:cxn ang="0">
                  <a:pos x="49" y="0"/>
                </a:cxn>
                <a:cxn ang="0">
                  <a:pos x="3" y="0"/>
                </a:cxn>
                <a:cxn ang="0">
                  <a:pos x="0" y="5"/>
                </a:cxn>
              </a:cxnLst>
              <a:rect l="0" t="0" r="r" b="b"/>
              <a:pathLst>
                <a:path w="49" h="5">
                  <a:moveTo>
                    <a:pt x="0" y="5"/>
                  </a:moveTo>
                  <a:lnTo>
                    <a:pt x="49" y="0"/>
                  </a:lnTo>
                  <a:lnTo>
                    <a:pt x="3" y="0"/>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5" name="Freeform 93"/>
            <p:cNvSpPr>
              <a:spLocks/>
            </p:cNvSpPr>
            <p:nvPr/>
          </p:nvSpPr>
          <p:spPr bwMode="auto">
            <a:xfrm>
              <a:off x="5540375" y="5345113"/>
              <a:ext cx="19050" cy="101600"/>
            </a:xfrm>
            <a:custGeom>
              <a:avLst/>
              <a:gdLst/>
              <a:ahLst/>
              <a:cxnLst>
                <a:cxn ang="0">
                  <a:pos x="0" y="5"/>
                </a:cxn>
                <a:cxn ang="0">
                  <a:pos x="8" y="34"/>
                </a:cxn>
                <a:cxn ang="0">
                  <a:pos x="17" y="63"/>
                </a:cxn>
                <a:cxn ang="0">
                  <a:pos x="23" y="93"/>
                </a:cxn>
                <a:cxn ang="0">
                  <a:pos x="29" y="125"/>
                </a:cxn>
                <a:cxn ang="0">
                  <a:pos x="33" y="155"/>
                </a:cxn>
                <a:cxn ang="0">
                  <a:pos x="36" y="189"/>
                </a:cxn>
                <a:cxn ang="0">
                  <a:pos x="36" y="221"/>
                </a:cxn>
                <a:cxn ang="0">
                  <a:pos x="36" y="257"/>
                </a:cxn>
                <a:cxn ang="0">
                  <a:pos x="48" y="239"/>
                </a:cxn>
                <a:cxn ang="0">
                  <a:pos x="43" y="208"/>
                </a:cxn>
                <a:cxn ang="0">
                  <a:pos x="41" y="176"/>
                </a:cxn>
                <a:cxn ang="0">
                  <a:pos x="37" y="145"/>
                </a:cxn>
                <a:cxn ang="0">
                  <a:pos x="36" y="115"/>
                </a:cxn>
                <a:cxn ang="0">
                  <a:pos x="32" y="83"/>
                </a:cxn>
                <a:cxn ang="0">
                  <a:pos x="27" y="54"/>
                </a:cxn>
                <a:cxn ang="0">
                  <a:pos x="18" y="26"/>
                </a:cxn>
                <a:cxn ang="0">
                  <a:pos x="6" y="0"/>
                </a:cxn>
                <a:cxn ang="0">
                  <a:pos x="0" y="5"/>
                </a:cxn>
              </a:cxnLst>
              <a:rect l="0" t="0" r="r" b="b"/>
              <a:pathLst>
                <a:path w="48" h="257">
                  <a:moveTo>
                    <a:pt x="0" y="5"/>
                  </a:moveTo>
                  <a:lnTo>
                    <a:pt x="8" y="34"/>
                  </a:lnTo>
                  <a:lnTo>
                    <a:pt x="17" y="63"/>
                  </a:lnTo>
                  <a:lnTo>
                    <a:pt x="23" y="93"/>
                  </a:lnTo>
                  <a:lnTo>
                    <a:pt x="29" y="125"/>
                  </a:lnTo>
                  <a:lnTo>
                    <a:pt x="33" y="155"/>
                  </a:lnTo>
                  <a:lnTo>
                    <a:pt x="36" y="189"/>
                  </a:lnTo>
                  <a:lnTo>
                    <a:pt x="36" y="221"/>
                  </a:lnTo>
                  <a:lnTo>
                    <a:pt x="36" y="257"/>
                  </a:lnTo>
                  <a:lnTo>
                    <a:pt x="48" y="239"/>
                  </a:lnTo>
                  <a:lnTo>
                    <a:pt x="43" y="208"/>
                  </a:lnTo>
                  <a:lnTo>
                    <a:pt x="41" y="176"/>
                  </a:lnTo>
                  <a:lnTo>
                    <a:pt x="37" y="145"/>
                  </a:lnTo>
                  <a:lnTo>
                    <a:pt x="36" y="115"/>
                  </a:lnTo>
                  <a:lnTo>
                    <a:pt x="32" y="83"/>
                  </a:lnTo>
                  <a:lnTo>
                    <a:pt x="27" y="54"/>
                  </a:lnTo>
                  <a:lnTo>
                    <a:pt x="18" y="26"/>
                  </a:lnTo>
                  <a:lnTo>
                    <a:pt x="6" y="0"/>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6" name="Freeform 94"/>
            <p:cNvSpPr>
              <a:spLocks/>
            </p:cNvSpPr>
            <p:nvPr/>
          </p:nvSpPr>
          <p:spPr bwMode="auto">
            <a:xfrm>
              <a:off x="5157788" y="5345113"/>
              <a:ext cx="11113" cy="3175"/>
            </a:xfrm>
            <a:custGeom>
              <a:avLst/>
              <a:gdLst/>
              <a:ahLst/>
              <a:cxnLst>
                <a:cxn ang="0">
                  <a:pos x="0" y="5"/>
                </a:cxn>
                <a:cxn ang="0">
                  <a:pos x="7" y="7"/>
                </a:cxn>
                <a:cxn ang="0">
                  <a:pos x="14" y="7"/>
                </a:cxn>
                <a:cxn ang="0">
                  <a:pos x="20" y="5"/>
                </a:cxn>
                <a:cxn ang="0">
                  <a:pos x="27" y="3"/>
                </a:cxn>
                <a:cxn ang="0">
                  <a:pos x="19" y="2"/>
                </a:cxn>
                <a:cxn ang="0">
                  <a:pos x="11" y="0"/>
                </a:cxn>
                <a:cxn ang="0">
                  <a:pos x="4" y="0"/>
                </a:cxn>
                <a:cxn ang="0">
                  <a:pos x="0" y="5"/>
                </a:cxn>
              </a:cxnLst>
              <a:rect l="0" t="0" r="r" b="b"/>
              <a:pathLst>
                <a:path w="27" h="7">
                  <a:moveTo>
                    <a:pt x="0" y="5"/>
                  </a:moveTo>
                  <a:lnTo>
                    <a:pt x="7" y="7"/>
                  </a:lnTo>
                  <a:lnTo>
                    <a:pt x="14" y="7"/>
                  </a:lnTo>
                  <a:lnTo>
                    <a:pt x="20" y="5"/>
                  </a:lnTo>
                  <a:lnTo>
                    <a:pt x="27" y="3"/>
                  </a:lnTo>
                  <a:lnTo>
                    <a:pt x="19" y="2"/>
                  </a:lnTo>
                  <a:lnTo>
                    <a:pt x="11" y="0"/>
                  </a:lnTo>
                  <a:lnTo>
                    <a:pt x="4" y="0"/>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7" name="Freeform 95"/>
            <p:cNvSpPr>
              <a:spLocks/>
            </p:cNvSpPr>
            <p:nvPr/>
          </p:nvSpPr>
          <p:spPr bwMode="auto">
            <a:xfrm>
              <a:off x="5734050" y="5349875"/>
              <a:ext cx="7938" cy="15875"/>
            </a:xfrm>
            <a:custGeom>
              <a:avLst/>
              <a:gdLst/>
              <a:ahLst/>
              <a:cxnLst>
                <a:cxn ang="0">
                  <a:pos x="2" y="28"/>
                </a:cxn>
                <a:cxn ang="0">
                  <a:pos x="2" y="42"/>
                </a:cxn>
                <a:cxn ang="0">
                  <a:pos x="7" y="32"/>
                </a:cxn>
                <a:cxn ang="0">
                  <a:pos x="14" y="21"/>
                </a:cxn>
                <a:cxn ang="0">
                  <a:pos x="18" y="9"/>
                </a:cxn>
                <a:cxn ang="0">
                  <a:pos x="19" y="0"/>
                </a:cxn>
                <a:cxn ang="0">
                  <a:pos x="9" y="2"/>
                </a:cxn>
                <a:cxn ang="0">
                  <a:pos x="4" y="9"/>
                </a:cxn>
                <a:cxn ang="0">
                  <a:pos x="0" y="16"/>
                </a:cxn>
                <a:cxn ang="0">
                  <a:pos x="2" y="28"/>
                </a:cxn>
              </a:cxnLst>
              <a:rect l="0" t="0" r="r" b="b"/>
              <a:pathLst>
                <a:path w="19" h="42">
                  <a:moveTo>
                    <a:pt x="2" y="28"/>
                  </a:moveTo>
                  <a:lnTo>
                    <a:pt x="2" y="42"/>
                  </a:lnTo>
                  <a:lnTo>
                    <a:pt x="7" y="32"/>
                  </a:lnTo>
                  <a:lnTo>
                    <a:pt x="14" y="21"/>
                  </a:lnTo>
                  <a:lnTo>
                    <a:pt x="18" y="9"/>
                  </a:lnTo>
                  <a:lnTo>
                    <a:pt x="19" y="0"/>
                  </a:lnTo>
                  <a:lnTo>
                    <a:pt x="9" y="2"/>
                  </a:lnTo>
                  <a:lnTo>
                    <a:pt x="4" y="9"/>
                  </a:lnTo>
                  <a:lnTo>
                    <a:pt x="0" y="16"/>
                  </a:lnTo>
                  <a:lnTo>
                    <a:pt x="2" y="28"/>
                  </a:lnTo>
                  <a:close/>
                </a:path>
              </a:pathLst>
            </a:custGeom>
            <a:solidFill>
              <a:srgbClr val="FF5E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8" name="Freeform 96"/>
            <p:cNvSpPr>
              <a:spLocks/>
            </p:cNvSpPr>
            <p:nvPr/>
          </p:nvSpPr>
          <p:spPr bwMode="auto">
            <a:xfrm>
              <a:off x="5705475" y="5354638"/>
              <a:ext cx="6350" cy="14287"/>
            </a:xfrm>
            <a:custGeom>
              <a:avLst/>
              <a:gdLst/>
              <a:ahLst/>
              <a:cxnLst>
                <a:cxn ang="0">
                  <a:pos x="0" y="0"/>
                </a:cxn>
                <a:cxn ang="0">
                  <a:pos x="1" y="9"/>
                </a:cxn>
                <a:cxn ang="0">
                  <a:pos x="6" y="18"/>
                </a:cxn>
                <a:cxn ang="0">
                  <a:pos x="10" y="25"/>
                </a:cxn>
                <a:cxn ang="0">
                  <a:pos x="10" y="36"/>
                </a:cxn>
                <a:cxn ang="0">
                  <a:pos x="13" y="30"/>
                </a:cxn>
                <a:cxn ang="0">
                  <a:pos x="14" y="25"/>
                </a:cxn>
                <a:cxn ang="0">
                  <a:pos x="13" y="16"/>
                </a:cxn>
                <a:cxn ang="0">
                  <a:pos x="15" y="10"/>
                </a:cxn>
                <a:cxn ang="0">
                  <a:pos x="7" y="3"/>
                </a:cxn>
                <a:cxn ang="0">
                  <a:pos x="0" y="0"/>
                </a:cxn>
              </a:cxnLst>
              <a:rect l="0" t="0" r="r" b="b"/>
              <a:pathLst>
                <a:path w="15" h="36">
                  <a:moveTo>
                    <a:pt x="0" y="0"/>
                  </a:moveTo>
                  <a:lnTo>
                    <a:pt x="1" y="9"/>
                  </a:lnTo>
                  <a:lnTo>
                    <a:pt x="6" y="18"/>
                  </a:lnTo>
                  <a:lnTo>
                    <a:pt x="10" y="25"/>
                  </a:lnTo>
                  <a:lnTo>
                    <a:pt x="10" y="36"/>
                  </a:lnTo>
                  <a:lnTo>
                    <a:pt x="13" y="30"/>
                  </a:lnTo>
                  <a:lnTo>
                    <a:pt x="14" y="25"/>
                  </a:lnTo>
                  <a:lnTo>
                    <a:pt x="13" y="16"/>
                  </a:lnTo>
                  <a:lnTo>
                    <a:pt x="15" y="10"/>
                  </a:lnTo>
                  <a:lnTo>
                    <a:pt x="7" y="3"/>
                  </a:lnTo>
                  <a:lnTo>
                    <a:pt x="0" y="0"/>
                  </a:lnTo>
                  <a:close/>
                </a:path>
              </a:pathLst>
            </a:custGeom>
            <a:solidFill>
              <a:srgbClr val="FF5E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9" name="Freeform 97"/>
            <p:cNvSpPr>
              <a:spLocks/>
            </p:cNvSpPr>
            <p:nvPr/>
          </p:nvSpPr>
          <p:spPr bwMode="auto">
            <a:xfrm>
              <a:off x="5802313" y="5365750"/>
              <a:ext cx="80963" cy="77787"/>
            </a:xfrm>
            <a:custGeom>
              <a:avLst/>
              <a:gdLst/>
              <a:ahLst/>
              <a:cxnLst>
                <a:cxn ang="0">
                  <a:pos x="185" y="6"/>
                </a:cxn>
                <a:cxn ang="0">
                  <a:pos x="164" y="25"/>
                </a:cxn>
                <a:cxn ang="0">
                  <a:pos x="145" y="43"/>
                </a:cxn>
                <a:cxn ang="0">
                  <a:pos x="125" y="59"/>
                </a:cxn>
                <a:cxn ang="0">
                  <a:pos x="105" y="74"/>
                </a:cxn>
                <a:cxn ang="0">
                  <a:pos x="82" y="88"/>
                </a:cxn>
                <a:cxn ang="0">
                  <a:pos x="62" y="102"/>
                </a:cxn>
                <a:cxn ang="0">
                  <a:pos x="40" y="117"/>
                </a:cxn>
                <a:cxn ang="0">
                  <a:pos x="20" y="132"/>
                </a:cxn>
                <a:cxn ang="0">
                  <a:pos x="11" y="143"/>
                </a:cxn>
                <a:cxn ang="0">
                  <a:pos x="4" y="154"/>
                </a:cxn>
                <a:cxn ang="0">
                  <a:pos x="0" y="160"/>
                </a:cxn>
                <a:cxn ang="0">
                  <a:pos x="0" y="166"/>
                </a:cxn>
                <a:cxn ang="0">
                  <a:pos x="2" y="173"/>
                </a:cxn>
                <a:cxn ang="0">
                  <a:pos x="7" y="180"/>
                </a:cxn>
                <a:cxn ang="0">
                  <a:pos x="13" y="183"/>
                </a:cxn>
                <a:cxn ang="0">
                  <a:pos x="20" y="187"/>
                </a:cxn>
                <a:cxn ang="0">
                  <a:pos x="26" y="189"/>
                </a:cxn>
                <a:cxn ang="0">
                  <a:pos x="33" y="191"/>
                </a:cxn>
                <a:cxn ang="0">
                  <a:pos x="40" y="192"/>
                </a:cxn>
                <a:cxn ang="0">
                  <a:pos x="49" y="193"/>
                </a:cxn>
                <a:cxn ang="0">
                  <a:pos x="57" y="193"/>
                </a:cxn>
                <a:cxn ang="0">
                  <a:pos x="66" y="194"/>
                </a:cxn>
                <a:cxn ang="0">
                  <a:pos x="80" y="185"/>
                </a:cxn>
                <a:cxn ang="0">
                  <a:pos x="95" y="175"/>
                </a:cxn>
                <a:cxn ang="0">
                  <a:pos x="108" y="162"/>
                </a:cxn>
                <a:cxn ang="0">
                  <a:pos x="122" y="150"/>
                </a:cxn>
                <a:cxn ang="0">
                  <a:pos x="134" y="135"/>
                </a:cxn>
                <a:cxn ang="0">
                  <a:pos x="146" y="121"/>
                </a:cxn>
                <a:cxn ang="0">
                  <a:pos x="160" y="108"/>
                </a:cxn>
                <a:cxn ang="0">
                  <a:pos x="174" y="99"/>
                </a:cxn>
                <a:cxn ang="0">
                  <a:pos x="168" y="84"/>
                </a:cxn>
                <a:cxn ang="0">
                  <a:pos x="167" y="73"/>
                </a:cxn>
                <a:cxn ang="0">
                  <a:pos x="170" y="62"/>
                </a:cxn>
                <a:cxn ang="0">
                  <a:pos x="177" y="53"/>
                </a:cxn>
                <a:cxn ang="0">
                  <a:pos x="183" y="43"/>
                </a:cxn>
                <a:cxn ang="0">
                  <a:pos x="191" y="34"/>
                </a:cxn>
                <a:cxn ang="0">
                  <a:pos x="198" y="25"/>
                </a:cxn>
                <a:cxn ang="0">
                  <a:pos x="205" y="16"/>
                </a:cxn>
                <a:cxn ang="0">
                  <a:pos x="201" y="0"/>
                </a:cxn>
                <a:cxn ang="0">
                  <a:pos x="185" y="6"/>
                </a:cxn>
              </a:cxnLst>
              <a:rect l="0" t="0" r="r" b="b"/>
              <a:pathLst>
                <a:path w="205" h="194">
                  <a:moveTo>
                    <a:pt x="185" y="6"/>
                  </a:moveTo>
                  <a:lnTo>
                    <a:pt x="164" y="25"/>
                  </a:lnTo>
                  <a:lnTo>
                    <a:pt x="145" y="43"/>
                  </a:lnTo>
                  <a:lnTo>
                    <a:pt x="125" y="59"/>
                  </a:lnTo>
                  <a:lnTo>
                    <a:pt x="105" y="74"/>
                  </a:lnTo>
                  <a:lnTo>
                    <a:pt x="82" y="88"/>
                  </a:lnTo>
                  <a:lnTo>
                    <a:pt x="62" y="102"/>
                  </a:lnTo>
                  <a:lnTo>
                    <a:pt x="40" y="117"/>
                  </a:lnTo>
                  <a:lnTo>
                    <a:pt x="20" y="132"/>
                  </a:lnTo>
                  <a:lnTo>
                    <a:pt x="11" y="143"/>
                  </a:lnTo>
                  <a:lnTo>
                    <a:pt x="4" y="154"/>
                  </a:lnTo>
                  <a:lnTo>
                    <a:pt x="0" y="160"/>
                  </a:lnTo>
                  <a:lnTo>
                    <a:pt x="0" y="166"/>
                  </a:lnTo>
                  <a:lnTo>
                    <a:pt x="2" y="173"/>
                  </a:lnTo>
                  <a:lnTo>
                    <a:pt x="7" y="180"/>
                  </a:lnTo>
                  <a:lnTo>
                    <a:pt x="13" y="183"/>
                  </a:lnTo>
                  <a:lnTo>
                    <a:pt x="20" y="187"/>
                  </a:lnTo>
                  <a:lnTo>
                    <a:pt x="26" y="189"/>
                  </a:lnTo>
                  <a:lnTo>
                    <a:pt x="33" y="191"/>
                  </a:lnTo>
                  <a:lnTo>
                    <a:pt x="40" y="192"/>
                  </a:lnTo>
                  <a:lnTo>
                    <a:pt x="49" y="193"/>
                  </a:lnTo>
                  <a:lnTo>
                    <a:pt x="57" y="193"/>
                  </a:lnTo>
                  <a:lnTo>
                    <a:pt x="66" y="194"/>
                  </a:lnTo>
                  <a:lnTo>
                    <a:pt x="80" y="185"/>
                  </a:lnTo>
                  <a:lnTo>
                    <a:pt x="95" y="175"/>
                  </a:lnTo>
                  <a:lnTo>
                    <a:pt x="108" y="162"/>
                  </a:lnTo>
                  <a:lnTo>
                    <a:pt x="122" y="150"/>
                  </a:lnTo>
                  <a:lnTo>
                    <a:pt x="134" y="135"/>
                  </a:lnTo>
                  <a:lnTo>
                    <a:pt x="146" y="121"/>
                  </a:lnTo>
                  <a:lnTo>
                    <a:pt x="160" y="108"/>
                  </a:lnTo>
                  <a:lnTo>
                    <a:pt x="174" y="99"/>
                  </a:lnTo>
                  <a:lnTo>
                    <a:pt x="168" y="84"/>
                  </a:lnTo>
                  <a:lnTo>
                    <a:pt x="167" y="73"/>
                  </a:lnTo>
                  <a:lnTo>
                    <a:pt x="170" y="62"/>
                  </a:lnTo>
                  <a:lnTo>
                    <a:pt x="177" y="53"/>
                  </a:lnTo>
                  <a:lnTo>
                    <a:pt x="183" y="43"/>
                  </a:lnTo>
                  <a:lnTo>
                    <a:pt x="191" y="34"/>
                  </a:lnTo>
                  <a:lnTo>
                    <a:pt x="198" y="25"/>
                  </a:lnTo>
                  <a:lnTo>
                    <a:pt x="205" y="16"/>
                  </a:lnTo>
                  <a:lnTo>
                    <a:pt x="201" y="0"/>
                  </a:lnTo>
                  <a:lnTo>
                    <a:pt x="185" y="6"/>
                  </a:lnTo>
                  <a:close/>
                </a:path>
              </a:pathLst>
            </a:custGeom>
            <a:solidFill>
              <a:schemeClr val="accent5">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0" name="Freeform 98"/>
            <p:cNvSpPr>
              <a:spLocks/>
            </p:cNvSpPr>
            <p:nvPr/>
          </p:nvSpPr>
          <p:spPr bwMode="auto">
            <a:xfrm>
              <a:off x="5281613" y="5373688"/>
              <a:ext cx="47625" cy="22225"/>
            </a:xfrm>
            <a:custGeom>
              <a:avLst/>
              <a:gdLst/>
              <a:ahLst/>
              <a:cxnLst>
                <a:cxn ang="0">
                  <a:pos x="0" y="53"/>
                </a:cxn>
                <a:cxn ang="0">
                  <a:pos x="0" y="59"/>
                </a:cxn>
                <a:cxn ang="0">
                  <a:pos x="15" y="54"/>
                </a:cxn>
                <a:cxn ang="0">
                  <a:pos x="32" y="48"/>
                </a:cxn>
                <a:cxn ang="0">
                  <a:pos x="48" y="41"/>
                </a:cxn>
                <a:cxn ang="0">
                  <a:pos x="64" y="34"/>
                </a:cxn>
                <a:cxn ang="0">
                  <a:pos x="78" y="25"/>
                </a:cxn>
                <a:cxn ang="0">
                  <a:pos x="93" y="17"/>
                </a:cxn>
                <a:cxn ang="0">
                  <a:pos x="106" y="8"/>
                </a:cxn>
                <a:cxn ang="0">
                  <a:pos x="121" y="0"/>
                </a:cxn>
                <a:cxn ang="0">
                  <a:pos x="103" y="0"/>
                </a:cxn>
                <a:cxn ang="0">
                  <a:pos x="87" y="5"/>
                </a:cxn>
                <a:cxn ang="0">
                  <a:pos x="71" y="10"/>
                </a:cxn>
                <a:cxn ang="0">
                  <a:pos x="57" y="19"/>
                </a:cxn>
                <a:cxn ang="0">
                  <a:pos x="42" y="27"/>
                </a:cxn>
                <a:cxn ang="0">
                  <a:pos x="28" y="36"/>
                </a:cxn>
                <a:cxn ang="0">
                  <a:pos x="13" y="45"/>
                </a:cxn>
                <a:cxn ang="0">
                  <a:pos x="0" y="53"/>
                </a:cxn>
              </a:cxnLst>
              <a:rect l="0" t="0" r="r" b="b"/>
              <a:pathLst>
                <a:path w="121" h="59">
                  <a:moveTo>
                    <a:pt x="0" y="53"/>
                  </a:moveTo>
                  <a:lnTo>
                    <a:pt x="0" y="59"/>
                  </a:lnTo>
                  <a:lnTo>
                    <a:pt x="15" y="54"/>
                  </a:lnTo>
                  <a:lnTo>
                    <a:pt x="32" y="48"/>
                  </a:lnTo>
                  <a:lnTo>
                    <a:pt x="48" y="41"/>
                  </a:lnTo>
                  <a:lnTo>
                    <a:pt x="64" y="34"/>
                  </a:lnTo>
                  <a:lnTo>
                    <a:pt x="78" y="25"/>
                  </a:lnTo>
                  <a:lnTo>
                    <a:pt x="93" y="17"/>
                  </a:lnTo>
                  <a:lnTo>
                    <a:pt x="106" y="8"/>
                  </a:lnTo>
                  <a:lnTo>
                    <a:pt x="121" y="0"/>
                  </a:lnTo>
                  <a:lnTo>
                    <a:pt x="103" y="0"/>
                  </a:lnTo>
                  <a:lnTo>
                    <a:pt x="87" y="5"/>
                  </a:lnTo>
                  <a:lnTo>
                    <a:pt x="71" y="10"/>
                  </a:lnTo>
                  <a:lnTo>
                    <a:pt x="57" y="19"/>
                  </a:lnTo>
                  <a:lnTo>
                    <a:pt x="42" y="27"/>
                  </a:lnTo>
                  <a:lnTo>
                    <a:pt x="28" y="36"/>
                  </a:lnTo>
                  <a:lnTo>
                    <a:pt x="13" y="45"/>
                  </a:lnTo>
                  <a:lnTo>
                    <a:pt x="0" y="53"/>
                  </a:lnTo>
                  <a:close/>
                </a:path>
              </a:pathLst>
            </a:custGeom>
            <a:solidFill>
              <a:srgbClr val="B3CC1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1" name="Freeform 99"/>
            <p:cNvSpPr>
              <a:spLocks/>
            </p:cNvSpPr>
            <p:nvPr/>
          </p:nvSpPr>
          <p:spPr bwMode="auto">
            <a:xfrm>
              <a:off x="5254625" y="5384800"/>
              <a:ext cx="160338" cy="80962"/>
            </a:xfrm>
            <a:custGeom>
              <a:avLst/>
              <a:gdLst/>
              <a:ahLst/>
              <a:cxnLst>
                <a:cxn ang="0">
                  <a:pos x="300" y="11"/>
                </a:cxn>
                <a:cxn ang="0">
                  <a:pos x="216" y="31"/>
                </a:cxn>
                <a:cxn ang="0">
                  <a:pos x="142" y="72"/>
                </a:cxn>
                <a:cxn ang="0">
                  <a:pos x="66" y="113"/>
                </a:cxn>
                <a:cxn ang="0">
                  <a:pos x="17" y="132"/>
                </a:cxn>
                <a:cxn ang="0">
                  <a:pos x="2" y="143"/>
                </a:cxn>
                <a:cxn ang="0">
                  <a:pos x="9" y="155"/>
                </a:cxn>
                <a:cxn ang="0">
                  <a:pos x="32" y="154"/>
                </a:cxn>
                <a:cxn ang="0">
                  <a:pos x="44" y="157"/>
                </a:cxn>
                <a:cxn ang="0">
                  <a:pos x="46" y="173"/>
                </a:cxn>
                <a:cxn ang="0">
                  <a:pos x="49" y="189"/>
                </a:cxn>
                <a:cxn ang="0">
                  <a:pos x="58" y="200"/>
                </a:cxn>
                <a:cxn ang="0">
                  <a:pos x="69" y="194"/>
                </a:cxn>
                <a:cxn ang="0">
                  <a:pos x="73" y="174"/>
                </a:cxn>
                <a:cxn ang="0">
                  <a:pos x="80" y="154"/>
                </a:cxn>
                <a:cxn ang="0">
                  <a:pos x="94" y="141"/>
                </a:cxn>
                <a:cxn ang="0">
                  <a:pos x="110" y="145"/>
                </a:cxn>
                <a:cxn ang="0">
                  <a:pos x="108" y="165"/>
                </a:cxn>
                <a:cxn ang="0">
                  <a:pos x="104" y="187"/>
                </a:cxn>
                <a:cxn ang="0">
                  <a:pos x="115" y="197"/>
                </a:cxn>
                <a:cxn ang="0">
                  <a:pos x="139" y="188"/>
                </a:cxn>
                <a:cxn ang="0">
                  <a:pos x="146" y="170"/>
                </a:cxn>
                <a:cxn ang="0">
                  <a:pos x="154" y="151"/>
                </a:cxn>
                <a:cxn ang="0">
                  <a:pos x="169" y="139"/>
                </a:cxn>
                <a:cxn ang="0">
                  <a:pos x="188" y="145"/>
                </a:cxn>
                <a:cxn ang="0">
                  <a:pos x="204" y="148"/>
                </a:cxn>
                <a:cxn ang="0">
                  <a:pos x="216" y="133"/>
                </a:cxn>
                <a:cxn ang="0">
                  <a:pos x="233" y="118"/>
                </a:cxn>
                <a:cxn ang="0">
                  <a:pos x="253" y="108"/>
                </a:cxn>
                <a:cxn ang="0">
                  <a:pos x="272" y="98"/>
                </a:cxn>
                <a:cxn ang="0">
                  <a:pos x="292" y="80"/>
                </a:cxn>
                <a:cxn ang="0">
                  <a:pos x="320" y="65"/>
                </a:cxn>
                <a:cxn ang="0">
                  <a:pos x="352" y="59"/>
                </a:cxn>
                <a:cxn ang="0">
                  <a:pos x="386" y="55"/>
                </a:cxn>
                <a:cxn ang="0">
                  <a:pos x="395" y="0"/>
                </a:cxn>
                <a:cxn ang="0">
                  <a:pos x="381" y="0"/>
                </a:cxn>
                <a:cxn ang="0">
                  <a:pos x="370" y="5"/>
                </a:cxn>
                <a:cxn ang="0">
                  <a:pos x="349" y="17"/>
                </a:cxn>
              </a:cxnLst>
              <a:rect l="0" t="0" r="r" b="b"/>
              <a:pathLst>
                <a:path w="402" h="205">
                  <a:moveTo>
                    <a:pt x="349" y="17"/>
                  </a:moveTo>
                  <a:lnTo>
                    <a:pt x="300" y="11"/>
                  </a:lnTo>
                  <a:lnTo>
                    <a:pt x="256" y="17"/>
                  </a:lnTo>
                  <a:lnTo>
                    <a:pt x="216" y="31"/>
                  </a:lnTo>
                  <a:lnTo>
                    <a:pt x="179" y="51"/>
                  </a:lnTo>
                  <a:lnTo>
                    <a:pt x="142" y="72"/>
                  </a:lnTo>
                  <a:lnTo>
                    <a:pt x="105" y="95"/>
                  </a:lnTo>
                  <a:lnTo>
                    <a:pt x="66" y="113"/>
                  </a:lnTo>
                  <a:lnTo>
                    <a:pt x="25" y="126"/>
                  </a:lnTo>
                  <a:lnTo>
                    <a:pt x="17" y="132"/>
                  </a:lnTo>
                  <a:lnTo>
                    <a:pt x="9" y="137"/>
                  </a:lnTo>
                  <a:lnTo>
                    <a:pt x="2" y="143"/>
                  </a:lnTo>
                  <a:lnTo>
                    <a:pt x="0" y="152"/>
                  </a:lnTo>
                  <a:lnTo>
                    <a:pt x="9" y="155"/>
                  </a:lnTo>
                  <a:lnTo>
                    <a:pt x="22" y="155"/>
                  </a:lnTo>
                  <a:lnTo>
                    <a:pt x="32" y="154"/>
                  </a:lnTo>
                  <a:lnTo>
                    <a:pt x="43" y="152"/>
                  </a:lnTo>
                  <a:lnTo>
                    <a:pt x="44" y="157"/>
                  </a:lnTo>
                  <a:lnTo>
                    <a:pt x="45" y="165"/>
                  </a:lnTo>
                  <a:lnTo>
                    <a:pt x="46" y="173"/>
                  </a:lnTo>
                  <a:lnTo>
                    <a:pt x="49" y="182"/>
                  </a:lnTo>
                  <a:lnTo>
                    <a:pt x="49" y="189"/>
                  </a:lnTo>
                  <a:lnTo>
                    <a:pt x="53" y="196"/>
                  </a:lnTo>
                  <a:lnTo>
                    <a:pt x="58" y="200"/>
                  </a:lnTo>
                  <a:lnTo>
                    <a:pt x="66" y="205"/>
                  </a:lnTo>
                  <a:lnTo>
                    <a:pt x="69" y="194"/>
                  </a:lnTo>
                  <a:lnTo>
                    <a:pt x="72" y="184"/>
                  </a:lnTo>
                  <a:lnTo>
                    <a:pt x="73" y="174"/>
                  </a:lnTo>
                  <a:lnTo>
                    <a:pt x="77" y="164"/>
                  </a:lnTo>
                  <a:lnTo>
                    <a:pt x="80" y="154"/>
                  </a:lnTo>
                  <a:lnTo>
                    <a:pt x="86" y="146"/>
                  </a:lnTo>
                  <a:lnTo>
                    <a:pt x="94" y="141"/>
                  </a:lnTo>
                  <a:lnTo>
                    <a:pt x="106" y="138"/>
                  </a:lnTo>
                  <a:lnTo>
                    <a:pt x="110" y="145"/>
                  </a:lnTo>
                  <a:lnTo>
                    <a:pt x="110" y="155"/>
                  </a:lnTo>
                  <a:lnTo>
                    <a:pt x="108" y="165"/>
                  </a:lnTo>
                  <a:lnTo>
                    <a:pt x="106" y="178"/>
                  </a:lnTo>
                  <a:lnTo>
                    <a:pt x="104" y="187"/>
                  </a:lnTo>
                  <a:lnTo>
                    <a:pt x="107" y="194"/>
                  </a:lnTo>
                  <a:lnTo>
                    <a:pt x="115" y="197"/>
                  </a:lnTo>
                  <a:lnTo>
                    <a:pt x="132" y="197"/>
                  </a:lnTo>
                  <a:lnTo>
                    <a:pt x="139" y="188"/>
                  </a:lnTo>
                  <a:lnTo>
                    <a:pt x="143" y="180"/>
                  </a:lnTo>
                  <a:lnTo>
                    <a:pt x="146" y="170"/>
                  </a:lnTo>
                  <a:lnTo>
                    <a:pt x="151" y="161"/>
                  </a:lnTo>
                  <a:lnTo>
                    <a:pt x="154" y="151"/>
                  </a:lnTo>
                  <a:lnTo>
                    <a:pt x="161" y="144"/>
                  </a:lnTo>
                  <a:lnTo>
                    <a:pt x="169" y="139"/>
                  </a:lnTo>
                  <a:lnTo>
                    <a:pt x="182" y="138"/>
                  </a:lnTo>
                  <a:lnTo>
                    <a:pt x="188" y="145"/>
                  </a:lnTo>
                  <a:lnTo>
                    <a:pt x="196" y="150"/>
                  </a:lnTo>
                  <a:lnTo>
                    <a:pt x="204" y="148"/>
                  </a:lnTo>
                  <a:lnTo>
                    <a:pt x="213" y="144"/>
                  </a:lnTo>
                  <a:lnTo>
                    <a:pt x="216" y="133"/>
                  </a:lnTo>
                  <a:lnTo>
                    <a:pt x="224" y="125"/>
                  </a:lnTo>
                  <a:lnTo>
                    <a:pt x="233" y="118"/>
                  </a:lnTo>
                  <a:lnTo>
                    <a:pt x="243" y="114"/>
                  </a:lnTo>
                  <a:lnTo>
                    <a:pt x="253" y="108"/>
                  </a:lnTo>
                  <a:lnTo>
                    <a:pt x="263" y="104"/>
                  </a:lnTo>
                  <a:lnTo>
                    <a:pt x="272" y="98"/>
                  </a:lnTo>
                  <a:lnTo>
                    <a:pt x="281" y="91"/>
                  </a:lnTo>
                  <a:lnTo>
                    <a:pt x="292" y="80"/>
                  </a:lnTo>
                  <a:lnTo>
                    <a:pt x="307" y="72"/>
                  </a:lnTo>
                  <a:lnTo>
                    <a:pt x="320" y="65"/>
                  </a:lnTo>
                  <a:lnTo>
                    <a:pt x="337" y="62"/>
                  </a:lnTo>
                  <a:lnTo>
                    <a:pt x="352" y="59"/>
                  </a:lnTo>
                  <a:lnTo>
                    <a:pt x="369" y="56"/>
                  </a:lnTo>
                  <a:lnTo>
                    <a:pt x="386" y="55"/>
                  </a:lnTo>
                  <a:lnTo>
                    <a:pt x="402" y="55"/>
                  </a:lnTo>
                  <a:lnTo>
                    <a:pt x="395" y="0"/>
                  </a:lnTo>
                  <a:lnTo>
                    <a:pt x="388" y="0"/>
                  </a:lnTo>
                  <a:lnTo>
                    <a:pt x="381" y="0"/>
                  </a:lnTo>
                  <a:lnTo>
                    <a:pt x="374" y="1"/>
                  </a:lnTo>
                  <a:lnTo>
                    <a:pt x="370" y="5"/>
                  </a:lnTo>
                  <a:lnTo>
                    <a:pt x="359" y="9"/>
                  </a:lnTo>
                  <a:lnTo>
                    <a:pt x="349" y="17"/>
                  </a:lnTo>
                  <a:close/>
                </a:path>
              </a:pathLst>
            </a:custGeom>
            <a:solidFill>
              <a:srgbClr val="F2C2A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2" name="Freeform 100"/>
            <p:cNvSpPr>
              <a:spLocks/>
            </p:cNvSpPr>
            <p:nvPr/>
          </p:nvSpPr>
          <p:spPr bwMode="auto">
            <a:xfrm>
              <a:off x="4894263" y="5389563"/>
              <a:ext cx="95250" cy="61912"/>
            </a:xfrm>
            <a:custGeom>
              <a:avLst/>
              <a:gdLst/>
              <a:ahLst/>
              <a:cxnLst>
                <a:cxn ang="0">
                  <a:pos x="0" y="74"/>
                </a:cxn>
                <a:cxn ang="0">
                  <a:pos x="0" y="85"/>
                </a:cxn>
                <a:cxn ang="0">
                  <a:pos x="11" y="87"/>
                </a:cxn>
                <a:cxn ang="0">
                  <a:pos x="26" y="78"/>
                </a:cxn>
                <a:cxn ang="0">
                  <a:pos x="40" y="66"/>
                </a:cxn>
                <a:cxn ang="0">
                  <a:pos x="55" y="61"/>
                </a:cxn>
                <a:cxn ang="0">
                  <a:pos x="59" y="73"/>
                </a:cxn>
                <a:cxn ang="0">
                  <a:pos x="52" y="88"/>
                </a:cxn>
                <a:cxn ang="0">
                  <a:pos x="44" y="104"/>
                </a:cxn>
                <a:cxn ang="0">
                  <a:pos x="44" y="121"/>
                </a:cxn>
                <a:cxn ang="0">
                  <a:pos x="54" y="129"/>
                </a:cxn>
                <a:cxn ang="0">
                  <a:pos x="66" y="121"/>
                </a:cxn>
                <a:cxn ang="0">
                  <a:pos x="76" y="114"/>
                </a:cxn>
                <a:cxn ang="0">
                  <a:pos x="87" y="114"/>
                </a:cxn>
                <a:cxn ang="0">
                  <a:pos x="99" y="129"/>
                </a:cxn>
                <a:cxn ang="0">
                  <a:pos x="99" y="144"/>
                </a:cxn>
                <a:cxn ang="0">
                  <a:pos x="102" y="152"/>
                </a:cxn>
                <a:cxn ang="0">
                  <a:pos x="114" y="152"/>
                </a:cxn>
                <a:cxn ang="0">
                  <a:pos x="121" y="146"/>
                </a:cxn>
                <a:cxn ang="0">
                  <a:pos x="124" y="134"/>
                </a:cxn>
                <a:cxn ang="0">
                  <a:pos x="131" y="124"/>
                </a:cxn>
                <a:cxn ang="0">
                  <a:pos x="151" y="119"/>
                </a:cxn>
                <a:cxn ang="0">
                  <a:pos x="182" y="121"/>
                </a:cxn>
                <a:cxn ang="0">
                  <a:pos x="211" y="122"/>
                </a:cxn>
                <a:cxn ang="0">
                  <a:pos x="233" y="109"/>
                </a:cxn>
                <a:cxn ang="0">
                  <a:pos x="241" y="83"/>
                </a:cxn>
                <a:cxn ang="0">
                  <a:pos x="238" y="64"/>
                </a:cxn>
                <a:cxn ang="0">
                  <a:pos x="226" y="48"/>
                </a:cxn>
                <a:cxn ang="0">
                  <a:pos x="211" y="34"/>
                </a:cxn>
                <a:cxn ang="0">
                  <a:pos x="196" y="24"/>
                </a:cxn>
                <a:cxn ang="0">
                  <a:pos x="182" y="19"/>
                </a:cxn>
                <a:cxn ang="0">
                  <a:pos x="167" y="14"/>
                </a:cxn>
                <a:cxn ang="0">
                  <a:pos x="156" y="6"/>
                </a:cxn>
                <a:cxn ang="0">
                  <a:pos x="131" y="2"/>
                </a:cxn>
                <a:cxn ang="0">
                  <a:pos x="90" y="14"/>
                </a:cxn>
                <a:cxn ang="0">
                  <a:pos x="52" y="32"/>
                </a:cxn>
                <a:cxn ang="0">
                  <a:pos x="17" y="56"/>
                </a:cxn>
              </a:cxnLst>
              <a:rect l="0" t="0" r="r" b="b"/>
              <a:pathLst>
                <a:path w="241" h="156">
                  <a:moveTo>
                    <a:pt x="0" y="70"/>
                  </a:moveTo>
                  <a:lnTo>
                    <a:pt x="0" y="74"/>
                  </a:lnTo>
                  <a:lnTo>
                    <a:pt x="0" y="79"/>
                  </a:lnTo>
                  <a:lnTo>
                    <a:pt x="0" y="85"/>
                  </a:lnTo>
                  <a:lnTo>
                    <a:pt x="4" y="91"/>
                  </a:lnTo>
                  <a:lnTo>
                    <a:pt x="11" y="87"/>
                  </a:lnTo>
                  <a:lnTo>
                    <a:pt x="19" y="84"/>
                  </a:lnTo>
                  <a:lnTo>
                    <a:pt x="26" y="78"/>
                  </a:lnTo>
                  <a:lnTo>
                    <a:pt x="34" y="73"/>
                  </a:lnTo>
                  <a:lnTo>
                    <a:pt x="40" y="66"/>
                  </a:lnTo>
                  <a:lnTo>
                    <a:pt x="47" y="64"/>
                  </a:lnTo>
                  <a:lnTo>
                    <a:pt x="55" y="61"/>
                  </a:lnTo>
                  <a:lnTo>
                    <a:pt x="63" y="65"/>
                  </a:lnTo>
                  <a:lnTo>
                    <a:pt x="59" y="73"/>
                  </a:lnTo>
                  <a:lnTo>
                    <a:pt x="57" y="80"/>
                  </a:lnTo>
                  <a:lnTo>
                    <a:pt x="52" y="88"/>
                  </a:lnTo>
                  <a:lnTo>
                    <a:pt x="48" y="96"/>
                  </a:lnTo>
                  <a:lnTo>
                    <a:pt x="44" y="104"/>
                  </a:lnTo>
                  <a:lnTo>
                    <a:pt x="43" y="112"/>
                  </a:lnTo>
                  <a:lnTo>
                    <a:pt x="44" y="121"/>
                  </a:lnTo>
                  <a:lnTo>
                    <a:pt x="48" y="131"/>
                  </a:lnTo>
                  <a:lnTo>
                    <a:pt x="54" y="129"/>
                  </a:lnTo>
                  <a:lnTo>
                    <a:pt x="60" y="125"/>
                  </a:lnTo>
                  <a:lnTo>
                    <a:pt x="66" y="121"/>
                  </a:lnTo>
                  <a:lnTo>
                    <a:pt x="72" y="117"/>
                  </a:lnTo>
                  <a:lnTo>
                    <a:pt x="76" y="114"/>
                  </a:lnTo>
                  <a:lnTo>
                    <a:pt x="82" y="113"/>
                  </a:lnTo>
                  <a:lnTo>
                    <a:pt x="87" y="114"/>
                  </a:lnTo>
                  <a:lnTo>
                    <a:pt x="95" y="121"/>
                  </a:lnTo>
                  <a:lnTo>
                    <a:pt x="99" y="129"/>
                  </a:lnTo>
                  <a:lnTo>
                    <a:pt x="99" y="140"/>
                  </a:lnTo>
                  <a:lnTo>
                    <a:pt x="99" y="144"/>
                  </a:lnTo>
                  <a:lnTo>
                    <a:pt x="100" y="149"/>
                  </a:lnTo>
                  <a:lnTo>
                    <a:pt x="102" y="152"/>
                  </a:lnTo>
                  <a:lnTo>
                    <a:pt x="109" y="156"/>
                  </a:lnTo>
                  <a:lnTo>
                    <a:pt x="114" y="152"/>
                  </a:lnTo>
                  <a:lnTo>
                    <a:pt x="119" y="150"/>
                  </a:lnTo>
                  <a:lnTo>
                    <a:pt x="121" y="146"/>
                  </a:lnTo>
                  <a:lnTo>
                    <a:pt x="123" y="141"/>
                  </a:lnTo>
                  <a:lnTo>
                    <a:pt x="124" y="134"/>
                  </a:lnTo>
                  <a:lnTo>
                    <a:pt x="128" y="129"/>
                  </a:lnTo>
                  <a:lnTo>
                    <a:pt x="131" y="124"/>
                  </a:lnTo>
                  <a:lnTo>
                    <a:pt x="139" y="121"/>
                  </a:lnTo>
                  <a:lnTo>
                    <a:pt x="151" y="119"/>
                  </a:lnTo>
                  <a:lnTo>
                    <a:pt x="166" y="120"/>
                  </a:lnTo>
                  <a:lnTo>
                    <a:pt x="182" y="121"/>
                  </a:lnTo>
                  <a:lnTo>
                    <a:pt x="197" y="123"/>
                  </a:lnTo>
                  <a:lnTo>
                    <a:pt x="211" y="122"/>
                  </a:lnTo>
                  <a:lnTo>
                    <a:pt x="223" y="117"/>
                  </a:lnTo>
                  <a:lnTo>
                    <a:pt x="233" y="109"/>
                  </a:lnTo>
                  <a:lnTo>
                    <a:pt x="240" y="95"/>
                  </a:lnTo>
                  <a:lnTo>
                    <a:pt x="241" y="83"/>
                  </a:lnTo>
                  <a:lnTo>
                    <a:pt x="241" y="74"/>
                  </a:lnTo>
                  <a:lnTo>
                    <a:pt x="238" y="64"/>
                  </a:lnTo>
                  <a:lnTo>
                    <a:pt x="233" y="56"/>
                  </a:lnTo>
                  <a:lnTo>
                    <a:pt x="226" y="48"/>
                  </a:lnTo>
                  <a:lnTo>
                    <a:pt x="219" y="41"/>
                  </a:lnTo>
                  <a:lnTo>
                    <a:pt x="211" y="34"/>
                  </a:lnTo>
                  <a:lnTo>
                    <a:pt x="204" y="30"/>
                  </a:lnTo>
                  <a:lnTo>
                    <a:pt x="196" y="24"/>
                  </a:lnTo>
                  <a:lnTo>
                    <a:pt x="190" y="21"/>
                  </a:lnTo>
                  <a:lnTo>
                    <a:pt x="182" y="19"/>
                  </a:lnTo>
                  <a:lnTo>
                    <a:pt x="175" y="18"/>
                  </a:lnTo>
                  <a:lnTo>
                    <a:pt x="167" y="14"/>
                  </a:lnTo>
                  <a:lnTo>
                    <a:pt x="160" y="12"/>
                  </a:lnTo>
                  <a:lnTo>
                    <a:pt x="156" y="6"/>
                  </a:lnTo>
                  <a:lnTo>
                    <a:pt x="154" y="0"/>
                  </a:lnTo>
                  <a:lnTo>
                    <a:pt x="131" y="2"/>
                  </a:lnTo>
                  <a:lnTo>
                    <a:pt x="111" y="7"/>
                  </a:lnTo>
                  <a:lnTo>
                    <a:pt x="90" y="14"/>
                  </a:lnTo>
                  <a:lnTo>
                    <a:pt x="72" y="23"/>
                  </a:lnTo>
                  <a:lnTo>
                    <a:pt x="52" y="32"/>
                  </a:lnTo>
                  <a:lnTo>
                    <a:pt x="34" y="43"/>
                  </a:lnTo>
                  <a:lnTo>
                    <a:pt x="17" y="56"/>
                  </a:lnTo>
                  <a:lnTo>
                    <a:pt x="0" y="70"/>
                  </a:lnTo>
                  <a:close/>
                </a:path>
              </a:pathLst>
            </a:custGeom>
            <a:solidFill>
              <a:srgbClr val="F2C2A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 name="Freeform 101"/>
            <p:cNvSpPr>
              <a:spLocks/>
            </p:cNvSpPr>
            <p:nvPr/>
          </p:nvSpPr>
          <p:spPr bwMode="auto">
            <a:xfrm>
              <a:off x="5461000" y="5392738"/>
              <a:ext cx="4763" cy="6350"/>
            </a:xfrm>
            <a:custGeom>
              <a:avLst/>
              <a:gdLst/>
              <a:ahLst/>
              <a:cxnLst>
                <a:cxn ang="0">
                  <a:pos x="0" y="5"/>
                </a:cxn>
                <a:cxn ang="0">
                  <a:pos x="0" y="12"/>
                </a:cxn>
                <a:cxn ang="0">
                  <a:pos x="6" y="17"/>
                </a:cxn>
                <a:cxn ang="0">
                  <a:pos x="10" y="0"/>
                </a:cxn>
                <a:cxn ang="0">
                  <a:pos x="5" y="2"/>
                </a:cxn>
                <a:cxn ang="0">
                  <a:pos x="0" y="5"/>
                </a:cxn>
              </a:cxnLst>
              <a:rect l="0" t="0" r="r" b="b"/>
              <a:pathLst>
                <a:path w="10" h="17">
                  <a:moveTo>
                    <a:pt x="0" y="5"/>
                  </a:moveTo>
                  <a:lnTo>
                    <a:pt x="0" y="12"/>
                  </a:lnTo>
                  <a:lnTo>
                    <a:pt x="6" y="17"/>
                  </a:lnTo>
                  <a:lnTo>
                    <a:pt x="10" y="0"/>
                  </a:lnTo>
                  <a:lnTo>
                    <a:pt x="5" y="2"/>
                  </a:lnTo>
                  <a:lnTo>
                    <a:pt x="0" y="5"/>
                  </a:lnTo>
                  <a:close/>
                </a:path>
              </a:pathLst>
            </a:custGeom>
            <a:solidFill>
              <a:srgbClr val="FF5E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 name="Freeform 102"/>
            <p:cNvSpPr>
              <a:spLocks/>
            </p:cNvSpPr>
            <p:nvPr/>
          </p:nvSpPr>
          <p:spPr bwMode="auto">
            <a:xfrm>
              <a:off x="5551488" y="5461000"/>
              <a:ext cx="4763" cy="9525"/>
            </a:xfrm>
            <a:custGeom>
              <a:avLst/>
              <a:gdLst/>
              <a:ahLst/>
              <a:cxnLst>
                <a:cxn ang="0">
                  <a:pos x="0" y="7"/>
                </a:cxn>
                <a:cxn ang="0">
                  <a:pos x="0" y="25"/>
                </a:cxn>
                <a:cxn ang="0">
                  <a:pos x="7" y="22"/>
                </a:cxn>
                <a:cxn ang="0">
                  <a:pos x="11" y="15"/>
                </a:cxn>
                <a:cxn ang="0">
                  <a:pos x="10" y="6"/>
                </a:cxn>
                <a:cxn ang="0">
                  <a:pos x="7" y="0"/>
                </a:cxn>
                <a:cxn ang="0">
                  <a:pos x="0" y="1"/>
                </a:cxn>
                <a:cxn ang="0">
                  <a:pos x="0" y="7"/>
                </a:cxn>
              </a:cxnLst>
              <a:rect l="0" t="0" r="r" b="b"/>
              <a:pathLst>
                <a:path w="11" h="25">
                  <a:moveTo>
                    <a:pt x="0" y="7"/>
                  </a:moveTo>
                  <a:lnTo>
                    <a:pt x="0" y="25"/>
                  </a:lnTo>
                  <a:lnTo>
                    <a:pt x="7" y="22"/>
                  </a:lnTo>
                  <a:lnTo>
                    <a:pt x="11" y="15"/>
                  </a:lnTo>
                  <a:lnTo>
                    <a:pt x="10" y="6"/>
                  </a:lnTo>
                  <a:lnTo>
                    <a:pt x="7" y="0"/>
                  </a:lnTo>
                  <a:lnTo>
                    <a:pt x="0" y="1"/>
                  </a:lnTo>
                  <a:lnTo>
                    <a:pt x="0" y="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 name="Freeform 103"/>
            <p:cNvSpPr>
              <a:spLocks/>
            </p:cNvSpPr>
            <p:nvPr/>
          </p:nvSpPr>
          <p:spPr bwMode="auto">
            <a:xfrm>
              <a:off x="5557838" y="5505450"/>
              <a:ext cx="117475" cy="63500"/>
            </a:xfrm>
            <a:custGeom>
              <a:avLst/>
              <a:gdLst/>
              <a:ahLst/>
              <a:cxnLst>
                <a:cxn ang="0">
                  <a:pos x="15" y="20"/>
                </a:cxn>
                <a:cxn ang="0">
                  <a:pos x="16" y="30"/>
                </a:cxn>
                <a:cxn ang="0">
                  <a:pos x="22" y="43"/>
                </a:cxn>
                <a:cxn ang="0">
                  <a:pos x="18" y="54"/>
                </a:cxn>
                <a:cxn ang="0">
                  <a:pos x="7" y="64"/>
                </a:cxn>
                <a:cxn ang="0">
                  <a:pos x="0" y="77"/>
                </a:cxn>
                <a:cxn ang="0">
                  <a:pos x="2" y="90"/>
                </a:cxn>
                <a:cxn ang="0">
                  <a:pos x="17" y="102"/>
                </a:cxn>
                <a:cxn ang="0">
                  <a:pos x="38" y="114"/>
                </a:cxn>
                <a:cxn ang="0">
                  <a:pos x="59" y="125"/>
                </a:cxn>
                <a:cxn ang="0">
                  <a:pos x="82" y="134"/>
                </a:cxn>
                <a:cxn ang="0">
                  <a:pos x="109" y="144"/>
                </a:cxn>
                <a:cxn ang="0">
                  <a:pos x="141" y="155"/>
                </a:cxn>
                <a:cxn ang="0">
                  <a:pos x="174" y="162"/>
                </a:cxn>
                <a:cxn ang="0">
                  <a:pos x="205" y="158"/>
                </a:cxn>
                <a:cxn ang="0">
                  <a:pos x="214" y="142"/>
                </a:cxn>
                <a:cxn ang="0">
                  <a:pos x="201" y="134"/>
                </a:cxn>
                <a:cxn ang="0">
                  <a:pos x="184" y="131"/>
                </a:cxn>
                <a:cxn ang="0">
                  <a:pos x="168" y="126"/>
                </a:cxn>
                <a:cxn ang="0">
                  <a:pos x="181" y="119"/>
                </a:cxn>
                <a:cxn ang="0">
                  <a:pos x="218" y="117"/>
                </a:cxn>
                <a:cxn ang="0">
                  <a:pos x="252" y="111"/>
                </a:cxn>
                <a:cxn ang="0">
                  <a:pos x="282" y="96"/>
                </a:cxn>
                <a:cxn ang="0">
                  <a:pos x="286" y="78"/>
                </a:cxn>
                <a:cxn ang="0">
                  <a:pos x="268" y="75"/>
                </a:cxn>
                <a:cxn ang="0">
                  <a:pos x="249" y="78"/>
                </a:cxn>
                <a:cxn ang="0">
                  <a:pos x="230" y="82"/>
                </a:cxn>
                <a:cxn ang="0">
                  <a:pos x="213" y="80"/>
                </a:cxn>
                <a:cxn ang="0">
                  <a:pos x="196" y="79"/>
                </a:cxn>
                <a:cxn ang="0">
                  <a:pos x="180" y="79"/>
                </a:cxn>
                <a:cxn ang="0">
                  <a:pos x="165" y="73"/>
                </a:cxn>
                <a:cxn ang="0">
                  <a:pos x="165" y="61"/>
                </a:cxn>
                <a:cxn ang="0">
                  <a:pos x="179" y="57"/>
                </a:cxn>
                <a:cxn ang="0">
                  <a:pos x="192" y="53"/>
                </a:cxn>
                <a:cxn ang="0">
                  <a:pos x="204" y="47"/>
                </a:cxn>
                <a:cxn ang="0">
                  <a:pos x="202" y="31"/>
                </a:cxn>
                <a:cxn ang="0">
                  <a:pos x="189" y="25"/>
                </a:cxn>
                <a:cxn ang="0">
                  <a:pos x="173" y="30"/>
                </a:cxn>
                <a:cxn ang="0">
                  <a:pos x="157" y="34"/>
                </a:cxn>
                <a:cxn ang="0">
                  <a:pos x="137" y="33"/>
                </a:cxn>
                <a:cxn ang="0">
                  <a:pos x="110" y="27"/>
                </a:cxn>
                <a:cxn ang="0">
                  <a:pos x="85" y="20"/>
                </a:cxn>
                <a:cxn ang="0">
                  <a:pos x="63" y="8"/>
                </a:cxn>
                <a:cxn ang="0">
                  <a:pos x="40" y="0"/>
                </a:cxn>
                <a:cxn ang="0">
                  <a:pos x="22" y="6"/>
                </a:cxn>
              </a:cxnLst>
              <a:rect l="0" t="0" r="r" b="b"/>
              <a:pathLst>
                <a:path w="295" h="162">
                  <a:moveTo>
                    <a:pt x="17" y="14"/>
                  </a:moveTo>
                  <a:lnTo>
                    <a:pt x="15" y="20"/>
                  </a:lnTo>
                  <a:lnTo>
                    <a:pt x="16" y="25"/>
                  </a:lnTo>
                  <a:lnTo>
                    <a:pt x="16" y="30"/>
                  </a:lnTo>
                  <a:lnTo>
                    <a:pt x="19" y="34"/>
                  </a:lnTo>
                  <a:lnTo>
                    <a:pt x="22" y="43"/>
                  </a:lnTo>
                  <a:lnTo>
                    <a:pt x="25" y="52"/>
                  </a:lnTo>
                  <a:lnTo>
                    <a:pt x="18" y="54"/>
                  </a:lnTo>
                  <a:lnTo>
                    <a:pt x="12" y="59"/>
                  </a:lnTo>
                  <a:lnTo>
                    <a:pt x="7" y="64"/>
                  </a:lnTo>
                  <a:lnTo>
                    <a:pt x="3" y="71"/>
                  </a:lnTo>
                  <a:lnTo>
                    <a:pt x="0" y="77"/>
                  </a:lnTo>
                  <a:lnTo>
                    <a:pt x="1" y="84"/>
                  </a:lnTo>
                  <a:lnTo>
                    <a:pt x="2" y="90"/>
                  </a:lnTo>
                  <a:lnTo>
                    <a:pt x="7" y="97"/>
                  </a:lnTo>
                  <a:lnTo>
                    <a:pt x="17" y="102"/>
                  </a:lnTo>
                  <a:lnTo>
                    <a:pt x="28" y="108"/>
                  </a:lnTo>
                  <a:lnTo>
                    <a:pt x="38" y="114"/>
                  </a:lnTo>
                  <a:lnTo>
                    <a:pt x="49" y="121"/>
                  </a:lnTo>
                  <a:lnTo>
                    <a:pt x="59" y="125"/>
                  </a:lnTo>
                  <a:lnTo>
                    <a:pt x="71" y="131"/>
                  </a:lnTo>
                  <a:lnTo>
                    <a:pt x="82" y="134"/>
                  </a:lnTo>
                  <a:lnTo>
                    <a:pt x="95" y="137"/>
                  </a:lnTo>
                  <a:lnTo>
                    <a:pt x="109" y="144"/>
                  </a:lnTo>
                  <a:lnTo>
                    <a:pt x="125" y="151"/>
                  </a:lnTo>
                  <a:lnTo>
                    <a:pt x="141" y="155"/>
                  </a:lnTo>
                  <a:lnTo>
                    <a:pt x="158" y="161"/>
                  </a:lnTo>
                  <a:lnTo>
                    <a:pt x="174" y="162"/>
                  </a:lnTo>
                  <a:lnTo>
                    <a:pt x="191" y="162"/>
                  </a:lnTo>
                  <a:lnTo>
                    <a:pt x="205" y="158"/>
                  </a:lnTo>
                  <a:lnTo>
                    <a:pt x="221" y="151"/>
                  </a:lnTo>
                  <a:lnTo>
                    <a:pt x="214" y="142"/>
                  </a:lnTo>
                  <a:lnTo>
                    <a:pt x="209" y="137"/>
                  </a:lnTo>
                  <a:lnTo>
                    <a:pt x="201" y="134"/>
                  </a:lnTo>
                  <a:lnTo>
                    <a:pt x="193" y="133"/>
                  </a:lnTo>
                  <a:lnTo>
                    <a:pt x="184" y="131"/>
                  </a:lnTo>
                  <a:lnTo>
                    <a:pt x="176" y="130"/>
                  </a:lnTo>
                  <a:lnTo>
                    <a:pt x="168" y="126"/>
                  </a:lnTo>
                  <a:lnTo>
                    <a:pt x="164" y="123"/>
                  </a:lnTo>
                  <a:lnTo>
                    <a:pt x="181" y="119"/>
                  </a:lnTo>
                  <a:lnTo>
                    <a:pt x="200" y="118"/>
                  </a:lnTo>
                  <a:lnTo>
                    <a:pt x="218" y="117"/>
                  </a:lnTo>
                  <a:lnTo>
                    <a:pt x="236" y="115"/>
                  </a:lnTo>
                  <a:lnTo>
                    <a:pt x="252" y="111"/>
                  </a:lnTo>
                  <a:lnTo>
                    <a:pt x="268" y="105"/>
                  </a:lnTo>
                  <a:lnTo>
                    <a:pt x="282" y="96"/>
                  </a:lnTo>
                  <a:lnTo>
                    <a:pt x="295" y="85"/>
                  </a:lnTo>
                  <a:lnTo>
                    <a:pt x="286" y="78"/>
                  </a:lnTo>
                  <a:lnTo>
                    <a:pt x="278" y="76"/>
                  </a:lnTo>
                  <a:lnTo>
                    <a:pt x="268" y="75"/>
                  </a:lnTo>
                  <a:lnTo>
                    <a:pt x="259" y="77"/>
                  </a:lnTo>
                  <a:lnTo>
                    <a:pt x="249" y="78"/>
                  </a:lnTo>
                  <a:lnTo>
                    <a:pt x="240" y="81"/>
                  </a:lnTo>
                  <a:lnTo>
                    <a:pt x="230" y="82"/>
                  </a:lnTo>
                  <a:lnTo>
                    <a:pt x="221" y="85"/>
                  </a:lnTo>
                  <a:lnTo>
                    <a:pt x="213" y="80"/>
                  </a:lnTo>
                  <a:lnTo>
                    <a:pt x="205" y="80"/>
                  </a:lnTo>
                  <a:lnTo>
                    <a:pt x="196" y="79"/>
                  </a:lnTo>
                  <a:lnTo>
                    <a:pt x="189" y="80"/>
                  </a:lnTo>
                  <a:lnTo>
                    <a:pt x="180" y="79"/>
                  </a:lnTo>
                  <a:lnTo>
                    <a:pt x="173" y="77"/>
                  </a:lnTo>
                  <a:lnTo>
                    <a:pt x="165" y="73"/>
                  </a:lnTo>
                  <a:lnTo>
                    <a:pt x="161" y="67"/>
                  </a:lnTo>
                  <a:lnTo>
                    <a:pt x="165" y="61"/>
                  </a:lnTo>
                  <a:lnTo>
                    <a:pt x="172" y="59"/>
                  </a:lnTo>
                  <a:lnTo>
                    <a:pt x="179" y="57"/>
                  </a:lnTo>
                  <a:lnTo>
                    <a:pt x="186" y="56"/>
                  </a:lnTo>
                  <a:lnTo>
                    <a:pt x="192" y="53"/>
                  </a:lnTo>
                  <a:lnTo>
                    <a:pt x="199" y="51"/>
                  </a:lnTo>
                  <a:lnTo>
                    <a:pt x="204" y="47"/>
                  </a:lnTo>
                  <a:lnTo>
                    <a:pt x="209" y="40"/>
                  </a:lnTo>
                  <a:lnTo>
                    <a:pt x="202" y="31"/>
                  </a:lnTo>
                  <a:lnTo>
                    <a:pt x="196" y="27"/>
                  </a:lnTo>
                  <a:lnTo>
                    <a:pt x="189" y="25"/>
                  </a:lnTo>
                  <a:lnTo>
                    <a:pt x="182" y="27"/>
                  </a:lnTo>
                  <a:lnTo>
                    <a:pt x="173" y="30"/>
                  </a:lnTo>
                  <a:lnTo>
                    <a:pt x="166" y="33"/>
                  </a:lnTo>
                  <a:lnTo>
                    <a:pt x="157" y="34"/>
                  </a:lnTo>
                  <a:lnTo>
                    <a:pt x="150" y="36"/>
                  </a:lnTo>
                  <a:lnTo>
                    <a:pt x="137" y="33"/>
                  </a:lnTo>
                  <a:lnTo>
                    <a:pt x="123" y="31"/>
                  </a:lnTo>
                  <a:lnTo>
                    <a:pt x="110" y="27"/>
                  </a:lnTo>
                  <a:lnTo>
                    <a:pt x="98" y="24"/>
                  </a:lnTo>
                  <a:lnTo>
                    <a:pt x="85" y="20"/>
                  </a:lnTo>
                  <a:lnTo>
                    <a:pt x="74" y="15"/>
                  </a:lnTo>
                  <a:lnTo>
                    <a:pt x="63" y="8"/>
                  </a:lnTo>
                  <a:lnTo>
                    <a:pt x="53" y="2"/>
                  </a:lnTo>
                  <a:lnTo>
                    <a:pt x="40" y="0"/>
                  </a:lnTo>
                  <a:lnTo>
                    <a:pt x="31" y="2"/>
                  </a:lnTo>
                  <a:lnTo>
                    <a:pt x="22" y="6"/>
                  </a:lnTo>
                  <a:lnTo>
                    <a:pt x="17" y="14"/>
                  </a:lnTo>
                  <a:close/>
                </a:path>
              </a:pathLst>
            </a:custGeom>
            <a:solidFill>
              <a:schemeClr val="accent5">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06" name="Oval 105"/>
          <p:cNvSpPr/>
          <p:nvPr/>
        </p:nvSpPr>
        <p:spPr>
          <a:xfrm>
            <a:off x="2762250" y="1619250"/>
            <a:ext cx="1314450" cy="131445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Freeform 170"/>
          <p:cNvSpPr/>
          <p:nvPr/>
        </p:nvSpPr>
        <p:spPr>
          <a:xfrm>
            <a:off x="0" y="17462"/>
            <a:ext cx="9144000" cy="6858001"/>
          </a:xfrm>
          <a:custGeom>
            <a:avLst/>
            <a:gdLst>
              <a:gd name="connsiteX0" fmla="*/ 2113472 w 3976778"/>
              <a:gd name="connsiteY0" fmla="*/ 8626 h 3347049"/>
              <a:gd name="connsiteX1" fmla="*/ 3899140 w 3976778"/>
              <a:gd name="connsiteY1" fmla="*/ 8626 h 3347049"/>
              <a:gd name="connsiteX2" fmla="*/ 3976778 w 3976778"/>
              <a:gd name="connsiteY2" fmla="*/ 3321169 h 3347049"/>
              <a:gd name="connsiteX3" fmla="*/ 17253 w 3976778"/>
              <a:gd name="connsiteY3" fmla="*/ 3347049 h 3347049"/>
              <a:gd name="connsiteX4" fmla="*/ 0 w 3976778"/>
              <a:gd name="connsiteY4" fmla="*/ 0 h 3347049"/>
              <a:gd name="connsiteX5" fmla="*/ 1940944 w 3976778"/>
              <a:gd name="connsiteY5" fmla="*/ 17252 h 3347049"/>
              <a:gd name="connsiteX6" fmla="*/ 1932317 w 3976778"/>
              <a:gd name="connsiteY6" fmla="*/ 1639018 h 3347049"/>
              <a:gd name="connsiteX7" fmla="*/ 1716657 w 3976778"/>
              <a:gd name="connsiteY7" fmla="*/ 1664898 h 3347049"/>
              <a:gd name="connsiteX8" fmla="*/ 1587261 w 3976778"/>
              <a:gd name="connsiteY8" fmla="*/ 1751162 h 3347049"/>
              <a:gd name="connsiteX9" fmla="*/ 1492370 w 3976778"/>
              <a:gd name="connsiteY9" fmla="*/ 1785668 h 3347049"/>
              <a:gd name="connsiteX10" fmla="*/ 1423359 w 3976778"/>
              <a:gd name="connsiteY10" fmla="*/ 1889184 h 3347049"/>
              <a:gd name="connsiteX11" fmla="*/ 1328468 w 3976778"/>
              <a:gd name="connsiteY11" fmla="*/ 2035834 h 3347049"/>
              <a:gd name="connsiteX12" fmla="*/ 1276710 w 3976778"/>
              <a:gd name="connsiteY12" fmla="*/ 2173856 h 3347049"/>
              <a:gd name="connsiteX13" fmla="*/ 1319842 w 3976778"/>
              <a:gd name="connsiteY13" fmla="*/ 2303252 h 3347049"/>
              <a:gd name="connsiteX14" fmla="*/ 1345721 w 3976778"/>
              <a:gd name="connsiteY14" fmla="*/ 2372264 h 3347049"/>
              <a:gd name="connsiteX15" fmla="*/ 1345721 w 3976778"/>
              <a:gd name="connsiteY15" fmla="*/ 2475781 h 3347049"/>
              <a:gd name="connsiteX16" fmla="*/ 1337095 w 3976778"/>
              <a:gd name="connsiteY16" fmla="*/ 2570671 h 3347049"/>
              <a:gd name="connsiteX17" fmla="*/ 1345721 w 3976778"/>
              <a:gd name="connsiteY17" fmla="*/ 2656935 h 3347049"/>
              <a:gd name="connsiteX18" fmla="*/ 1466491 w 3976778"/>
              <a:gd name="connsiteY18" fmla="*/ 2803584 h 3347049"/>
              <a:gd name="connsiteX19" fmla="*/ 1552755 w 3976778"/>
              <a:gd name="connsiteY19" fmla="*/ 2846717 h 3347049"/>
              <a:gd name="connsiteX20" fmla="*/ 1759789 w 3976778"/>
              <a:gd name="connsiteY20" fmla="*/ 2820837 h 3347049"/>
              <a:gd name="connsiteX21" fmla="*/ 1863306 w 3976778"/>
              <a:gd name="connsiteY21" fmla="*/ 2786332 h 3347049"/>
              <a:gd name="connsiteX22" fmla="*/ 1992702 w 3976778"/>
              <a:gd name="connsiteY22" fmla="*/ 2812211 h 3347049"/>
              <a:gd name="connsiteX23" fmla="*/ 2061713 w 3976778"/>
              <a:gd name="connsiteY23" fmla="*/ 2846717 h 3347049"/>
              <a:gd name="connsiteX24" fmla="*/ 2182483 w 3976778"/>
              <a:gd name="connsiteY24" fmla="*/ 2846717 h 3347049"/>
              <a:gd name="connsiteX25" fmla="*/ 2311879 w 3976778"/>
              <a:gd name="connsiteY25" fmla="*/ 2846717 h 3347049"/>
              <a:gd name="connsiteX26" fmla="*/ 2398144 w 3976778"/>
              <a:gd name="connsiteY26" fmla="*/ 2881222 h 3347049"/>
              <a:gd name="connsiteX27" fmla="*/ 2579298 w 3976778"/>
              <a:gd name="connsiteY27" fmla="*/ 2863969 h 3347049"/>
              <a:gd name="connsiteX28" fmla="*/ 2622430 w 3976778"/>
              <a:gd name="connsiteY28" fmla="*/ 2613803 h 3347049"/>
              <a:gd name="connsiteX29" fmla="*/ 2527540 w 3976778"/>
              <a:gd name="connsiteY29" fmla="*/ 2484407 h 3347049"/>
              <a:gd name="connsiteX30" fmla="*/ 2501661 w 3976778"/>
              <a:gd name="connsiteY30" fmla="*/ 2216988 h 3347049"/>
              <a:gd name="connsiteX31" fmla="*/ 2501661 w 3976778"/>
              <a:gd name="connsiteY31" fmla="*/ 1984075 h 3347049"/>
              <a:gd name="connsiteX32" fmla="*/ 2441276 w 3976778"/>
              <a:gd name="connsiteY32" fmla="*/ 1837426 h 3347049"/>
              <a:gd name="connsiteX33" fmla="*/ 2303253 w 3976778"/>
              <a:gd name="connsiteY33" fmla="*/ 1751162 h 3347049"/>
              <a:gd name="connsiteX34" fmla="*/ 2182483 w 3976778"/>
              <a:gd name="connsiteY34" fmla="*/ 1690777 h 3347049"/>
              <a:gd name="connsiteX35" fmla="*/ 2104846 w 3976778"/>
              <a:gd name="connsiteY35" fmla="*/ 1673524 h 3347049"/>
              <a:gd name="connsiteX36" fmla="*/ 2027208 w 3976778"/>
              <a:gd name="connsiteY36" fmla="*/ 1630392 h 3347049"/>
              <a:gd name="connsiteX37" fmla="*/ 1992702 w 3976778"/>
              <a:gd name="connsiteY37" fmla="*/ 1639018 h 3347049"/>
              <a:gd name="connsiteX38" fmla="*/ 1975449 w 3976778"/>
              <a:gd name="connsiteY38" fmla="*/ 0 h 3347049"/>
              <a:gd name="connsiteX39" fmla="*/ 2053087 w 3976778"/>
              <a:gd name="connsiteY39" fmla="*/ 0 h 3347049"/>
              <a:gd name="connsiteX40" fmla="*/ 2113472 w 3976778"/>
              <a:gd name="connsiteY40" fmla="*/ 8626 h 3347049"/>
              <a:gd name="connsiteX0" fmla="*/ 2113472 w 3976778"/>
              <a:gd name="connsiteY0" fmla="*/ 8626 h 3347049"/>
              <a:gd name="connsiteX1" fmla="*/ 3899140 w 3976778"/>
              <a:gd name="connsiteY1" fmla="*/ 8626 h 3347049"/>
              <a:gd name="connsiteX2" fmla="*/ 3976778 w 3976778"/>
              <a:gd name="connsiteY2" fmla="*/ 3321169 h 3347049"/>
              <a:gd name="connsiteX3" fmla="*/ 17253 w 3976778"/>
              <a:gd name="connsiteY3" fmla="*/ 3347049 h 3347049"/>
              <a:gd name="connsiteX4" fmla="*/ 0 w 3976778"/>
              <a:gd name="connsiteY4" fmla="*/ 0 h 3347049"/>
              <a:gd name="connsiteX5" fmla="*/ 1940944 w 3976778"/>
              <a:gd name="connsiteY5" fmla="*/ 17252 h 3347049"/>
              <a:gd name="connsiteX6" fmla="*/ 1932317 w 3976778"/>
              <a:gd name="connsiteY6" fmla="*/ 1639018 h 3347049"/>
              <a:gd name="connsiteX7" fmla="*/ 1716657 w 3976778"/>
              <a:gd name="connsiteY7" fmla="*/ 1664898 h 3347049"/>
              <a:gd name="connsiteX8" fmla="*/ 1587261 w 3976778"/>
              <a:gd name="connsiteY8" fmla="*/ 1751162 h 3347049"/>
              <a:gd name="connsiteX9" fmla="*/ 1492370 w 3976778"/>
              <a:gd name="connsiteY9" fmla="*/ 1785668 h 3347049"/>
              <a:gd name="connsiteX10" fmla="*/ 1423359 w 3976778"/>
              <a:gd name="connsiteY10" fmla="*/ 1889184 h 3347049"/>
              <a:gd name="connsiteX11" fmla="*/ 1328468 w 3976778"/>
              <a:gd name="connsiteY11" fmla="*/ 2035834 h 3347049"/>
              <a:gd name="connsiteX12" fmla="*/ 1276710 w 3976778"/>
              <a:gd name="connsiteY12" fmla="*/ 2173856 h 3347049"/>
              <a:gd name="connsiteX13" fmla="*/ 1319842 w 3976778"/>
              <a:gd name="connsiteY13" fmla="*/ 2303252 h 3347049"/>
              <a:gd name="connsiteX14" fmla="*/ 1345721 w 3976778"/>
              <a:gd name="connsiteY14" fmla="*/ 2372264 h 3347049"/>
              <a:gd name="connsiteX15" fmla="*/ 1345721 w 3976778"/>
              <a:gd name="connsiteY15" fmla="*/ 2475781 h 3347049"/>
              <a:gd name="connsiteX16" fmla="*/ 1337095 w 3976778"/>
              <a:gd name="connsiteY16" fmla="*/ 2570671 h 3347049"/>
              <a:gd name="connsiteX17" fmla="*/ 1345721 w 3976778"/>
              <a:gd name="connsiteY17" fmla="*/ 2656935 h 3347049"/>
              <a:gd name="connsiteX18" fmla="*/ 1466491 w 3976778"/>
              <a:gd name="connsiteY18" fmla="*/ 2803584 h 3347049"/>
              <a:gd name="connsiteX19" fmla="*/ 1552755 w 3976778"/>
              <a:gd name="connsiteY19" fmla="*/ 2846717 h 3347049"/>
              <a:gd name="connsiteX20" fmla="*/ 1759789 w 3976778"/>
              <a:gd name="connsiteY20" fmla="*/ 2820837 h 3347049"/>
              <a:gd name="connsiteX21" fmla="*/ 1863306 w 3976778"/>
              <a:gd name="connsiteY21" fmla="*/ 2786332 h 3347049"/>
              <a:gd name="connsiteX22" fmla="*/ 1992702 w 3976778"/>
              <a:gd name="connsiteY22" fmla="*/ 2812211 h 3347049"/>
              <a:gd name="connsiteX23" fmla="*/ 2061713 w 3976778"/>
              <a:gd name="connsiteY23" fmla="*/ 2846717 h 3347049"/>
              <a:gd name="connsiteX24" fmla="*/ 2182483 w 3976778"/>
              <a:gd name="connsiteY24" fmla="*/ 2846717 h 3347049"/>
              <a:gd name="connsiteX25" fmla="*/ 2311879 w 3976778"/>
              <a:gd name="connsiteY25" fmla="*/ 2846717 h 3347049"/>
              <a:gd name="connsiteX26" fmla="*/ 2398144 w 3976778"/>
              <a:gd name="connsiteY26" fmla="*/ 2881222 h 3347049"/>
              <a:gd name="connsiteX27" fmla="*/ 2579298 w 3976778"/>
              <a:gd name="connsiteY27" fmla="*/ 2863969 h 3347049"/>
              <a:gd name="connsiteX28" fmla="*/ 2622430 w 3976778"/>
              <a:gd name="connsiteY28" fmla="*/ 2613803 h 3347049"/>
              <a:gd name="connsiteX29" fmla="*/ 2527540 w 3976778"/>
              <a:gd name="connsiteY29" fmla="*/ 2484407 h 3347049"/>
              <a:gd name="connsiteX30" fmla="*/ 2501661 w 3976778"/>
              <a:gd name="connsiteY30" fmla="*/ 2216988 h 3347049"/>
              <a:gd name="connsiteX31" fmla="*/ 2501661 w 3976778"/>
              <a:gd name="connsiteY31" fmla="*/ 1984075 h 3347049"/>
              <a:gd name="connsiteX32" fmla="*/ 2441276 w 3976778"/>
              <a:gd name="connsiteY32" fmla="*/ 1837426 h 3347049"/>
              <a:gd name="connsiteX33" fmla="*/ 2303253 w 3976778"/>
              <a:gd name="connsiteY33" fmla="*/ 1751162 h 3347049"/>
              <a:gd name="connsiteX34" fmla="*/ 2182483 w 3976778"/>
              <a:gd name="connsiteY34" fmla="*/ 1690777 h 3347049"/>
              <a:gd name="connsiteX35" fmla="*/ 2104846 w 3976778"/>
              <a:gd name="connsiteY35" fmla="*/ 1673524 h 3347049"/>
              <a:gd name="connsiteX36" fmla="*/ 2027208 w 3976778"/>
              <a:gd name="connsiteY36" fmla="*/ 1630392 h 3347049"/>
              <a:gd name="connsiteX37" fmla="*/ 1959898 w 3976778"/>
              <a:gd name="connsiteY37" fmla="*/ 1643119 h 3347049"/>
              <a:gd name="connsiteX38" fmla="*/ 1975449 w 3976778"/>
              <a:gd name="connsiteY38" fmla="*/ 0 h 3347049"/>
              <a:gd name="connsiteX39" fmla="*/ 2053087 w 3976778"/>
              <a:gd name="connsiteY39" fmla="*/ 0 h 3347049"/>
              <a:gd name="connsiteX40" fmla="*/ 2113472 w 3976778"/>
              <a:gd name="connsiteY40" fmla="*/ 8626 h 3347049"/>
              <a:gd name="connsiteX0" fmla="*/ 2113472 w 3976778"/>
              <a:gd name="connsiteY0" fmla="*/ 8626 h 3347049"/>
              <a:gd name="connsiteX1" fmla="*/ 3899140 w 3976778"/>
              <a:gd name="connsiteY1" fmla="*/ 8626 h 3347049"/>
              <a:gd name="connsiteX2" fmla="*/ 3976778 w 3976778"/>
              <a:gd name="connsiteY2" fmla="*/ 3321169 h 3347049"/>
              <a:gd name="connsiteX3" fmla="*/ 17253 w 3976778"/>
              <a:gd name="connsiteY3" fmla="*/ 3347049 h 3347049"/>
              <a:gd name="connsiteX4" fmla="*/ 0 w 3976778"/>
              <a:gd name="connsiteY4" fmla="*/ 0 h 3347049"/>
              <a:gd name="connsiteX5" fmla="*/ 1940944 w 3976778"/>
              <a:gd name="connsiteY5" fmla="*/ 17252 h 3347049"/>
              <a:gd name="connsiteX6" fmla="*/ 1932317 w 3976778"/>
              <a:gd name="connsiteY6" fmla="*/ 1639018 h 3347049"/>
              <a:gd name="connsiteX7" fmla="*/ 1716657 w 3976778"/>
              <a:gd name="connsiteY7" fmla="*/ 1664898 h 3347049"/>
              <a:gd name="connsiteX8" fmla="*/ 1587261 w 3976778"/>
              <a:gd name="connsiteY8" fmla="*/ 1751162 h 3347049"/>
              <a:gd name="connsiteX9" fmla="*/ 1492370 w 3976778"/>
              <a:gd name="connsiteY9" fmla="*/ 1785668 h 3347049"/>
              <a:gd name="connsiteX10" fmla="*/ 1423359 w 3976778"/>
              <a:gd name="connsiteY10" fmla="*/ 1889184 h 3347049"/>
              <a:gd name="connsiteX11" fmla="*/ 1328468 w 3976778"/>
              <a:gd name="connsiteY11" fmla="*/ 2035834 h 3347049"/>
              <a:gd name="connsiteX12" fmla="*/ 1276710 w 3976778"/>
              <a:gd name="connsiteY12" fmla="*/ 2173856 h 3347049"/>
              <a:gd name="connsiteX13" fmla="*/ 1319842 w 3976778"/>
              <a:gd name="connsiteY13" fmla="*/ 2303252 h 3347049"/>
              <a:gd name="connsiteX14" fmla="*/ 1345721 w 3976778"/>
              <a:gd name="connsiteY14" fmla="*/ 2372264 h 3347049"/>
              <a:gd name="connsiteX15" fmla="*/ 1345721 w 3976778"/>
              <a:gd name="connsiteY15" fmla="*/ 2475781 h 3347049"/>
              <a:gd name="connsiteX16" fmla="*/ 1337095 w 3976778"/>
              <a:gd name="connsiteY16" fmla="*/ 2570671 h 3347049"/>
              <a:gd name="connsiteX17" fmla="*/ 1345721 w 3976778"/>
              <a:gd name="connsiteY17" fmla="*/ 2656935 h 3347049"/>
              <a:gd name="connsiteX18" fmla="*/ 1466491 w 3976778"/>
              <a:gd name="connsiteY18" fmla="*/ 2803584 h 3347049"/>
              <a:gd name="connsiteX19" fmla="*/ 1552755 w 3976778"/>
              <a:gd name="connsiteY19" fmla="*/ 2846717 h 3347049"/>
              <a:gd name="connsiteX20" fmla="*/ 1759789 w 3976778"/>
              <a:gd name="connsiteY20" fmla="*/ 2820837 h 3347049"/>
              <a:gd name="connsiteX21" fmla="*/ 1863306 w 3976778"/>
              <a:gd name="connsiteY21" fmla="*/ 2786332 h 3347049"/>
              <a:gd name="connsiteX22" fmla="*/ 1992702 w 3976778"/>
              <a:gd name="connsiteY22" fmla="*/ 2812211 h 3347049"/>
              <a:gd name="connsiteX23" fmla="*/ 2061713 w 3976778"/>
              <a:gd name="connsiteY23" fmla="*/ 2846717 h 3347049"/>
              <a:gd name="connsiteX24" fmla="*/ 2182483 w 3976778"/>
              <a:gd name="connsiteY24" fmla="*/ 2846717 h 3347049"/>
              <a:gd name="connsiteX25" fmla="*/ 2311879 w 3976778"/>
              <a:gd name="connsiteY25" fmla="*/ 2846717 h 3347049"/>
              <a:gd name="connsiteX26" fmla="*/ 2398144 w 3976778"/>
              <a:gd name="connsiteY26" fmla="*/ 2881222 h 3347049"/>
              <a:gd name="connsiteX27" fmla="*/ 2579298 w 3976778"/>
              <a:gd name="connsiteY27" fmla="*/ 2863969 h 3347049"/>
              <a:gd name="connsiteX28" fmla="*/ 2622430 w 3976778"/>
              <a:gd name="connsiteY28" fmla="*/ 2613803 h 3347049"/>
              <a:gd name="connsiteX29" fmla="*/ 2527540 w 3976778"/>
              <a:gd name="connsiteY29" fmla="*/ 2484407 h 3347049"/>
              <a:gd name="connsiteX30" fmla="*/ 2501661 w 3976778"/>
              <a:gd name="connsiteY30" fmla="*/ 2216988 h 3347049"/>
              <a:gd name="connsiteX31" fmla="*/ 2501661 w 3976778"/>
              <a:gd name="connsiteY31" fmla="*/ 1984075 h 3347049"/>
              <a:gd name="connsiteX32" fmla="*/ 2441276 w 3976778"/>
              <a:gd name="connsiteY32" fmla="*/ 1837426 h 3347049"/>
              <a:gd name="connsiteX33" fmla="*/ 2303253 w 3976778"/>
              <a:gd name="connsiteY33" fmla="*/ 1751162 h 3347049"/>
              <a:gd name="connsiteX34" fmla="*/ 2182483 w 3976778"/>
              <a:gd name="connsiteY34" fmla="*/ 1690777 h 3347049"/>
              <a:gd name="connsiteX35" fmla="*/ 2104846 w 3976778"/>
              <a:gd name="connsiteY35" fmla="*/ 1673524 h 3347049"/>
              <a:gd name="connsiteX36" fmla="*/ 2027208 w 3976778"/>
              <a:gd name="connsiteY36" fmla="*/ 1630392 h 3347049"/>
              <a:gd name="connsiteX37" fmla="*/ 1947597 w 3976778"/>
              <a:gd name="connsiteY37" fmla="*/ 1630818 h 3347049"/>
              <a:gd name="connsiteX38" fmla="*/ 1975449 w 3976778"/>
              <a:gd name="connsiteY38" fmla="*/ 0 h 3347049"/>
              <a:gd name="connsiteX39" fmla="*/ 2053087 w 3976778"/>
              <a:gd name="connsiteY39" fmla="*/ 0 h 3347049"/>
              <a:gd name="connsiteX40" fmla="*/ 2113472 w 3976778"/>
              <a:gd name="connsiteY40" fmla="*/ 8626 h 3347049"/>
              <a:gd name="connsiteX0" fmla="*/ 2113472 w 3976778"/>
              <a:gd name="connsiteY0" fmla="*/ 8626 h 3347049"/>
              <a:gd name="connsiteX1" fmla="*/ 3899140 w 3976778"/>
              <a:gd name="connsiteY1" fmla="*/ 8626 h 3347049"/>
              <a:gd name="connsiteX2" fmla="*/ 3976778 w 3976778"/>
              <a:gd name="connsiteY2" fmla="*/ 3321169 h 3347049"/>
              <a:gd name="connsiteX3" fmla="*/ 17253 w 3976778"/>
              <a:gd name="connsiteY3" fmla="*/ 3347049 h 3347049"/>
              <a:gd name="connsiteX4" fmla="*/ 0 w 3976778"/>
              <a:gd name="connsiteY4" fmla="*/ 0 h 3347049"/>
              <a:gd name="connsiteX5" fmla="*/ 1940944 w 3976778"/>
              <a:gd name="connsiteY5" fmla="*/ 17252 h 3347049"/>
              <a:gd name="connsiteX6" fmla="*/ 1932317 w 3976778"/>
              <a:gd name="connsiteY6" fmla="*/ 1639018 h 3347049"/>
              <a:gd name="connsiteX7" fmla="*/ 1716657 w 3976778"/>
              <a:gd name="connsiteY7" fmla="*/ 1664898 h 3347049"/>
              <a:gd name="connsiteX8" fmla="*/ 1587261 w 3976778"/>
              <a:gd name="connsiteY8" fmla="*/ 1751162 h 3347049"/>
              <a:gd name="connsiteX9" fmla="*/ 1492370 w 3976778"/>
              <a:gd name="connsiteY9" fmla="*/ 1785668 h 3347049"/>
              <a:gd name="connsiteX10" fmla="*/ 1423359 w 3976778"/>
              <a:gd name="connsiteY10" fmla="*/ 1889184 h 3347049"/>
              <a:gd name="connsiteX11" fmla="*/ 1328468 w 3976778"/>
              <a:gd name="connsiteY11" fmla="*/ 2035834 h 3347049"/>
              <a:gd name="connsiteX12" fmla="*/ 1276710 w 3976778"/>
              <a:gd name="connsiteY12" fmla="*/ 2173856 h 3347049"/>
              <a:gd name="connsiteX13" fmla="*/ 1319842 w 3976778"/>
              <a:gd name="connsiteY13" fmla="*/ 2303252 h 3347049"/>
              <a:gd name="connsiteX14" fmla="*/ 1345721 w 3976778"/>
              <a:gd name="connsiteY14" fmla="*/ 2372264 h 3347049"/>
              <a:gd name="connsiteX15" fmla="*/ 1345721 w 3976778"/>
              <a:gd name="connsiteY15" fmla="*/ 2475781 h 3347049"/>
              <a:gd name="connsiteX16" fmla="*/ 1337095 w 3976778"/>
              <a:gd name="connsiteY16" fmla="*/ 2570671 h 3347049"/>
              <a:gd name="connsiteX17" fmla="*/ 1345721 w 3976778"/>
              <a:gd name="connsiteY17" fmla="*/ 2656935 h 3347049"/>
              <a:gd name="connsiteX18" fmla="*/ 1466491 w 3976778"/>
              <a:gd name="connsiteY18" fmla="*/ 2803584 h 3347049"/>
              <a:gd name="connsiteX19" fmla="*/ 1552755 w 3976778"/>
              <a:gd name="connsiteY19" fmla="*/ 2846717 h 3347049"/>
              <a:gd name="connsiteX20" fmla="*/ 1759789 w 3976778"/>
              <a:gd name="connsiteY20" fmla="*/ 2820837 h 3347049"/>
              <a:gd name="connsiteX21" fmla="*/ 1863306 w 3976778"/>
              <a:gd name="connsiteY21" fmla="*/ 2786332 h 3347049"/>
              <a:gd name="connsiteX22" fmla="*/ 1992702 w 3976778"/>
              <a:gd name="connsiteY22" fmla="*/ 2812211 h 3347049"/>
              <a:gd name="connsiteX23" fmla="*/ 2061713 w 3976778"/>
              <a:gd name="connsiteY23" fmla="*/ 2846717 h 3347049"/>
              <a:gd name="connsiteX24" fmla="*/ 2182483 w 3976778"/>
              <a:gd name="connsiteY24" fmla="*/ 2846717 h 3347049"/>
              <a:gd name="connsiteX25" fmla="*/ 2311879 w 3976778"/>
              <a:gd name="connsiteY25" fmla="*/ 2846717 h 3347049"/>
              <a:gd name="connsiteX26" fmla="*/ 2398144 w 3976778"/>
              <a:gd name="connsiteY26" fmla="*/ 2881222 h 3347049"/>
              <a:gd name="connsiteX27" fmla="*/ 2579298 w 3976778"/>
              <a:gd name="connsiteY27" fmla="*/ 2863969 h 3347049"/>
              <a:gd name="connsiteX28" fmla="*/ 2622430 w 3976778"/>
              <a:gd name="connsiteY28" fmla="*/ 2613803 h 3347049"/>
              <a:gd name="connsiteX29" fmla="*/ 2527540 w 3976778"/>
              <a:gd name="connsiteY29" fmla="*/ 2484407 h 3347049"/>
              <a:gd name="connsiteX30" fmla="*/ 2501661 w 3976778"/>
              <a:gd name="connsiteY30" fmla="*/ 2216988 h 3347049"/>
              <a:gd name="connsiteX31" fmla="*/ 2501661 w 3976778"/>
              <a:gd name="connsiteY31" fmla="*/ 1984075 h 3347049"/>
              <a:gd name="connsiteX32" fmla="*/ 2441276 w 3976778"/>
              <a:gd name="connsiteY32" fmla="*/ 1837426 h 3347049"/>
              <a:gd name="connsiteX33" fmla="*/ 2303253 w 3976778"/>
              <a:gd name="connsiteY33" fmla="*/ 1751162 h 3347049"/>
              <a:gd name="connsiteX34" fmla="*/ 2182483 w 3976778"/>
              <a:gd name="connsiteY34" fmla="*/ 1690777 h 3347049"/>
              <a:gd name="connsiteX35" fmla="*/ 2104846 w 3976778"/>
              <a:gd name="connsiteY35" fmla="*/ 1673524 h 3347049"/>
              <a:gd name="connsiteX36" fmla="*/ 2027208 w 3976778"/>
              <a:gd name="connsiteY36" fmla="*/ 1630392 h 3347049"/>
              <a:gd name="connsiteX37" fmla="*/ 1947597 w 3976778"/>
              <a:gd name="connsiteY37" fmla="*/ 1630818 h 3347049"/>
              <a:gd name="connsiteX38" fmla="*/ 1950846 w 3976778"/>
              <a:gd name="connsiteY38" fmla="*/ 8626 h 3347049"/>
              <a:gd name="connsiteX39" fmla="*/ 2053087 w 3976778"/>
              <a:gd name="connsiteY39" fmla="*/ 0 h 3347049"/>
              <a:gd name="connsiteX40" fmla="*/ 2113472 w 3976778"/>
              <a:gd name="connsiteY40" fmla="*/ 8626 h 3347049"/>
              <a:gd name="connsiteX0" fmla="*/ 2113472 w 3976778"/>
              <a:gd name="connsiteY0" fmla="*/ 8626 h 3347049"/>
              <a:gd name="connsiteX1" fmla="*/ 3899140 w 3976778"/>
              <a:gd name="connsiteY1" fmla="*/ 8626 h 3347049"/>
              <a:gd name="connsiteX2" fmla="*/ 3976778 w 3976778"/>
              <a:gd name="connsiteY2" fmla="*/ 3321169 h 3347049"/>
              <a:gd name="connsiteX3" fmla="*/ 17253 w 3976778"/>
              <a:gd name="connsiteY3" fmla="*/ 3347049 h 3347049"/>
              <a:gd name="connsiteX4" fmla="*/ 0 w 3976778"/>
              <a:gd name="connsiteY4" fmla="*/ 0 h 3347049"/>
              <a:gd name="connsiteX5" fmla="*/ 1940944 w 3976778"/>
              <a:gd name="connsiteY5" fmla="*/ 17252 h 3347049"/>
              <a:gd name="connsiteX6" fmla="*/ 1932317 w 3976778"/>
              <a:gd name="connsiteY6" fmla="*/ 1639018 h 3347049"/>
              <a:gd name="connsiteX7" fmla="*/ 1716657 w 3976778"/>
              <a:gd name="connsiteY7" fmla="*/ 1664898 h 3347049"/>
              <a:gd name="connsiteX8" fmla="*/ 1587261 w 3976778"/>
              <a:gd name="connsiteY8" fmla="*/ 1751162 h 3347049"/>
              <a:gd name="connsiteX9" fmla="*/ 1492370 w 3976778"/>
              <a:gd name="connsiteY9" fmla="*/ 1785668 h 3347049"/>
              <a:gd name="connsiteX10" fmla="*/ 1423359 w 3976778"/>
              <a:gd name="connsiteY10" fmla="*/ 1889184 h 3347049"/>
              <a:gd name="connsiteX11" fmla="*/ 1328468 w 3976778"/>
              <a:gd name="connsiteY11" fmla="*/ 2035834 h 3347049"/>
              <a:gd name="connsiteX12" fmla="*/ 1276710 w 3976778"/>
              <a:gd name="connsiteY12" fmla="*/ 2173856 h 3347049"/>
              <a:gd name="connsiteX13" fmla="*/ 1319842 w 3976778"/>
              <a:gd name="connsiteY13" fmla="*/ 2303252 h 3347049"/>
              <a:gd name="connsiteX14" fmla="*/ 1345721 w 3976778"/>
              <a:gd name="connsiteY14" fmla="*/ 2372264 h 3347049"/>
              <a:gd name="connsiteX15" fmla="*/ 1345721 w 3976778"/>
              <a:gd name="connsiteY15" fmla="*/ 2475781 h 3347049"/>
              <a:gd name="connsiteX16" fmla="*/ 1337095 w 3976778"/>
              <a:gd name="connsiteY16" fmla="*/ 2570671 h 3347049"/>
              <a:gd name="connsiteX17" fmla="*/ 1345721 w 3976778"/>
              <a:gd name="connsiteY17" fmla="*/ 2656935 h 3347049"/>
              <a:gd name="connsiteX18" fmla="*/ 1466491 w 3976778"/>
              <a:gd name="connsiteY18" fmla="*/ 2803584 h 3347049"/>
              <a:gd name="connsiteX19" fmla="*/ 1552755 w 3976778"/>
              <a:gd name="connsiteY19" fmla="*/ 2846717 h 3347049"/>
              <a:gd name="connsiteX20" fmla="*/ 1759789 w 3976778"/>
              <a:gd name="connsiteY20" fmla="*/ 2820837 h 3347049"/>
              <a:gd name="connsiteX21" fmla="*/ 1863306 w 3976778"/>
              <a:gd name="connsiteY21" fmla="*/ 2786332 h 3347049"/>
              <a:gd name="connsiteX22" fmla="*/ 1992702 w 3976778"/>
              <a:gd name="connsiteY22" fmla="*/ 2812211 h 3347049"/>
              <a:gd name="connsiteX23" fmla="*/ 2061713 w 3976778"/>
              <a:gd name="connsiteY23" fmla="*/ 2846717 h 3347049"/>
              <a:gd name="connsiteX24" fmla="*/ 2182483 w 3976778"/>
              <a:gd name="connsiteY24" fmla="*/ 2846717 h 3347049"/>
              <a:gd name="connsiteX25" fmla="*/ 2311879 w 3976778"/>
              <a:gd name="connsiteY25" fmla="*/ 2846717 h 3347049"/>
              <a:gd name="connsiteX26" fmla="*/ 2398144 w 3976778"/>
              <a:gd name="connsiteY26" fmla="*/ 2881222 h 3347049"/>
              <a:gd name="connsiteX27" fmla="*/ 2579298 w 3976778"/>
              <a:gd name="connsiteY27" fmla="*/ 2863969 h 3347049"/>
              <a:gd name="connsiteX28" fmla="*/ 2622430 w 3976778"/>
              <a:gd name="connsiteY28" fmla="*/ 2613803 h 3347049"/>
              <a:gd name="connsiteX29" fmla="*/ 2527540 w 3976778"/>
              <a:gd name="connsiteY29" fmla="*/ 2484407 h 3347049"/>
              <a:gd name="connsiteX30" fmla="*/ 2501661 w 3976778"/>
              <a:gd name="connsiteY30" fmla="*/ 2216988 h 3347049"/>
              <a:gd name="connsiteX31" fmla="*/ 2501661 w 3976778"/>
              <a:gd name="connsiteY31" fmla="*/ 1984075 h 3347049"/>
              <a:gd name="connsiteX32" fmla="*/ 2441276 w 3976778"/>
              <a:gd name="connsiteY32" fmla="*/ 1837426 h 3347049"/>
              <a:gd name="connsiteX33" fmla="*/ 2303253 w 3976778"/>
              <a:gd name="connsiteY33" fmla="*/ 1751162 h 3347049"/>
              <a:gd name="connsiteX34" fmla="*/ 2182483 w 3976778"/>
              <a:gd name="connsiteY34" fmla="*/ 1690777 h 3347049"/>
              <a:gd name="connsiteX35" fmla="*/ 2104846 w 3976778"/>
              <a:gd name="connsiteY35" fmla="*/ 1673524 h 3347049"/>
              <a:gd name="connsiteX36" fmla="*/ 2027208 w 3976778"/>
              <a:gd name="connsiteY36" fmla="*/ 1630392 h 3347049"/>
              <a:gd name="connsiteX37" fmla="*/ 1947597 w 3976778"/>
              <a:gd name="connsiteY37" fmla="*/ 1630818 h 3347049"/>
              <a:gd name="connsiteX38" fmla="*/ 1950846 w 3976778"/>
              <a:gd name="connsiteY38" fmla="*/ 8626 h 3347049"/>
              <a:gd name="connsiteX39" fmla="*/ 2048987 w 3976778"/>
              <a:gd name="connsiteY39" fmla="*/ 8626 h 3347049"/>
              <a:gd name="connsiteX40" fmla="*/ 2113472 w 3976778"/>
              <a:gd name="connsiteY40" fmla="*/ 8626 h 3347049"/>
              <a:gd name="connsiteX0" fmla="*/ 2113472 w 3976778"/>
              <a:gd name="connsiteY0" fmla="*/ 8626 h 3347049"/>
              <a:gd name="connsiteX1" fmla="*/ 3899140 w 3976778"/>
              <a:gd name="connsiteY1" fmla="*/ 8626 h 3347049"/>
              <a:gd name="connsiteX2" fmla="*/ 3976778 w 3976778"/>
              <a:gd name="connsiteY2" fmla="*/ 3321169 h 3347049"/>
              <a:gd name="connsiteX3" fmla="*/ 17253 w 3976778"/>
              <a:gd name="connsiteY3" fmla="*/ 3347049 h 3347049"/>
              <a:gd name="connsiteX4" fmla="*/ 0 w 3976778"/>
              <a:gd name="connsiteY4" fmla="*/ 0 h 3347049"/>
              <a:gd name="connsiteX5" fmla="*/ 1940944 w 3976778"/>
              <a:gd name="connsiteY5" fmla="*/ 17252 h 3347049"/>
              <a:gd name="connsiteX6" fmla="*/ 1932317 w 3976778"/>
              <a:gd name="connsiteY6" fmla="*/ 1639018 h 3347049"/>
              <a:gd name="connsiteX7" fmla="*/ 1716657 w 3976778"/>
              <a:gd name="connsiteY7" fmla="*/ 1664898 h 3347049"/>
              <a:gd name="connsiteX8" fmla="*/ 1587261 w 3976778"/>
              <a:gd name="connsiteY8" fmla="*/ 1751162 h 3347049"/>
              <a:gd name="connsiteX9" fmla="*/ 1492370 w 3976778"/>
              <a:gd name="connsiteY9" fmla="*/ 1785668 h 3347049"/>
              <a:gd name="connsiteX10" fmla="*/ 1423359 w 3976778"/>
              <a:gd name="connsiteY10" fmla="*/ 1889184 h 3347049"/>
              <a:gd name="connsiteX11" fmla="*/ 1328468 w 3976778"/>
              <a:gd name="connsiteY11" fmla="*/ 2035834 h 3347049"/>
              <a:gd name="connsiteX12" fmla="*/ 1276710 w 3976778"/>
              <a:gd name="connsiteY12" fmla="*/ 2173856 h 3347049"/>
              <a:gd name="connsiteX13" fmla="*/ 1319842 w 3976778"/>
              <a:gd name="connsiteY13" fmla="*/ 2303252 h 3347049"/>
              <a:gd name="connsiteX14" fmla="*/ 1345721 w 3976778"/>
              <a:gd name="connsiteY14" fmla="*/ 2372264 h 3347049"/>
              <a:gd name="connsiteX15" fmla="*/ 1345721 w 3976778"/>
              <a:gd name="connsiteY15" fmla="*/ 2475781 h 3347049"/>
              <a:gd name="connsiteX16" fmla="*/ 1337095 w 3976778"/>
              <a:gd name="connsiteY16" fmla="*/ 2570671 h 3347049"/>
              <a:gd name="connsiteX17" fmla="*/ 1345721 w 3976778"/>
              <a:gd name="connsiteY17" fmla="*/ 2656935 h 3347049"/>
              <a:gd name="connsiteX18" fmla="*/ 1466491 w 3976778"/>
              <a:gd name="connsiteY18" fmla="*/ 2803584 h 3347049"/>
              <a:gd name="connsiteX19" fmla="*/ 1552755 w 3976778"/>
              <a:gd name="connsiteY19" fmla="*/ 2846717 h 3347049"/>
              <a:gd name="connsiteX20" fmla="*/ 1759789 w 3976778"/>
              <a:gd name="connsiteY20" fmla="*/ 2820837 h 3347049"/>
              <a:gd name="connsiteX21" fmla="*/ 1863306 w 3976778"/>
              <a:gd name="connsiteY21" fmla="*/ 2786332 h 3347049"/>
              <a:gd name="connsiteX22" fmla="*/ 1992702 w 3976778"/>
              <a:gd name="connsiteY22" fmla="*/ 2812211 h 3347049"/>
              <a:gd name="connsiteX23" fmla="*/ 2061713 w 3976778"/>
              <a:gd name="connsiteY23" fmla="*/ 2846717 h 3347049"/>
              <a:gd name="connsiteX24" fmla="*/ 2182483 w 3976778"/>
              <a:gd name="connsiteY24" fmla="*/ 2846717 h 3347049"/>
              <a:gd name="connsiteX25" fmla="*/ 2311879 w 3976778"/>
              <a:gd name="connsiteY25" fmla="*/ 2846717 h 3347049"/>
              <a:gd name="connsiteX26" fmla="*/ 2398144 w 3976778"/>
              <a:gd name="connsiteY26" fmla="*/ 2881222 h 3347049"/>
              <a:gd name="connsiteX27" fmla="*/ 2579298 w 3976778"/>
              <a:gd name="connsiteY27" fmla="*/ 2863969 h 3347049"/>
              <a:gd name="connsiteX28" fmla="*/ 2622430 w 3976778"/>
              <a:gd name="connsiteY28" fmla="*/ 2613803 h 3347049"/>
              <a:gd name="connsiteX29" fmla="*/ 2527540 w 3976778"/>
              <a:gd name="connsiteY29" fmla="*/ 2484407 h 3347049"/>
              <a:gd name="connsiteX30" fmla="*/ 2501661 w 3976778"/>
              <a:gd name="connsiteY30" fmla="*/ 2216988 h 3347049"/>
              <a:gd name="connsiteX31" fmla="*/ 2501661 w 3976778"/>
              <a:gd name="connsiteY31" fmla="*/ 1984075 h 3347049"/>
              <a:gd name="connsiteX32" fmla="*/ 2441276 w 3976778"/>
              <a:gd name="connsiteY32" fmla="*/ 1837426 h 3347049"/>
              <a:gd name="connsiteX33" fmla="*/ 2303253 w 3976778"/>
              <a:gd name="connsiteY33" fmla="*/ 1751162 h 3347049"/>
              <a:gd name="connsiteX34" fmla="*/ 2182483 w 3976778"/>
              <a:gd name="connsiteY34" fmla="*/ 1690777 h 3347049"/>
              <a:gd name="connsiteX35" fmla="*/ 2104846 w 3976778"/>
              <a:gd name="connsiteY35" fmla="*/ 1673524 h 3347049"/>
              <a:gd name="connsiteX36" fmla="*/ 2027208 w 3976778"/>
              <a:gd name="connsiteY36" fmla="*/ 1630392 h 3347049"/>
              <a:gd name="connsiteX37" fmla="*/ 1947597 w 3976778"/>
              <a:gd name="connsiteY37" fmla="*/ 1630818 h 3347049"/>
              <a:gd name="connsiteX38" fmla="*/ 1889339 w 3976778"/>
              <a:gd name="connsiteY38" fmla="*/ 8626 h 3347049"/>
              <a:gd name="connsiteX39" fmla="*/ 2048987 w 3976778"/>
              <a:gd name="connsiteY39" fmla="*/ 8626 h 3347049"/>
              <a:gd name="connsiteX40" fmla="*/ 2113472 w 3976778"/>
              <a:gd name="connsiteY40" fmla="*/ 8626 h 3347049"/>
              <a:gd name="connsiteX0" fmla="*/ 2113472 w 3976778"/>
              <a:gd name="connsiteY0" fmla="*/ 8626 h 3347049"/>
              <a:gd name="connsiteX1" fmla="*/ 3899140 w 3976778"/>
              <a:gd name="connsiteY1" fmla="*/ 8626 h 3347049"/>
              <a:gd name="connsiteX2" fmla="*/ 3976778 w 3976778"/>
              <a:gd name="connsiteY2" fmla="*/ 3321169 h 3347049"/>
              <a:gd name="connsiteX3" fmla="*/ 17253 w 3976778"/>
              <a:gd name="connsiteY3" fmla="*/ 3347049 h 3347049"/>
              <a:gd name="connsiteX4" fmla="*/ 0 w 3976778"/>
              <a:gd name="connsiteY4" fmla="*/ 0 h 3347049"/>
              <a:gd name="connsiteX5" fmla="*/ 1940944 w 3976778"/>
              <a:gd name="connsiteY5" fmla="*/ 17252 h 3347049"/>
              <a:gd name="connsiteX6" fmla="*/ 1932317 w 3976778"/>
              <a:gd name="connsiteY6" fmla="*/ 1639018 h 3347049"/>
              <a:gd name="connsiteX7" fmla="*/ 1716657 w 3976778"/>
              <a:gd name="connsiteY7" fmla="*/ 1664898 h 3347049"/>
              <a:gd name="connsiteX8" fmla="*/ 1587261 w 3976778"/>
              <a:gd name="connsiteY8" fmla="*/ 1751162 h 3347049"/>
              <a:gd name="connsiteX9" fmla="*/ 1492370 w 3976778"/>
              <a:gd name="connsiteY9" fmla="*/ 1785668 h 3347049"/>
              <a:gd name="connsiteX10" fmla="*/ 1423359 w 3976778"/>
              <a:gd name="connsiteY10" fmla="*/ 1889184 h 3347049"/>
              <a:gd name="connsiteX11" fmla="*/ 1328468 w 3976778"/>
              <a:gd name="connsiteY11" fmla="*/ 2035834 h 3347049"/>
              <a:gd name="connsiteX12" fmla="*/ 1276710 w 3976778"/>
              <a:gd name="connsiteY12" fmla="*/ 2173856 h 3347049"/>
              <a:gd name="connsiteX13" fmla="*/ 1319842 w 3976778"/>
              <a:gd name="connsiteY13" fmla="*/ 2303252 h 3347049"/>
              <a:gd name="connsiteX14" fmla="*/ 1345721 w 3976778"/>
              <a:gd name="connsiteY14" fmla="*/ 2372264 h 3347049"/>
              <a:gd name="connsiteX15" fmla="*/ 1345721 w 3976778"/>
              <a:gd name="connsiteY15" fmla="*/ 2475781 h 3347049"/>
              <a:gd name="connsiteX16" fmla="*/ 1337095 w 3976778"/>
              <a:gd name="connsiteY16" fmla="*/ 2570671 h 3347049"/>
              <a:gd name="connsiteX17" fmla="*/ 1345721 w 3976778"/>
              <a:gd name="connsiteY17" fmla="*/ 2656935 h 3347049"/>
              <a:gd name="connsiteX18" fmla="*/ 1466491 w 3976778"/>
              <a:gd name="connsiteY18" fmla="*/ 2803584 h 3347049"/>
              <a:gd name="connsiteX19" fmla="*/ 1552755 w 3976778"/>
              <a:gd name="connsiteY19" fmla="*/ 2846717 h 3347049"/>
              <a:gd name="connsiteX20" fmla="*/ 1759789 w 3976778"/>
              <a:gd name="connsiteY20" fmla="*/ 2820837 h 3347049"/>
              <a:gd name="connsiteX21" fmla="*/ 1863306 w 3976778"/>
              <a:gd name="connsiteY21" fmla="*/ 2786332 h 3347049"/>
              <a:gd name="connsiteX22" fmla="*/ 1992702 w 3976778"/>
              <a:gd name="connsiteY22" fmla="*/ 2812211 h 3347049"/>
              <a:gd name="connsiteX23" fmla="*/ 2061713 w 3976778"/>
              <a:gd name="connsiteY23" fmla="*/ 2846717 h 3347049"/>
              <a:gd name="connsiteX24" fmla="*/ 2182483 w 3976778"/>
              <a:gd name="connsiteY24" fmla="*/ 2846717 h 3347049"/>
              <a:gd name="connsiteX25" fmla="*/ 2311879 w 3976778"/>
              <a:gd name="connsiteY25" fmla="*/ 2846717 h 3347049"/>
              <a:gd name="connsiteX26" fmla="*/ 2398144 w 3976778"/>
              <a:gd name="connsiteY26" fmla="*/ 2881222 h 3347049"/>
              <a:gd name="connsiteX27" fmla="*/ 2579298 w 3976778"/>
              <a:gd name="connsiteY27" fmla="*/ 2863969 h 3347049"/>
              <a:gd name="connsiteX28" fmla="*/ 2622430 w 3976778"/>
              <a:gd name="connsiteY28" fmla="*/ 2613803 h 3347049"/>
              <a:gd name="connsiteX29" fmla="*/ 2527540 w 3976778"/>
              <a:gd name="connsiteY29" fmla="*/ 2484407 h 3347049"/>
              <a:gd name="connsiteX30" fmla="*/ 2501661 w 3976778"/>
              <a:gd name="connsiteY30" fmla="*/ 2216988 h 3347049"/>
              <a:gd name="connsiteX31" fmla="*/ 2501661 w 3976778"/>
              <a:gd name="connsiteY31" fmla="*/ 1984075 h 3347049"/>
              <a:gd name="connsiteX32" fmla="*/ 2441276 w 3976778"/>
              <a:gd name="connsiteY32" fmla="*/ 1837426 h 3347049"/>
              <a:gd name="connsiteX33" fmla="*/ 2303253 w 3976778"/>
              <a:gd name="connsiteY33" fmla="*/ 1751162 h 3347049"/>
              <a:gd name="connsiteX34" fmla="*/ 2182483 w 3976778"/>
              <a:gd name="connsiteY34" fmla="*/ 1690777 h 3347049"/>
              <a:gd name="connsiteX35" fmla="*/ 2104846 w 3976778"/>
              <a:gd name="connsiteY35" fmla="*/ 1673524 h 3347049"/>
              <a:gd name="connsiteX36" fmla="*/ 2027208 w 3976778"/>
              <a:gd name="connsiteY36" fmla="*/ 1630392 h 3347049"/>
              <a:gd name="connsiteX37" fmla="*/ 1947597 w 3976778"/>
              <a:gd name="connsiteY37" fmla="*/ 1630818 h 3347049"/>
              <a:gd name="connsiteX38" fmla="*/ 1934444 w 3976778"/>
              <a:gd name="connsiteY38" fmla="*/ 8626 h 3347049"/>
              <a:gd name="connsiteX39" fmla="*/ 2048987 w 3976778"/>
              <a:gd name="connsiteY39" fmla="*/ 8626 h 3347049"/>
              <a:gd name="connsiteX40" fmla="*/ 2113472 w 3976778"/>
              <a:gd name="connsiteY40" fmla="*/ 8626 h 3347049"/>
              <a:gd name="connsiteX0" fmla="*/ 2113472 w 3976778"/>
              <a:gd name="connsiteY0" fmla="*/ 8626 h 3347049"/>
              <a:gd name="connsiteX1" fmla="*/ 3899140 w 3976778"/>
              <a:gd name="connsiteY1" fmla="*/ 8626 h 3347049"/>
              <a:gd name="connsiteX2" fmla="*/ 3976778 w 3976778"/>
              <a:gd name="connsiteY2" fmla="*/ 3321169 h 3347049"/>
              <a:gd name="connsiteX3" fmla="*/ 17253 w 3976778"/>
              <a:gd name="connsiteY3" fmla="*/ 3347049 h 3347049"/>
              <a:gd name="connsiteX4" fmla="*/ 0 w 3976778"/>
              <a:gd name="connsiteY4" fmla="*/ 0 h 3347049"/>
              <a:gd name="connsiteX5" fmla="*/ 1940944 w 3976778"/>
              <a:gd name="connsiteY5" fmla="*/ 17252 h 3347049"/>
              <a:gd name="connsiteX6" fmla="*/ 1932317 w 3976778"/>
              <a:gd name="connsiteY6" fmla="*/ 1639018 h 3347049"/>
              <a:gd name="connsiteX7" fmla="*/ 1716657 w 3976778"/>
              <a:gd name="connsiteY7" fmla="*/ 1664898 h 3347049"/>
              <a:gd name="connsiteX8" fmla="*/ 1587261 w 3976778"/>
              <a:gd name="connsiteY8" fmla="*/ 1751162 h 3347049"/>
              <a:gd name="connsiteX9" fmla="*/ 1492370 w 3976778"/>
              <a:gd name="connsiteY9" fmla="*/ 1785668 h 3347049"/>
              <a:gd name="connsiteX10" fmla="*/ 1423359 w 3976778"/>
              <a:gd name="connsiteY10" fmla="*/ 1889184 h 3347049"/>
              <a:gd name="connsiteX11" fmla="*/ 1328468 w 3976778"/>
              <a:gd name="connsiteY11" fmla="*/ 2035834 h 3347049"/>
              <a:gd name="connsiteX12" fmla="*/ 1276710 w 3976778"/>
              <a:gd name="connsiteY12" fmla="*/ 2173856 h 3347049"/>
              <a:gd name="connsiteX13" fmla="*/ 1319842 w 3976778"/>
              <a:gd name="connsiteY13" fmla="*/ 2303252 h 3347049"/>
              <a:gd name="connsiteX14" fmla="*/ 1345721 w 3976778"/>
              <a:gd name="connsiteY14" fmla="*/ 2372264 h 3347049"/>
              <a:gd name="connsiteX15" fmla="*/ 1345721 w 3976778"/>
              <a:gd name="connsiteY15" fmla="*/ 2475781 h 3347049"/>
              <a:gd name="connsiteX16" fmla="*/ 1337095 w 3976778"/>
              <a:gd name="connsiteY16" fmla="*/ 2570671 h 3347049"/>
              <a:gd name="connsiteX17" fmla="*/ 1345721 w 3976778"/>
              <a:gd name="connsiteY17" fmla="*/ 2656935 h 3347049"/>
              <a:gd name="connsiteX18" fmla="*/ 1466491 w 3976778"/>
              <a:gd name="connsiteY18" fmla="*/ 2803584 h 3347049"/>
              <a:gd name="connsiteX19" fmla="*/ 1552755 w 3976778"/>
              <a:gd name="connsiteY19" fmla="*/ 2846717 h 3347049"/>
              <a:gd name="connsiteX20" fmla="*/ 1759789 w 3976778"/>
              <a:gd name="connsiteY20" fmla="*/ 2820837 h 3347049"/>
              <a:gd name="connsiteX21" fmla="*/ 1863306 w 3976778"/>
              <a:gd name="connsiteY21" fmla="*/ 2786332 h 3347049"/>
              <a:gd name="connsiteX22" fmla="*/ 1992702 w 3976778"/>
              <a:gd name="connsiteY22" fmla="*/ 2812211 h 3347049"/>
              <a:gd name="connsiteX23" fmla="*/ 2061713 w 3976778"/>
              <a:gd name="connsiteY23" fmla="*/ 2846717 h 3347049"/>
              <a:gd name="connsiteX24" fmla="*/ 2182483 w 3976778"/>
              <a:gd name="connsiteY24" fmla="*/ 2846717 h 3347049"/>
              <a:gd name="connsiteX25" fmla="*/ 2311879 w 3976778"/>
              <a:gd name="connsiteY25" fmla="*/ 2846717 h 3347049"/>
              <a:gd name="connsiteX26" fmla="*/ 2398144 w 3976778"/>
              <a:gd name="connsiteY26" fmla="*/ 2881222 h 3347049"/>
              <a:gd name="connsiteX27" fmla="*/ 2579298 w 3976778"/>
              <a:gd name="connsiteY27" fmla="*/ 2863969 h 3347049"/>
              <a:gd name="connsiteX28" fmla="*/ 2622430 w 3976778"/>
              <a:gd name="connsiteY28" fmla="*/ 2613803 h 3347049"/>
              <a:gd name="connsiteX29" fmla="*/ 2527540 w 3976778"/>
              <a:gd name="connsiteY29" fmla="*/ 2484407 h 3347049"/>
              <a:gd name="connsiteX30" fmla="*/ 2501661 w 3976778"/>
              <a:gd name="connsiteY30" fmla="*/ 2216988 h 3347049"/>
              <a:gd name="connsiteX31" fmla="*/ 2501661 w 3976778"/>
              <a:gd name="connsiteY31" fmla="*/ 1984075 h 3347049"/>
              <a:gd name="connsiteX32" fmla="*/ 2441276 w 3976778"/>
              <a:gd name="connsiteY32" fmla="*/ 1837426 h 3347049"/>
              <a:gd name="connsiteX33" fmla="*/ 2303253 w 3976778"/>
              <a:gd name="connsiteY33" fmla="*/ 1751162 h 3347049"/>
              <a:gd name="connsiteX34" fmla="*/ 2182483 w 3976778"/>
              <a:gd name="connsiteY34" fmla="*/ 1690777 h 3347049"/>
              <a:gd name="connsiteX35" fmla="*/ 2104846 w 3976778"/>
              <a:gd name="connsiteY35" fmla="*/ 1673524 h 3347049"/>
              <a:gd name="connsiteX36" fmla="*/ 2027208 w 3976778"/>
              <a:gd name="connsiteY36" fmla="*/ 1630392 h 3347049"/>
              <a:gd name="connsiteX37" fmla="*/ 1922994 w 3976778"/>
              <a:gd name="connsiteY37" fmla="*/ 1639019 h 3347049"/>
              <a:gd name="connsiteX38" fmla="*/ 1934444 w 3976778"/>
              <a:gd name="connsiteY38" fmla="*/ 8626 h 3347049"/>
              <a:gd name="connsiteX39" fmla="*/ 2048987 w 3976778"/>
              <a:gd name="connsiteY39" fmla="*/ 8626 h 3347049"/>
              <a:gd name="connsiteX40" fmla="*/ 2113472 w 3976778"/>
              <a:gd name="connsiteY40" fmla="*/ 8626 h 3347049"/>
              <a:gd name="connsiteX0" fmla="*/ 2113472 w 7643004"/>
              <a:gd name="connsiteY0" fmla="*/ 8626 h 3347049"/>
              <a:gd name="connsiteX1" fmla="*/ 7643004 w 7643004"/>
              <a:gd name="connsiteY1" fmla="*/ 8626 h 3347049"/>
              <a:gd name="connsiteX2" fmla="*/ 3976778 w 7643004"/>
              <a:gd name="connsiteY2" fmla="*/ 3321169 h 3347049"/>
              <a:gd name="connsiteX3" fmla="*/ 17253 w 7643004"/>
              <a:gd name="connsiteY3" fmla="*/ 3347049 h 3347049"/>
              <a:gd name="connsiteX4" fmla="*/ 0 w 7643004"/>
              <a:gd name="connsiteY4" fmla="*/ 0 h 3347049"/>
              <a:gd name="connsiteX5" fmla="*/ 1940944 w 7643004"/>
              <a:gd name="connsiteY5" fmla="*/ 17252 h 3347049"/>
              <a:gd name="connsiteX6" fmla="*/ 1932317 w 7643004"/>
              <a:gd name="connsiteY6" fmla="*/ 1639018 h 3347049"/>
              <a:gd name="connsiteX7" fmla="*/ 1716657 w 7643004"/>
              <a:gd name="connsiteY7" fmla="*/ 1664898 h 3347049"/>
              <a:gd name="connsiteX8" fmla="*/ 1587261 w 7643004"/>
              <a:gd name="connsiteY8" fmla="*/ 1751162 h 3347049"/>
              <a:gd name="connsiteX9" fmla="*/ 1492370 w 7643004"/>
              <a:gd name="connsiteY9" fmla="*/ 1785668 h 3347049"/>
              <a:gd name="connsiteX10" fmla="*/ 1423359 w 7643004"/>
              <a:gd name="connsiteY10" fmla="*/ 1889184 h 3347049"/>
              <a:gd name="connsiteX11" fmla="*/ 1328468 w 7643004"/>
              <a:gd name="connsiteY11" fmla="*/ 2035834 h 3347049"/>
              <a:gd name="connsiteX12" fmla="*/ 1276710 w 7643004"/>
              <a:gd name="connsiteY12" fmla="*/ 2173856 h 3347049"/>
              <a:gd name="connsiteX13" fmla="*/ 1319842 w 7643004"/>
              <a:gd name="connsiteY13" fmla="*/ 2303252 h 3347049"/>
              <a:gd name="connsiteX14" fmla="*/ 1345721 w 7643004"/>
              <a:gd name="connsiteY14" fmla="*/ 2372264 h 3347049"/>
              <a:gd name="connsiteX15" fmla="*/ 1345721 w 7643004"/>
              <a:gd name="connsiteY15" fmla="*/ 2475781 h 3347049"/>
              <a:gd name="connsiteX16" fmla="*/ 1337095 w 7643004"/>
              <a:gd name="connsiteY16" fmla="*/ 2570671 h 3347049"/>
              <a:gd name="connsiteX17" fmla="*/ 1345721 w 7643004"/>
              <a:gd name="connsiteY17" fmla="*/ 2656935 h 3347049"/>
              <a:gd name="connsiteX18" fmla="*/ 1466491 w 7643004"/>
              <a:gd name="connsiteY18" fmla="*/ 2803584 h 3347049"/>
              <a:gd name="connsiteX19" fmla="*/ 1552755 w 7643004"/>
              <a:gd name="connsiteY19" fmla="*/ 2846717 h 3347049"/>
              <a:gd name="connsiteX20" fmla="*/ 1759789 w 7643004"/>
              <a:gd name="connsiteY20" fmla="*/ 2820837 h 3347049"/>
              <a:gd name="connsiteX21" fmla="*/ 1863306 w 7643004"/>
              <a:gd name="connsiteY21" fmla="*/ 2786332 h 3347049"/>
              <a:gd name="connsiteX22" fmla="*/ 1992702 w 7643004"/>
              <a:gd name="connsiteY22" fmla="*/ 2812211 h 3347049"/>
              <a:gd name="connsiteX23" fmla="*/ 2061713 w 7643004"/>
              <a:gd name="connsiteY23" fmla="*/ 2846717 h 3347049"/>
              <a:gd name="connsiteX24" fmla="*/ 2182483 w 7643004"/>
              <a:gd name="connsiteY24" fmla="*/ 2846717 h 3347049"/>
              <a:gd name="connsiteX25" fmla="*/ 2311879 w 7643004"/>
              <a:gd name="connsiteY25" fmla="*/ 2846717 h 3347049"/>
              <a:gd name="connsiteX26" fmla="*/ 2398144 w 7643004"/>
              <a:gd name="connsiteY26" fmla="*/ 2881222 h 3347049"/>
              <a:gd name="connsiteX27" fmla="*/ 2579298 w 7643004"/>
              <a:gd name="connsiteY27" fmla="*/ 2863969 h 3347049"/>
              <a:gd name="connsiteX28" fmla="*/ 2622430 w 7643004"/>
              <a:gd name="connsiteY28" fmla="*/ 2613803 h 3347049"/>
              <a:gd name="connsiteX29" fmla="*/ 2527540 w 7643004"/>
              <a:gd name="connsiteY29" fmla="*/ 2484407 h 3347049"/>
              <a:gd name="connsiteX30" fmla="*/ 2501661 w 7643004"/>
              <a:gd name="connsiteY30" fmla="*/ 2216988 h 3347049"/>
              <a:gd name="connsiteX31" fmla="*/ 2501661 w 7643004"/>
              <a:gd name="connsiteY31" fmla="*/ 1984075 h 3347049"/>
              <a:gd name="connsiteX32" fmla="*/ 2441276 w 7643004"/>
              <a:gd name="connsiteY32" fmla="*/ 1837426 h 3347049"/>
              <a:gd name="connsiteX33" fmla="*/ 2303253 w 7643004"/>
              <a:gd name="connsiteY33" fmla="*/ 1751162 h 3347049"/>
              <a:gd name="connsiteX34" fmla="*/ 2182483 w 7643004"/>
              <a:gd name="connsiteY34" fmla="*/ 1690777 h 3347049"/>
              <a:gd name="connsiteX35" fmla="*/ 2104846 w 7643004"/>
              <a:gd name="connsiteY35" fmla="*/ 1673524 h 3347049"/>
              <a:gd name="connsiteX36" fmla="*/ 2027208 w 7643004"/>
              <a:gd name="connsiteY36" fmla="*/ 1630392 h 3347049"/>
              <a:gd name="connsiteX37" fmla="*/ 1922994 w 7643004"/>
              <a:gd name="connsiteY37" fmla="*/ 1639019 h 3347049"/>
              <a:gd name="connsiteX38" fmla="*/ 1934444 w 7643004"/>
              <a:gd name="connsiteY38" fmla="*/ 8626 h 3347049"/>
              <a:gd name="connsiteX39" fmla="*/ 2048987 w 7643004"/>
              <a:gd name="connsiteY39" fmla="*/ 8626 h 3347049"/>
              <a:gd name="connsiteX40" fmla="*/ 2113472 w 7643004"/>
              <a:gd name="connsiteY40" fmla="*/ 8626 h 3347049"/>
              <a:gd name="connsiteX0" fmla="*/ 2113472 w 7643004"/>
              <a:gd name="connsiteY0" fmla="*/ 8626 h 6866626"/>
              <a:gd name="connsiteX1" fmla="*/ 7643004 w 7643004"/>
              <a:gd name="connsiteY1" fmla="*/ 8626 h 6866626"/>
              <a:gd name="connsiteX2" fmla="*/ 7643004 w 7643004"/>
              <a:gd name="connsiteY2" fmla="*/ 6866626 h 6866626"/>
              <a:gd name="connsiteX3" fmla="*/ 17253 w 7643004"/>
              <a:gd name="connsiteY3" fmla="*/ 3347049 h 6866626"/>
              <a:gd name="connsiteX4" fmla="*/ 0 w 7643004"/>
              <a:gd name="connsiteY4" fmla="*/ 0 h 6866626"/>
              <a:gd name="connsiteX5" fmla="*/ 1940944 w 7643004"/>
              <a:gd name="connsiteY5" fmla="*/ 17252 h 6866626"/>
              <a:gd name="connsiteX6" fmla="*/ 1932317 w 7643004"/>
              <a:gd name="connsiteY6" fmla="*/ 1639018 h 6866626"/>
              <a:gd name="connsiteX7" fmla="*/ 1716657 w 7643004"/>
              <a:gd name="connsiteY7" fmla="*/ 1664898 h 6866626"/>
              <a:gd name="connsiteX8" fmla="*/ 1587261 w 7643004"/>
              <a:gd name="connsiteY8" fmla="*/ 1751162 h 6866626"/>
              <a:gd name="connsiteX9" fmla="*/ 1492370 w 7643004"/>
              <a:gd name="connsiteY9" fmla="*/ 1785668 h 6866626"/>
              <a:gd name="connsiteX10" fmla="*/ 1423359 w 7643004"/>
              <a:gd name="connsiteY10" fmla="*/ 1889184 h 6866626"/>
              <a:gd name="connsiteX11" fmla="*/ 1328468 w 7643004"/>
              <a:gd name="connsiteY11" fmla="*/ 2035834 h 6866626"/>
              <a:gd name="connsiteX12" fmla="*/ 1276710 w 7643004"/>
              <a:gd name="connsiteY12" fmla="*/ 2173856 h 6866626"/>
              <a:gd name="connsiteX13" fmla="*/ 1319842 w 7643004"/>
              <a:gd name="connsiteY13" fmla="*/ 2303252 h 6866626"/>
              <a:gd name="connsiteX14" fmla="*/ 1345721 w 7643004"/>
              <a:gd name="connsiteY14" fmla="*/ 2372264 h 6866626"/>
              <a:gd name="connsiteX15" fmla="*/ 1345721 w 7643004"/>
              <a:gd name="connsiteY15" fmla="*/ 2475781 h 6866626"/>
              <a:gd name="connsiteX16" fmla="*/ 1337095 w 7643004"/>
              <a:gd name="connsiteY16" fmla="*/ 2570671 h 6866626"/>
              <a:gd name="connsiteX17" fmla="*/ 1345721 w 7643004"/>
              <a:gd name="connsiteY17" fmla="*/ 2656935 h 6866626"/>
              <a:gd name="connsiteX18" fmla="*/ 1466491 w 7643004"/>
              <a:gd name="connsiteY18" fmla="*/ 2803584 h 6866626"/>
              <a:gd name="connsiteX19" fmla="*/ 1552755 w 7643004"/>
              <a:gd name="connsiteY19" fmla="*/ 2846717 h 6866626"/>
              <a:gd name="connsiteX20" fmla="*/ 1759789 w 7643004"/>
              <a:gd name="connsiteY20" fmla="*/ 2820837 h 6866626"/>
              <a:gd name="connsiteX21" fmla="*/ 1863306 w 7643004"/>
              <a:gd name="connsiteY21" fmla="*/ 2786332 h 6866626"/>
              <a:gd name="connsiteX22" fmla="*/ 1992702 w 7643004"/>
              <a:gd name="connsiteY22" fmla="*/ 2812211 h 6866626"/>
              <a:gd name="connsiteX23" fmla="*/ 2061713 w 7643004"/>
              <a:gd name="connsiteY23" fmla="*/ 2846717 h 6866626"/>
              <a:gd name="connsiteX24" fmla="*/ 2182483 w 7643004"/>
              <a:gd name="connsiteY24" fmla="*/ 2846717 h 6866626"/>
              <a:gd name="connsiteX25" fmla="*/ 2311879 w 7643004"/>
              <a:gd name="connsiteY25" fmla="*/ 2846717 h 6866626"/>
              <a:gd name="connsiteX26" fmla="*/ 2398144 w 7643004"/>
              <a:gd name="connsiteY26" fmla="*/ 2881222 h 6866626"/>
              <a:gd name="connsiteX27" fmla="*/ 2579298 w 7643004"/>
              <a:gd name="connsiteY27" fmla="*/ 2863969 h 6866626"/>
              <a:gd name="connsiteX28" fmla="*/ 2622430 w 7643004"/>
              <a:gd name="connsiteY28" fmla="*/ 2613803 h 6866626"/>
              <a:gd name="connsiteX29" fmla="*/ 2527540 w 7643004"/>
              <a:gd name="connsiteY29" fmla="*/ 2484407 h 6866626"/>
              <a:gd name="connsiteX30" fmla="*/ 2501661 w 7643004"/>
              <a:gd name="connsiteY30" fmla="*/ 2216988 h 6866626"/>
              <a:gd name="connsiteX31" fmla="*/ 2501661 w 7643004"/>
              <a:gd name="connsiteY31" fmla="*/ 1984075 h 6866626"/>
              <a:gd name="connsiteX32" fmla="*/ 2441276 w 7643004"/>
              <a:gd name="connsiteY32" fmla="*/ 1837426 h 6866626"/>
              <a:gd name="connsiteX33" fmla="*/ 2303253 w 7643004"/>
              <a:gd name="connsiteY33" fmla="*/ 1751162 h 6866626"/>
              <a:gd name="connsiteX34" fmla="*/ 2182483 w 7643004"/>
              <a:gd name="connsiteY34" fmla="*/ 1690777 h 6866626"/>
              <a:gd name="connsiteX35" fmla="*/ 2104846 w 7643004"/>
              <a:gd name="connsiteY35" fmla="*/ 1673524 h 6866626"/>
              <a:gd name="connsiteX36" fmla="*/ 2027208 w 7643004"/>
              <a:gd name="connsiteY36" fmla="*/ 1630392 h 6866626"/>
              <a:gd name="connsiteX37" fmla="*/ 1922994 w 7643004"/>
              <a:gd name="connsiteY37" fmla="*/ 1639019 h 6866626"/>
              <a:gd name="connsiteX38" fmla="*/ 1934444 w 7643004"/>
              <a:gd name="connsiteY38" fmla="*/ 8626 h 6866626"/>
              <a:gd name="connsiteX39" fmla="*/ 2048987 w 7643004"/>
              <a:gd name="connsiteY39" fmla="*/ 8626 h 6866626"/>
              <a:gd name="connsiteX40" fmla="*/ 2113472 w 7643004"/>
              <a:gd name="connsiteY40" fmla="*/ 8626 h 6866626"/>
              <a:gd name="connsiteX0" fmla="*/ 3614468 w 9144000"/>
              <a:gd name="connsiteY0" fmla="*/ 8626 h 6866626"/>
              <a:gd name="connsiteX1" fmla="*/ 9144000 w 9144000"/>
              <a:gd name="connsiteY1" fmla="*/ 8626 h 6866626"/>
              <a:gd name="connsiteX2" fmla="*/ 9144000 w 9144000"/>
              <a:gd name="connsiteY2" fmla="*/ 6866626 h 6866626"/>
              <a:gd name="connsiteX3" fmla="*/ 0 w 9144000"/>
              <a:gd name="connsiteY3" fmla="*/ 6866625 h 6866626"/>
              <a:gd name="connsiteX4" fmla="*/ 1500996 w 9144000"/>
              <a:gd name="connsiteY4" fmla="*/ 0 h 6866626"/>
              <a:gd name="connsiteX5" fmla="*/ 3441940 w 9144000"/>
              <a:gd name="connsiteY5" fmla="*/ 17252 h 6866626"/>
              <a:gd name="connsiteX6" fmla="*/ 3433313 w 9144000"/>
              <a:gd name="connsiteY6" fmla="*/ 1639018 h 6866626"/>
              <a:gd name="connsiteX7" fmla="*/ 3217653 w 9144000"/>
              <a:gd name="connsiteY7" fmla="*/ 1664898 h 6866626"/>
              <a:gd name="connsiteX8" fmla="*/ 3088257 w 9144000"/>
              <a:gd name="connsiteY8" fmla="*/ 1751162 h 6866626"/>
              <a:gd name="connsiteX9" fmla="*/ 2993366 w 9144000"/>
              <a:gd name="connsiteY9" fmla="*/ 1785668 h 6866626"/>
              <a:gd name="connsiteX10" fmla="*/ 2924355 w 9144000"/>
              <a:gd name="connsiteY10" fmla="*/ 1889184 h 6866626"/>
              <a:gd name="connsiteX11" fmla="*/ 2829464 w 9144000"/>
              <a:gd name="connsiteY11" fmla="*/ 2035834 h 6866626"/>
              <a:gd name="connsiteX12" fmla="*/ 2777706 w 9144000"/>
              <a:gd name="connsiteY12" fmla="*/ 2173856 h 6866626"/>
              <a:gd name="connsiteX13" fmla="*/ 2820838 w 9144000"/>
              <a:gd name="connsiteY13" fmla="*/ 2303252 h 6866626"/>
              <a:gd name="connsiteX14" fmla="*/ 2846717 w 9144000"/>
              <a:gd name="connsiteY14" fmla="*/ 2372264 h 6866626"/>
              <a:gd name="connsiteX15" fmla="*/ 2846717 w 9144000"/>
              <a:gd name="connsiteY15" fmla="*/ 2475781 h 6866626"/>
              <a:gd name="connsiteX16" fmla="*/ 2838091 w 9144000"/>
              <a:gd name="connsiteY16" fmla="*/ 2570671 h 6866626"/>
              <a:gd name="connsiteX17" fmla="*/ 2846717 w 9144000"/>
              <a:gd name="connsiteY17" fmla="*/ 2656935 h 6866626"/>
              <a:gd name="connsiteX18" fmla="*/ 2967487 w 9144000"/>
              <a:gd name="connsiteY18" fmla="*/ 2803584 h 6866626"/>
              <a:gd name="connsiteX19" fmla="*/ 3053751 w 9144000"/>
              <a:gd name="connsiteY19" fmla="*/ 2846717 h 6866626"/>
              <a:gd name="connsiteX20" fmla="*/ 3260785 w 9144000"/>
              <a:gd name="connsiteY20" fmla="*/ 2820837 h 6866626"/>
              <a:gd name="connsiteX21" fmla="*/ 3364302 w 9144000"/>
              <a:gd name="connsiteY21" fmla="*/ 2786332 h 6866626"/>
              <a:gd name="connsiteX22" fmla="*/ 3493698 w 9144000"/>
              <a:gd name="connsiteY22" fmla="*/ 2812211 h 6866626"/>
              <a:gd name="connsiteX23" fmla="*/ 3562709 w 9144000"/>
              <a:gd name="connsiteY23" fmla="*/ 2846717 h 6866626"/>
              <a:gd name="connsiteX24" fmla="*/ 3683479 w 9144000"/>
              <a:gd name="connsiteY24" fmla="*/ 2846717 h 6866626"/>
              <a:gd name="connsiteX25" fmla="*/ 3812875 w 9144000"/>
              <a:gd name="connsiteY25" fmla="*/ 2846717 h 6866626"/>
              <a:gd name="connsiteX26" fmla="*/ 3899140 w 9144000"/>
              <a:gd name="connsiteY26" fmla="*/ 2881222 h 6866626"/>
              <a:gd name="connsiteX27" fmla="*/ 4080294 w 9144000"/>
              <a:gd name="connsiteY27" fmla="*/ 2863969 h 6866626"/>
              <a:gd name="connsiteX28" fmla="*/ 4123426 w 9144000"/>
              <a:gd name="connsiteY28" fmla="*/ 2613803 h 6866626"/>
              <a:gd name="connsiteX29" fmla="*/ 4028536 w 9144000"/>
              <a:gd name="connsiteY29" fmla="*/ 2484407 h 6866626"/>
              <a:gd name="connsiteX30" fmla="*/ 4002657 w 9144000"/>
              <a:gd name="connsiteY30" fmla="*/ 2216988 h 6866626"/>
              <a:gd name="connsiteX31" fmla="*/ 4002657 w 9144000"/>
              <a:gd name="connsiteY31" fmla="*/ 1984075 h 6866626"/>
              <a:gd name="connsiteX32" fmla="*/ 3942272 w 9144000"/>
              <a:gd name="connsiteY32" fmla="*/ 1837426 h 6866626"/>
              <a:gd name="connsiteX33" fmla="*/ 3804249 w 9144000"/>
              <a:gd name="connsiteY33" fmla="*/ 1751162 h 6866626"/>
              <a:gd name="connsiteX34" fmla="*/ 3683479 w 9144000"/>
              <a:gd name="connsiteY34" fmla="*/ 1690777 h 6866626"/>
              <a:gd name="connsiteX35" fmla="*/ 3605842 w 9144000"/>
              <a:gd name="connsiteY35" fmla="*/ 1673524 h 6866626"/>
              <a:gd name="connsiteX36" fmla="*/ 3528204 w 9144000"/>
              <a:gd name="connsiteY36" fmla="*/ 1630392 h 6866626"/>
              <a:gd name="connsiteX37" fmla="*/ 3423990 w 9144000"/>
              <a:gd name="connsiteY37" fmla="*/ 1639019 h 6866626"/>
              <a:gd name="connsiteX38" fmla="*/ 3435440 w 9144000"/>
              <a:gd name="connsiteY38" fmla="*/ 8626 h 6866626"/>
              <a:gd name="connsiteX39" fmla="*/ 3549983 w 9144000"/>
              <a:gd name="connsiteY39" fmla="*/ 8626 h 6866626"/>
              <a:gd name="connsiteX40" fmla="*/ 3614468 w 9144000"/>
              <a:gd name="connsiteY40" fmla="*/ 8626 h 6866626"/>
              <a:gd name="connsiteX0" fmla="*/ 3614468 w 9144000"/>
              <a:gd name="connsiteY0" fmla="*/ 1 h 6858001"/>
              <a:gd name="connsiteX1" fmla="*/ 9144000 w 9144000"/>
              <a:gd name="connsiteY1" fmla="*/ 1 h 6858001"/>
              <a:gd name="connsiteX2" fmla="*/ 9144000 w 9144000"/>
              <a:gd name="connsiteY2" fmla="*/ 6858001 h 6858001"/>
              <a:gd name="connsiteX3" fmla="*/ 0 w 9144000"/>
              <a:gd name="connsiteY3" fmla="*/ 6858000 h 6858001"/>
              <a:gd name="connsiteX4" fmla="*/ 0 w 9144000"/>
              <a:gd name="connsiteY4" fmla="*/ 0 h 6858001"/>
              <a:gd name="connsiteX5" fmla="*/ 3441940 w 9144000"/>
              <a:gd name="connsiteY5" fmla="*/ 8627 h 6858001"/>
              <a:gd name="connsiteX6" fmla="*/ 3433313 w 9144000"/>
              <a:gd name="connsiteY6" fmla="*/ 1630393 h 6858001"/>
              <a:gd name="connsiteX7" fmla="*/ 3217653 w 9144000"/>
              <a:gd name="connsiteY7" fmla="*/ 1656273 h 6858001"/>
              <a:gd name="connsiteX8" fmla="*/ 3088257 w 9144000"/>
              <a:gd name="connsiteY8" fmla="*/ 1742537 h 6858001"/>
              <a:gd name="connsiteX9" fmla="*/ 2993366 w 9144000"/>
              <a:gd name="connsiteY9" fmla="*/ 1777043 h 6858001"/>
              <a:gd name="connsiteX10" fmla="*/ 2924355 w 9144000"/>
              <a:gd name="connsiteY10" fmla="*/ 1880559 h 6858001"/>
              <a:gd name="connsiteX11" fmla="*/ 2829464 w 9144000"/>
              <a:gd name="connsiteY11" fmla="*/ 2027209 h 6858001"/>
              <a:gd name="connsiteX12" fmla="*/ 2777706 w 9144000"/>
              <a:gd name="connsiteY12" fmla="*/ 2165231 h 6858001"/>
              <a:gd name="connsiteX13" fmla="*/ 2820838 w 9144000"/>
              <a:gd name="connsiteY13" fmla="*/ 2294627 h 6858001"/>
              <a:gd name="connsiteX14" fmla="*/ 2846717 w 9144000"/>
              <a:gd name="connsiteY14" fmla="*/ 2363639 h 6858001"/>
              <a:gd name="connsiteX15" fmla="*/ 2846717 w 9144000"/>
              <a:gd name="connsiteY15" fmla="*/ 2467156 h 6858001"/>
              <a:gd name="connsiteX16" fmla="*/ 2838091 w 9144000"/>
              <a:gd name="connsiteY16" fmla="*/ 2562046 h 6858001"/>
              <a:gd name="connsiteX17" fmla="*/ 2846717 w 9144000"/>
              <a:gd name="connsiteY17" fmla="*/ 2648310 h 6858001"/>
              <a:gd name="connsiteX18" fmla="*/ 2967487 w 9144000"/>
              <a:gd name="connsiteY18" fmla="*/ 2794959 h 6858001"/>
              <a:gd name="connsiteX19" fmla="*/ 3053751 w 9144000"/>
              <a:gd name="connsiteY19" fmla="*/ 2838092 h 6858001"/>
              <a:gd name="connsiteX20" fmla="*/ 3260785 w 9144000"/>
              <a:gd name="connsiteY20" fmla="*/ 2812212 h 6858001"/>
              <a:gd name="connsiteX21" fmla="*/ 3364302 w 9144000"/>
              <a:gd name="connsiteY21" fmla="*/ 2777707 h 6858001"/>
              <a:gd name="connsiteX22" fmla="*/ 3493698 w 9144000"/>
              <a:gd name="connsiteY22" fmla="*/ 2803586 h 6858001"/>
              <a:gd name="connsiteX23" fmla="*/ 3562709 w 9144000"/>
              <a:gd name="connsiteY23" fmla="*/ 2838092 h 6858001"/>
              <a:gd name="connsiteX24" fmla="*/ 3683479 w 9144000"/>
              <a:gd name="connsiteY24" fmla="*/ 2838092 h 6858001"/>
              <a:gd name="connsiteX25" fmla="*/ 3812875 w 9144000"/>
              <a:gd name="connsiteY25" fmla="*/ 2838092 h 6858001"/>
              <a:gd name="connsiteX26" fmla="*/ 3899140 w 9144000"/>
              <a:gd name="connsiteY26" fmla="*/ 2872597 h 6858001"/>
              <a:gd name="connsiteX27" fmla="*/ 4080294 w 9144000"/>
              <a:gd name="connsiteY27" fmla="*/ 2855344 h 6858001"/>
              <a:gd name="connsiteX28" fmla="*/ 4123426 w 9144000"/>
              <a:gd name="connsiteY28" fmla="*/ 2605178 h 6858001"/>
              <a:gd name="connsiteX29" fmla="*/ 4028536 w 9144000"/>
              <a:gd name="connsiteY29" fmla="*/ 2475782 h 6858001"/>
              <a:gd name="connsiteX30" fmla="*/ 4002657 w 9144000"/>
              <a:gd name="connsiteY30" fmla="*/ 2208363 h 6858001"/>
              <a:gd name="connsiteX31" fmla="*/ 4002657 w 9144000"/>
              <a:gd name="connsiteY31" fmla="*/ 1975450 h 6858001"/>
              <a:gd name="connsiteX32" fmla="*/ 3942272 w 9144000"/>
              <a:gd name="connsiteY32" fmla="*/ 1828801 h 6858001"/>
              <a:gd name="connsiteX33" fmla="*/ 3804249 w 9144000"/>
              <a:gd name="connsiteY33" fmla="*/ 1742537 h 6858001"/>
              <a:gd name="connsiteX34" fmla="*/ 3683479 w 9144000"/>
              <a:gd name="connsiteY34" fmla="*/ 1682152 h 6858001"/>
              <a:gd name="connsiteX35" fmla="*/ 3605842 w 9144000"/>
              <a:gd name="connsiteY35" fmla="*/ 1664899 h 6858001"/>
              <a:gd name="connsiteX36" fmla="*/ 3528204 w 9144000"/>
              <a:gd name="connsiteY36" fmla="*/ 1621767 h 6858001"/>
              <a:gd name="connsiteX37" fmla="*/ 3423990 w 9144000"/>
              <a:gd name="connsiteY37" fmla="*/ 1630394 h 6858001"/>
              <a:gd name="connsiteX38" fmla="*/ 3435440 w 9144000"/>
              <a:gd name="connsiteY38" fmla="*/ 1 h 6858001"/>
              <a:gd name="connsiteX39" fmla="*/ 3549983 w 9144000"/>
              <a:gd name="connsiteY39" fmla="*/ 1 h 6858001"/>
              <a:gd name="connsiteX40" fmla="*/ 3614468 w 9144000"/>
              <a:gd name="connsiteY40"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9144000" h="6858001">
                <a:moveTo>
                  <a:pt x="3614468" y="1"/>
                </a:moveTo>
                <a:lnTo>
                  <a:pt x="9144000" y="1"/>
                </a:lnTo>
                <a:lnTo>
                  <a:pt x="9144000" y="6858001"/>
                </a:lnTo>
                <a:lnTo>
                  <a:pt x="0" y="6858000"/>
                </a:lnTo>
                <a:lnTo>
                  <a:pt x="0" y="0"/>
                </a:lnTo>
                <a:lnTo>
                  <a:pt x="3441940" y="8627"/>
                </a:lnTo>
                <a:cubicBezTo>
                  <a:pt x="3439064" y="549216"/>
                  <a:pt x="3436189" y="1089804"/>
                  <a:pt x="3433313" y="1630393"/>
                </a:cubicBezTo>
                <a:lnTo>
                  <a:pt x="3217653" y="1656273"/>
                </a:lnTo>
                <a:lnTo>
                  <a:pt x="3088257" y="1742537"/>
                </a:lnTo>
                <a:lnTo>
                  <a:pt x="2993366" y="1777043"/>
                </a:lnTo>
                <a:lnTo>
                  <a:pt x="2924355" y="1880559"/>
                </a:lnTo>
                <a:lnTo>
                  <a:pt x="2829464" y="2027209"/>
                </a:lnTo>
                <a:lnTo>
                  <a:pt x="2777706" y="2165231"/>
                </a:lnTo>
                <a:lnTo>
                  <a:pt x="2820838" y="2294627"/>
                </a:lnTo>
                <a:lnTo>
                  <a:pt x="2846717" y="2363639"/>
                </a:lnTo>
                <a:lnTo>
                  <a:pt x="2846717" y="2467156"/>
                </a:lnTo>
                <a:lnTo>
                  <a:pt x="2838091" y="2562046"/>
                </a:lnTo>
                <a:lnTo>
                  <a:pt x="2846717" y="2648310"/>
                </a:lnTo>
                <a:lnTo>
                  <a:pt x="2967487" y="2794959"/>
                </a:lnTo>
                <a:lnTo>
                  <a:pt x="3053751" y="2838092"/>
                </a:lnTo>
                <a:lnTo>
                  <a:pt x="3260785" y="2812212"/>
                </a:lnTo>
                <a:lnTo>
                  <a:pt x="3364302" y="2777707"/>
                </a:lnTo>
                <a:lnTo>
                  <a:pt x="3493698" y="2803586"/>
                </a:lnTo>
                <a:lnTo>
                  <a:pt x="3562709" y="2838092"/>
                </a:lnTo>
                <a:lnTo>
                  <a:pt x="3683479" y="2838092"/>
                </a:lnTo>
                <a:lnTo>
                  <a:pt x="3812875" y="2838092"/>
                </a:lnTo>
                <a:lnTo>
                  <a:pt x="3899140" y="2872597"/>
                </a:lnTo>
                <a:lnTo>
                  <a:pt x="4080294" y="2855344"/>
                </a:lnTo>
                <a:lnTo>
                  <a:pt x="4123426" y="2605178"/>
                </a:lnTo>
                <a:lnTo>
                  <a:pt x="4028536" y="2475782"/>
                </a:lnTo>
                <a:lnTo>
                  <a:pt x="4002657" y="2208363"/>
                </a:lnTo>
                <a:lnTo>
                  <a:pt x="4002657" y="1975450"/>
                </a:lnTo>
                <a:lnTo>
                  <a:pt x="3942272" y="1828801"/>
                </a:lnTo>
                <a:lnTo>
                  <a:pt x="3804249" y="1742537"/>
                </a:lnTo>
                <a:lnTo>
                  <a:pt x="3683479" y="1682152"/>
                </a:lnTo>
                <a:lnTo>
                  <a:pt x="3605842" y="1664899"/>
                </a:lnTo>
                <a:lnTo>
                  <a:pt x="3528204" y="1621767"/>
                </a:lnTo>
                <a:lnTo>
                  <a:pt x="3423990" y="1630394"/>
                </a:lnTo>
                <a:cubicBezTo>
                  <a:pt x="3427807" y="1086930"/>
                  <a:pt x="3431623" y="543465"/>
                  <a:pt x="3435440" y="1"/>
                </a:cubicBezTo>
                <a:lnTo>
                  <a:pt x="3549983" y="1"/>
                </a:lnTo>
                <a:lnTo>
                  <a:pt x="3614468" y="1"/>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6" name="Picture 4" descr="C:\Users\Stan\Pictures\Microsoft Clip Organizer\j0203118.wmf"/>
          <p:cNvPicPr>
            <a:picLocks noChangeAspect="1" noChangeArrowheads="1"/>
          </p:cNvPicPr>
          <p:nvPr/>
        </p:nvPicPr>
        <p:blipFill>
          <a:blip r:embed="rId4" cstate="print"/>
          <a:srcRect/>
          <a:stretch>
            <a:fillRect/>
          </a:stretch>
        </p:blipFill>
        <p:spPr bwMode="auto">
          <a:xfrm flipH="1">
            <a:off x="0" y="4517136"/>
            <a:ext cx="1222273" cy="1810512"/>
          </a:xfrm>
          <a:prstGeom prst="rect">
            <a:avLst/>
          </a:prstGeom>
          <a:noFill/>
        </p:spPr>
      </p:pic>
      <p:pic>
        <p:nvPicPr>
          <p:cNvPr id="3075" name="Picture 3" descr="C:\Users\Stan\Pictures\Microsoft Clip Organizer\j0203008.wmf"/>
          <p:cNvPicPr>
            <a:picLocks noChangeAspect="1" noChangeArrowheads="1"/>
          </p:cNvPicPr>
          <p:nvPr/>
        </p:nvPicPr>
        <p:blipFill>
          <a:blip r:embed="rId5" cstate="print"/>
          <a:srcRect/>
          <a:stretch>
            <a:fillRect/>
          </a:stretch>
        </p:blipFill>
        <p:spPr bwMode="auto">
          <a:xfrm flipH="1">
            <a:off x="562003" y="4279392"/>
            <a:ext cx="1297154" cy="2084832"/>
          </a:xfrm>
          <a:prstGeom prst="rect">
            <a:avLst/>
          </a:prstGeom>
          <a:noFill/>
        </p:spPr>
      </p:pic>
      <p:pic>
        <p:nvPicPr>
          <p:cNvPr id="176" name="Picture 4" descr="C:\Users\Stan\AppData\Local\Microsoft\Windows\Temporary Internet Files\Content.IE5\J4LD00JE\MC900203038[1].wmf"/>
          <p:cNvPicPr>
            <a:picLocks noChangeAspect="1" noChangeArrowheads="1"/>
          </p:cNvPicPr>
          <p:nvPr/>
        </p:nvPicPr>
        <p:blipFill>
          <a:blip r:embed="rId3" cstate="print"/>
          <a:srcRect/>
          <a:stretch>
            <a:fillRect/>
          </a:stretch>
        </p:blipFill>
        <p:spPr bwMode="auto">
          <a:xfrm>
            <a:off x="1284294" y="3993369"/>
            <a:ext cx="1202874" cy="2145826"/>
          </a:xfrm>
          <a:prstGeom prst="rect">
            <a:avLst/>
          </a:prstGeom>
          <a:noFill/>
        </p:spPr>
      </p:pic>
      <p:sp>
        <p:nvSpPr>
          <p:cNvPr id="177" name="Oval 176"/>
          <p:cNvSpPr/>
          <p:nvPr/>
        </p:nvSpPr>
        <p:spPr>
          <a:xfrm>
            <a:off x="2066544" y="1133855"/>
            <a:ext cx="2944368" cy="231260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8" name="Group 107"/>
          <p:cNvGrpSpPr/>
          <p:nvPr/>
        </p:nvGrpSpPr>
        <p:grpSpPr>
          <a:xfrm>
            <a:off x="1906656" y="1024128"/>
            <a:ext cx="2957952" cy="1787745"/>
            <a:chOff x="3414713" y="193675"/>
            <a:chExt cx="3656012" cy="2522538"/>
          </a:xfrm>
        </p:grpSpPr>
        <p:sp>
          <p:nvSpPr>
            <p:cNvPr id="109" name="AutoShape 116"/>
            <p:cNvSpPr>
              <a:spLocks noChangeAspect="1" noChangeArrowheads="1" noTextEdit="1"/>
            </p:cNvSpPr>
            <p:nvPr/>
          </p:nvSpPr>
          <p:spPr bwMode="auto">
            <a:xfrm>
              <a:off x="3414713" y="193675"/>
              <a:ext cx="3656012" cy="25225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grpSp>
          <p:nvGrpSpPr>
            <p:cNvPr id="110" name="Group 185"/>
            <p:cNvGrpSpPr>
              <a:grpSpLocks/>
            </p:cNvGrpSpPr>
            <p:nvPr/>
          </p:nvGrpSpPr>
          <p:grpSpPr bwMode="auto">
            <a:xfrm>
              <a:off x="3419476" y="344488"/>
              <a:ext cx="3646488" cy="2033588"/>
              <a:chOff x="2154" y="217"/>
              <a:chExt cx="2297" cy="1281"/>
            </a:xfrm>
          </p:grpSpPr>
          <p:grpSp>
            <p:nvGrpSpPr>
              <p:cNvPr id="111" name="Group 155"/>
              <p:cNvGrpSpPr>
                <a:grpSpLocks/>
              </p:cNvGrpSpPr>
              <p:nvPr/>
            </p:nvGrpSpPr>
            <p:grpSpPr bwMode="auto">
              <a:xfrm>
                <a:off x="3491" y="334"/>
                <a:ext cx="960" cy="1104"/>
                <a:chOff x="3491" y="334"/>
                <a:chExt cx="960" cy="1104"/>
              </a:xfrm>
            </p:grpSpPr>
            <p:grpSp>
              <p:nvGrpSpPr>
                <p:cNvPr id="141" name="Group 150"/>
                <p:cNvGrpSpPr>
                  <a:grpSpLocks/>
                </p:cNvGrpSpPr>
                <p:nvPr/>
              </p:nvGrpSpPr>
              <p:grpSpPr bwMode="auto">
                <a:xfrm>
                  <a:off x="3855" y="334"/>
                  <a:ext cx="596" cy="892"/>
                  <a:chOff x="3855" y="334"/>
                  <a:chExt cx="596" cy="892"/>
                </a:xfrm>
              </p:grpSpPr>
              <p:grpSp>
                <p:nvGrpSpPr>
                  <p:cNvPr id="146" name="Group 140"/>
                  <p:cNvGrpSpPr>
                    <a:grpSpLocks/>
                  </p:cNvGrpSpPr>
                  <p:nvPr/>
                </p:nvGrpSpPr>
                <p:grpSpPr bwMode="auto">
                  <a:xfrm>
                    <a:off x="4004" y="450"/>
                    <a:ext cx="447" cy="659"/>
                    <a:chOff x="4004" y="450"/>
                    <a:chExt cx="447" cy="659"/>
                  </a:xfrm>
                </p:grpSpPr>
                <p:grpSp>
                  <p:nvGrpSpPr>
                    <p:cNvPr id="156" name="Group 138"/>
                    <p:cNvGrpSpPr>
                      <a:grpSpLocks/>
                    </p:cNvGrpSpPr>
                    <p:nvPr/>
                  </p:nvGrpSpPr>
                  <p:grpSpPr bwMode="auto">
                    <a:xfrm>
                      <a:off x="4004" y="450"/>
                      <a:ext cx="447" cy="659"/>
                      <a:chOff x="4004" y="450"/>
                      <a:chExt cx="447" cy="659"/>
                    </a:xfrm>
                  </p:grpSpPr>
                  <p:grpSp>
                    <p:nvGrpSpPr>
                      <p:cNvPr id="158" name="Group 134"/>
                      <p:cNvGrpSpPr>
                        <a:grpSpLocks/>
                      </p:cNvGrpSpPr>
                      <p:nvPr/>
                    </p:nvGrpSpPr>
                    <p:grpSpPr bwMode="auto">
                      <a:xfrm>
                        <a:off x="4115" y="489"/>
                        <a:ext cx="336" cy="542"/>
                        <a:chOff x="4115" y="489"/>
                        <a:chExt cx="336" cy="542"/>
                      </a:xfrm>
                    </p:grpSpPr>
                    <p:grpSp>
                      <p:nvGrpSpPr>
                        <p:cNvPr id="162" name="Group 130"/>
                        <p:cNvGrpSpPr>
                          <a:grpSpLocks/>
                        </p:cNvGrpSpPr>
                        <p:nvPr/>
                      </p:nvGrpSpPr>
                      <p:grpSpPr bwMode="auto">
                        <a:xfrm>
                          <a:off x="4153" y="489"/>
                          <a:ext cx="298" cy="542"/>
                          <a:chOff x="4153" y="489"/>
                          <a:chExt cx="298" cy="542"/>
                        </a:xfrm>
                      </p:grpSpPr>
                      <p:sp>
                        <p:nvSpPr>
                          <p:cNvPr id="166" name="Oval 125"/>
                          <p:cNvSpPr>
                            <a:spLocks noChangeArrowheads="1"/>
                          </p:cNvSpPr>
                          <p:nvPr/>
                        </p:nvSpPr>
                        <p:spPr bwMode="auto">
                          <a:xfrm>
                            <a:off x="4303" y="798"/>
                            <a:ext cx="148" cy="157"/>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7" name="Oval 126"/>
                          <p:cNvSpPr>
                            <a:spLocks noChangeArrowheads="1"/>
                          </p:cNvSpPr>
                          <p:nvPr/>
                        </p:nvSpPr>
                        <p:spPr bwMode="auto">
                          <a:xfrm>
                            <a:off x="4191" y="837"/>
                            <a:ext cx="185" cy="194"/>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Oval 127"/>
                          <p:cNvSpPr>
                            <a:spLocks noChangeArrowheads="1"/>
                          </p:cNvSpPr>
                          <p:nvPr/>
                        </p:nvSpPr>
                        <p:spPr bwMode="auto">
                          <a:xfrm>
                            <a:off x="4265" y="605"/>
                            <a:ext cx="149" cy="155"/>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 name="Oval 128"/>
                          <p:cNvSpPr>
                            <a:spLocks noChangeArrowheads="1"/>
                          </p:cNvSpPr>
                          <p:nvPr/>
                        </p:nvSpPr>
                        <p:spPr bwMode="auto">
                          <a:xfrm>
                            <a:off x="4153" y="489"/>
                            <a:ext cx="188" cy="195"/>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 name="Freeform 129"/>
                          <p:cNvSpPr>
                            <a:spLocks/>
                          </p:cNvSpPr>
                          <p:nvPr/>
                        </p:nvSpPr>
                        <p:spPr bwMode="auto">
                          <a:xfrm>
                            <a:off x="4270" y="609"/>
                            <a:ext cx="127" cy="309"/>
                          </a:xfrm>
                          <a:custGeom>
                            <a:avLst/>
                            <a:gdLst/>
                            <a:ahLst/>
                            <a:cxnLst>
                              <a:cxn ang="0">
                                <a:pos x="127" y="306"/>
                              </a:cxn>
                              <a:cxn ang="0">
                                <a:pos x="74" y="309"/>
                              </a:cxn>
                              <a:cxn ang="0">
                                <a:pos x="0" y="0"/>
                              </a:cxn>
                              <a:cxn ang="0">
                                <a:pos x="79" y="24"/>
                              </a:cxn>
                              <a:cxn ang="0">
                                <a:pos x="81" y="175"/>
                              </a:cxn>
                              <a:cxn ang="0">
                                <a:pos x="127" y="306"/>
                              </a:cxn>
                            </a:cxnLst>
                            <a:rect l="0" t="0" r="r" b="b"/>
                            <a:pathLst>
                              <a:path w="127" h="309">
                                <a:moveTo>
                                  <a:pt x="127" y="306"/>
                                </a:moveTo>
                                <a:lnTo>
                                  <a:pt x="74" y="309"/>
                                </a:lnTo>
                                <a:lnTo>
                                  <a:pt x="0" y="0"/>
                                </a:lnTo>
                                <a:lnTo>
                                  <a:pt x="79" y="24"/>
                                </a:lnTo>
                                <a:lnTo>
                                  <a:pt x="81" y="175"/>
                                </a:lnTo>
                                <a:lnTo>
                                  <a:pt x="127" y="30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63" name="Oval 131"/>
                        <p:cNvSpPr>
                          <a:spLocks noChangeArrowheads="1"/>
                        </p:cNvSpPr>
                        <p:nvPr/>
                      </p:nvSpPr>
                      <p:spPr bwMode="auto">
                        <a:xfrm>
                          <a:off x="4115" y="644"/>
                          <a:ext cx="262" cy="272"/>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 name="Oval 132"/>
                        <p:cNvSpPr>
                          <a:spLocks noChangeArrowheads="1"/>
                        </p:cNvSpPr>
                        <p:nvPr/>
                      </p:nvSpPr>
                      <p:spPr bwMode="auto">
                        <a:xfrm>
                          <a:off x="4115" y="798"/>
                          <a:ext cx="188" cy="196"/>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 name="Freeform 133"/>
                        <p:cNvSpPr>
                          <a:spLocks/>
                        </p:cNvSpPr>
                        <p:nvPr/>
                      </p:nvSpPr>
                      <p:spPr bwMode="auto">
                        <a:xfrm>
                          <a:off x="4173" y="575"/>
                          <a:ext cx="133" cy="332"/>
                        </a:xfrm>
                        <a:custGeom>
                          <a:avLst/>
                          <a:gdLst/>
                          <a:ahLst/>
                          <a:cxnLst>
                            <a:cxn ang="0">
                              <a:pos x="121" y="56"/>
                            </a:cxn>
                            <a:cxn ang="0">
                              <a:pos x="106" y="127"/>
                            </a:cxn>
                            <a:cxn ang="0">
                              <a:pos x="133" y="287"/>
                            </a:cxn>
                            <a:cxn ang="0">
                              <a:pos x="80" y="332"/>
                            </a:cxn>
                            <a:cxn ang="0">
                              <a:pos x="0" y="140"/>
                            </a:cxn>
                            <a:cxn ang="0">
                              <a:pos x="64" y="0"/>
                            </a:cxn>
                            <a:cxn ang="0">
                              <a:pos x="121" y="56"/>
                            </a:cxn>
                          </a:cxnLst>
                          <a:rect l="0" t="0" r="r" b="b"/>
                          <a:pathLst>
                            <a:path w="133" h="332">
                              <a:moveTo>
                                <a:pt x="121" y="56"/>
                              </a:moveTo>
                              <a:lnTo>
                                <a:pt x="106" y="127"/>
                              </a:lnTo>
                              <a:lnTo>
                                <a:pt x="133" y="287"/>
                              </a:lnTo>
                              <a:lnTo>
                                <a:pt x="80" y="332"/>
                              </a:lnTo>
                              <a:lnTo>
                                <a:pt x="0" y="140"/>
                              </a:lnTo>
                              <a:lnTo>
                                <a:pt x="64" y="0"/>
                              </a:lnTo>
                              <a:lnTo>
                                <a:pt x="121" y="5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59" name="Oval 135"/>
                      <p:cNvSpPr>
                        <a:spLocks noChangeArrowheads="1"/>
                      </p:cNvSpPr>
                      <p:nvPr/>
                    </p:nvSpPr>
                    <p:spPr bwMode="auto">
                      <a:xfrm>
                        <a:off x="4115" y="954"/>
                        <a:ext cx="150" cy="155"/>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0" name="Oval 136"/>
                      <p:cNvSpPr>
                        <a:spLocks noChangeArrowheads="1"/>
                      </p:cNvSpPr>
                      <p:nvPr/>
                    </p:nvSpPr>
                    <p:spPr bwMode="auto">
                      <a:xfrm>
                        <a:off x="4004" y="450"/>
                        <a:ext cx="188" cy="195"/>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1" name="Freeform 137"/>
                      <p:cNvSpPr>
                        <a:spLocks/>
                      </p:cNvSpPr>
                      <p:nvPr/>
                    </p:nvSpPr>
                    <p:spPr bwMode="auto">
                      <a:xfrm>
                        <a:off x="4160" y="924"/>
                        <a:ext cx="100" cy="69"/>
                      </a:xfrm>
                      <a:custGeom>
                        <a:avLst/>
                        <a:gdLst/>
                        <a:ahLst/>
                        <a:cxnLst>
                          <a:cxn ang="0">
                            <a:pos x="100" y="43"/>
                          </a:cxn>
                          <a:cxn ang="0">
                            <a:pos x="70" y="69"/>
                          </a:cxn>
                          <a:cxn ang="0">
                            <a:pos x="0" y="34"/>
                          </a:cxn>
                          <a:cxn ang="0">
                            <a:pos x="70" y="0"/>
                          </a:cxn>
                          <a:cxn ang="0">
                            <a:pos x="100" y="43"/>
                          </a:cxn>
                        </a:cxnLst>
                        <a:rect l="0" t="0" r="r" b="b"/>
                        <a:pathLst>
                          <a:path w="100" h="69">
                            <a:moveTo>
                              <a:pt x="100" y="43"/>
                            </a:moveTo>
                            <a:lnTo>
                              <a:pt x="70" y="69"/>
                            </a:lnTo>
                            <a:lnTo>
                              <a:pt x="0" y="34"/>
                            </a:lnTo>
                            <a:lnTo>
                              <a:pt x="70" y="0"/>
                            </a:lnTo>
                            <a:lnTo>
                              <a:pt x="100" y="4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57" name="Freeform 139"/>
                    <p:cNvSpPr>
                      <a:spLocks/>
                    </p:cNvSpPr>
                    <p:nvPr/>
                  </p:nvSpPr>
                  <p:spPr bwMode="auto">
                    <a:xfrm>
                      <a:off x="4146" y="539"/>
                      <a:ext cx="60" cy="109"/>
                    </a:xfrm>
                    <a:custGeom>
                      <a:avLst/>
                      <a:gdLst/>
                      <a:ahLst/>
                      <a:cxnLst>
                        <a:cxn ang="0">
                          <a:pos x="31" y="0"/>
                        </a:cxn>
                        <a:cxn ang="0">
                          <a:pos x="60" y="2"/>
                        </a:cxn>
                        <a:cxn ang="0">
                          <a:pos x="48" y="109"/>
                        </a:cxn>
                        <a:cxn ang="0">
                          <a:pos x="0" y="88"/>
                        </a:cxn>
                        <a:cxn ang="0">
                          <a:pos x="31" y="0"/>
                        </a:cxn>
                      </a:cxnLst>
                      <a:rect l="0" t="0" r="r" b="b"/>
                      <a:pathLst>
                        <a:path w="60" h="109">
                          <a:moveTo>
                            <a:pt x="31" y="0"/>
                          </a:moveTo>
                          <a:lnTo>
                            <a:pt x="60" y="2"/>
                          </a:lnTo>
                          <a:lnTo>
                            <a:pt x="48" y="109"/>
                          </a:lnTo>
                          <a:lnTo>
                            <a:pt x="0" y="88"/>
                          </a:lnTo>
                          <a:lnTo>
                            <a:pt x="31"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47" name="Group 147"/>
                  <p:cNvGrpSpPr>
                    <a:grpSpLocks/>
                  </p:cNvGrpSpPr>
                  <p:nvPr/>
                </p:nvGrpSpPr>
                <p:grpSpPr bwMode="auto">
                  <a:xfrm>
                    <a:off x="3855" y="334"/>
                    <a:ext cx="410" cy="814"/>
                    <a:chOff x="3855" y="334"/>
                    <a:chExt cx="410" cy="814"/>
                  </a:xfrm>
                </p:grpSpPr>
                <p:sp>
                  <p:nvSpPr>
                    <p:cNvPr id="150" name="Oval 141"/>
                    <p:cNvSpPr>
                      <a:spLocks noChangeArrowheads="1"/>
                    </p:cNvSpPr>
                    <p:nvPr/>
                  </p:nvSpPr>
                  <p:spPr bwMode="auto">
                    <a:xfrm>
                      <a:off x="3892" y="798"/>
                      <a:ext cx="336" cy="350"/>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 name="Oval 142"/>
                    <p:cNvSpPr>
                      <a:spLocks noChangeArrowheads="1"/>
                    </p:cNvSpPr>
                    <p:nvPr/>
                  </p:nvSpPr>
                  <p:spPr bwMode="auto">
                    <a:xfrm>
                      <a:off x="3929" y="566"/>
                      <a:ext cx="336" cy="350"/>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 name="Oval 143"/>
                    <p:cNvSpPr>
                      <a:spLocks noChangeArrowheads="1"/>
                    </p:cNvSpPr>
                    <p:nvPr/>
                  </p:nvSpPr>
                  <p:spPr bwMode="auto">
                    <a:xfrm>
                      <a:off x="3855" y="334"/>
                      <a:ext cx="262" cy="273"/>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 name="Oval 144"/>
                    <p:cNvSpPr>
                      <a:spLocks noChangeArrowheads="1"/>
                    </p:cNvSpPr>
                    <p:nvPr/>
                  </p:nvSpPr>
                  <p:spPr bwMode="auto">
                    <a:xfrm>
                      <a:off x="4004" y="489"/>
                      <a:ext cx="149" cy="155"/>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 name="Freeform 145"/>
                    <p:cNvSpPr>
                      <a:spLocks/>
                    </p:cNvSpPr>
                    <p:nvPr/>
                  </p:nvSpPr>
                  <p:spPr bwMode="auto">
                    <a:xfrm>
                      <a:off x="3932" y="464"/>
                      <a:ext cx="225" cy="301"/>
                    </a:xfrm>
                    <a:custGeom>
                      <a:avLst/>
                      <a:gdLst/>
                      <a:ahLst/>
                      <a:cxnLst>
                        <a:cxn ang="0">
                          <a:pos x="160" y="12"/>
                        </a:cxn>
                        <a:cxn ang="0">
                          <a:pos x="157" y="48"/>
                        </a:cxn>
                        <a:cxn ang="0">
                          <a:pos x="211" y="115"/>
                        </a:cxn>
                        <a:cxn ang="0">
                          <a:pos x="225" y="122"/>
                        </a:cxn>
                        <a:cxn ang="0">
                          <a:pos x="146" y="301"/>
                        </a:cxn>
                        <a:cxn ang="0">
                          <a:pos x="0" y="0"/>
                        </a:cxn>
                        <a:cxn ang="0">
                          <a:pos x="160" y="12"/>
                        </a:cxn>
                      </a:cxnLst>
                      <a:rect l="0" t="0" r="r" b="b"/>
                      <a:pathLst>
                        <a:path w="225" h="301">
                          <a:moveTo>
                            <a:pt x="160" y="12"/>
                          </a:moveTo>
                          <a:lnTo>
                            <a:pt x="157" y="48"/>
                          </a:lnTo>
                          <a:lnTo>
                            <a:pt x="211" y="115"/>
                          </a:lnTo>
                          <a:lnTo>
                            <a:pt x="225" y="122"/>
                          </a:lnTo>
                          <a:lnTo>
                            <a:pt x="146" y="301"/>
                          </a:lnTo>
                          <a:lnTo>
                            <a:pt x="0" y="0"/>
                          </a:lnTo>
                          <a:lnTo>
                            <a:pt x="160" y="1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5" name="Freeform 146"/>
                    <p:cNvSpPr>
                      <a:spLocks/>
                    </p:cNvSpPr>
                    <p:nvPr/>
                  </p:nvSpPr>
                  <p:spPr bwMode="auto">
                    <a:xfrm>
                      <a:off x="4037" y="865"/>
                      <a:ext cx="148" cy="92"/>
                    </a:xfrm>
                    <a:custGeom>
                      <a:avLst/>
                      <a:gdLst/>
                      <a:ahLst/>
                      <a:cxnLst>
                        <a:cxn ang="0">
                          <a:pos x="132" y="12"/>
                        </a:cxn>
                        <a:cxn ang="0">
                          <a:pos x="148" y="40"/>
                        </a:cxn>
                        <a:cxn ang="0">
                          <a:pos x="0" y="92"/>
                        </a:cxn>
                        <a:cxn ang="0">
                          <a:pos x="4" y="0"/>
                        </a:cxn>
                        <a:cxn ang="0">
                          <a:pos x="132" y="12"/>
                        </a:cxn>
                      </a:cxnLst>
                      <a:rect l="0" t="0" r="r" b="b"/>
                      <a:pathLst>
                        <a:path w="148" h="92">
                          <a:moveTo>
                            <a:pt x="132" y="12"/>
                          </a:moveTo>
                          <a:lnTo>
                            <a:pt x="148" y="40"/>
                          </a:lnTo>
                          <a:lnTo>
                            <a:pt x="0" y="92"/>
                          </a:lnTo>
                          <a:lnTo>
                            <a:pt x="4" y="0"/>
                          </a:lnTo>
                          <a:lnTo>
                            <a:pt x="132" y="1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48" name="Oval 148"/>
                  <p:cNvSpPr>
                    <a:spLocks noChangeArrowheads="1"/>
                  </p:cNvSpPr>
                  <p:nvPr/>
                </p:nvSpPr>
                <p:spPr bwMode="auto">
                  <a:xfrm>
                    <a:off x="3855" y="1032"/>
                    <a:ext cx="187" cy="194"/>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 name="Freeform 149"/>
                  <p:cNvSpPr>
                    <a:spLocks/>
                  </p:cNvSpPr>
                  <p:nvPr/>
                </p:nvSpPr>
                <p:spPr bwMode="auto">
                  <a:xfrm>
                    <a:off x="3974" y="1016"/>
                    <a:ext cx="101" cy="105"/>
                  </a:xfrm>
                  <a:custGeom>
                    <a:avLst/>
                    <a:gdLst/>
                    <a:ahLst/>
                    <a:cxnLst>
                      <a:cxn ang="0">
                        <a:pos x="41" y="105"/>
                      </a:cxn>
                      <a:cxn ang="0">
                        <a:pos x="101" y="69"/>
                      </a:cxn>
                      <a:cxn ang="0">
                        <a:pos x="32" y="0"/>
                      </a:cxn>
                      <a:cxn ang="0">
                        <a:pos x="0" y="38"/>
                      </a:cxn>
                      <a:cxn ang="0">
                        <a:pos x="41" y="105"/>
                      </a:cxn>
                    </a:cxnLst>
                    <a:rect l="0" t="0" r="r" b="b"/>
                    <a:pathLst>
                      <a:path w="101" h="105">
                        <a:moveTo>
                          <a:pt x="41" y="105"/>
                        </a:moveTo>
                        <a:lnTo>
                          <a:pt x="101" y="69"/>
                        </a:lnTo>
                        <a:lnTo>
                          <a:pt x="32" y="0"/>
                        </a:lnTo>
                        <a:lnTo>
                          <a:pt x="0" y="38"/>
                        </a:lnTo>
                        <a:lnTo>
                          <a:pt x="41" y="10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42" name="Oval 151"/>
                <p:cNvSpPr>
                  <a:spLocks noChangeArrowheads="1"/>
                </p:cNvSpPr>
                <p:nvPr/>
              </p:nvSpPr>
              <p:spPr bwMode="auto">
                <a:xfrm>
                  <a:off x="3491" y="1206"/>
                  <a:ext cx="224" cy="232"/>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3" name="Oval 152"/>
                <p:cNvSpPr>
                  <a:spLocks noChangeArrowheads="1"/>
                </p:cNvSpPr>
                <p:nvPr/>
              </p:nvSpPr>
              <p:spPr bwMode="auto">
                <a:xfrm>
                  <a:off x="3669" y="1206"/>
                  <a:ext cx="187" cy="194"/>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4" name="Oval 153"/>
                <p:cNvSpPr>
                  <a:spLocks noChangeArrowheads="1"/>
                </p:cNvSpPr>
                <p:nvPr/>
              </p:nvSpPr>
              <p:spPr bwMode="auto">
                <a:xfrm>
                  <a:off x="3771" y="1143"/>
                  <a:ext cx="187" cy="195"/>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 name="Freeform 154"/>
                <p:cNvSpPr>
                  <a:spLocks/>
                </p:cNvSpPr>
                <p:nvPr/>
              </p:nvSpPr>
              <p:spPr bwMode="auto">
                <a:xfrm>
                  <a:off x="3626" y="1118"/>
                  <a:ext cx="361" cy="255"/>
                </a:xfrm>
                <a:custGeom>
                  <a:avLst/>
                  <a:gdLst/>
                  <a:ahLst/>
                  <a:cxnLst>
                    <a:cxn ang="0">
                      <a:pos x="336" y="74"/>
                    </a:cxn>
                    <a:cxn ang="0">
                      <a:pos x="303" y="91"/>
                    </a:cxn>
                    <a:cxn ang="0">
                      <a:pos x="206" y="192"/>
                    </a:cxn>
                    <a:cxn ang="0">
                      <a:pos x="183" y="235"/>
                    </a:cxn>
                    <a:cxn ang="0">
                      <a:pos x="76" y="235"/>
                    </a:cxn>
                    <a:cxn ang="0">
                      <a:pos x="53" y="255"/>
                    </a:cxn>
                    <a:cxn ang="0">
                      <a:pos x="0" y="180"/>
                    </a:cxn>
                    <a:cxn ang="0">
                      <a:pos x="244" y="0"/>
                    </a:cxn>
                    <a:cxn ang="0">
                      <a:pos x="361" y="41"/>
                    </a:cxn>
                    <a:cxn ang="0">
                      <a:pos x="336" y="74"/>
                    </a:cxn>
                  </a:cxnLst>
                  <a:rect l="0" t="0" r="r" b="b"/>
                  <a:pathLst>
                    <a:path w="361" h="255">
                      <a:moveTo>
                        <a:pt x="336" y="74"/>
                      </a:moveTo>
                      <a:lnTo>
                        <a:pt x="303" y="91"/>
                      </a:lnTo>
                      <a:lnTo>
                        <a:pt x="206" y="192"/>
                      </a:lnTo>
                      <a:lnTo>
                        <a:pt x="183" y="235"/>
                      </a:lnTo>
                      <a:lnTo>
                        <a:pt x="76" y="235"/>
                      </a:lnTo>
                      <a:lnTo>
                        <a:pt x="53" y="255"/>
                      </a:lnTo>
                      <a:lnTo>
                        <a:pt x="0" y="180"/>
                      </a:lnTo>
                      <a:lnTo>
                        <a:pt x="244" y="0"/>
                      </a:lnTo>
                      <a:lnTo>
                        <a:pt x="361" y="41"/>
                      </a:lnTo>
                      <a:lnTo>
                        <a:pt x="336" y="7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12" name="Group 171"/>
              <p:cNvGrpSpPr>
                <a:grpSpLocks/>
              </p:cNvGrpSpPr>
              <p:nvPr/>
            </p:nvGrpSpPr>
            <p:grpSpPr bwMode="auto">
              <a:xfrm>
                <a:off x="2154" y="341"/>
                <a:ext cx="583" cy="770"/>
                <a:chOff x="2154" y="341"/>
                <a:chExt cx="583" cy="770"/>
              </a:xfrm>
            </p:grpSpPr>
            <p:grpSp>
              <p:nvGrpSpPr>
                <p:cNvPr id="126" name="Group 160"/>
                <p:cNvGrpSpPr>
                  <a:grpSpLocks/>
                </p:cNvGrpSpPr>
                <p:nvPr/>
              </p:nvGrpSpPr>
              <p:grpSpPr bwMode="auto">
                <a:xfrm>
                  <a:off x="2154" y="450"/>
                  <a:ext cx="322" cy="467"/>
                  <a:chOff x="2154" y="450"/>
                  <a:chExt cx="322" cy="467"/>
                </a:xfrm>
              </p:grpSpPr>
              <p:sp>
                <p:nvSpPr>
                  <p:cNvPr id="137" name="Oval 156"/>
                  <p:cNvSpPr>
                    <a:spLocks noChangeArrowheads="1"/>
                  </p:cNvSpPr>
                  <p:nvPr/>
                </p:nvSpPr>
                <p:spPr bwMode="auto">
                  <a:xfrm>
                    <a:off x="2154" y="605"/>
                    <a:ext cx="149" cy="155"/>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 name="Oval 157"/>
                  <p:cNvSpPr>
                    <a:spLocks noChangeArrowheads="1"/>
                  </p:cNvSpPr>
                  <p:nvPr/>
                </p:nvSpPr>
                <p:spPr bwMode="auto">
                  <a:xfrm>
                    <a:off x="2178" y="721"/>
                    <a:ext cx="186" cy="196"/>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 name="Oval 158"/>
                  <p:cNvSpPr>
                    <a:spLocks noChangeArrowheads="1"/>
                  </p:cNvSpPr>
                  <p:nvPr/>
                </p:nvSpPr>
                <p:spPr bwMode="auto">
                  <a:xfrm>
                    <a:off x="2214" y="450"/>
                    <a:ext cx="262" cy="272"/>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 name="Freeform 159"/>
                  <p:cNvSpPr>
                    <a:spLocks/>
                  </p:cNvSpPr>
                  <p:nvPr/>
                </p:nvSpPr>
                <p:spPr bwMode="auto">
                  <a:xfrm>
                    <a:off x="2200" y="626"/>
                    <a:ext cx="98" cy="148"/>
                  </a:xfrm>
                  <a:custGeom>
                    <a:avLst/>
                    <a:gdLst/>
                    <a:ahLst/>
                    <a:cxnLst>
                      <a:cxn ang="0">
                        <a:pos x="57" y="0"/>
                      </a:cxn>
                      <a:cxn ang="0">
                        <a:pos x="0" y="29"/>
                      </a:cxn>
                      <a:cxn ang="0">
                        <a:pos x="2" y="119"/>
                      </a:cxn>
                      <a:cxn ang="0">
                        <a:pos x="21" y="148"/>
                      </a:cxn>
                      <a:cxn ang="0">
                        <a:pos x="98" y="119"/>
                      </a:cxn>
                      <a:cxn ang="0">
                        <a:pos x="57" y="0"/>
                      </a:cxn>
                    </a:cxnLst>
                    <a:rect l="0" t="0" r="r" b="b"/>
                    <a:pathLst>
                      <a:path w="98" h="148">
                        <a:moveTo>
                          <a:pt x="57" y="0"/>
                        </a:moveTo>
                        <a:lnTo>
                          <a:pt x="0" y="29"/>
                        </a:lnTo>
                        <a:lnTo>
                          <a:pt x="2" y="119"/>
                        </a:lnTo>
                        <a:lnTo>
                          <a:pt x="21" y="148"/>
                        </a:lnTo>
                        <a:lnTo>
                          <a:pt x="98" y="119"/>
                        </a:lnTo>
                        <a:lnTo>
                          <a:pt x="57"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27" name="Group 169"/>
                <p:cNvGrpSpPr>
                  <a:grpSpLocks/>
                </p:cNvGrpSpPr>
                <p:nvPr/>
              </p:nvGrpSpPr>
              <p:grpSpPr bwMode="auto">
                <a:xfrm>
                  <a:off x="2252" y="341"/>
                  <a:ext cx="485" cy="770"/>
                  <a:chOff x="2252" y="341"/>
                  <a:chExt cx="485" cy="770"/>
                </a:xfrm>
              </p:grpSpPr>
              <p:sp>
                <p:nvSpPr>
                  <p:cNvPr id="129" name="Oval 161"/>
                  <p:cNvSpPr>
                    <a:spLocks noChangeArrowheads="1"/>
                  </p:cNvSpPr>
                  <p:nvPr/>
                </p:nvSpPr>
                <p:spPr bwMode="auto">
                  <a:xfrm>
                    <a:off x="2401" y="372"/>
                    <a:ext cx="336" cy="350"/>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0" name="Oval 162"/>
                  <p:cNvSpPr>
                    <a:spLocks noChangeArrowheads="1"/>
                  </p:cNvSpPr>
                  <p:nvPr/>
                </p:nvSpPr>
                <p:spPr bwMode="auto">
                  <a:xfrm>
                    <a:off x="2252" y="605"/>
                    <a:ext cx="188" cy="195"/>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 name="Oval 163"/>
                  <p:cNvSpPr>
                    <a:spLocks noChangeArrowheads="1"/>
                  </p:cNvSpPr>
                  <p:nvPr/>
                </p:nvSpPr>
                <p:spPr bwMode="auto">
                  <a:xfrm>
                    <a:off x="2289" y="721"/>
                    <a:ext cx="263" cy="273"/>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 name="Oval 164"/>
                  <p:cNvSpPr>
                    <a:spLocks noChangeArrowheads="1"/>
                  </p:cNvSpPr>
                  <p:nvPr/>
                </p:nvSpPr>
                <p:spPr bwMode="auto">
                  <a:xfrm>
                    <a:off x="2363" y="837"/>
                    <a:ext cx="263" cy="274"/>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 name="Oval 165"/>
                  <p:cNvSpPr>
                    <a:spLocks noChangeArrowheads="1"/>
                  </p:cNvSpPr>
                  <p:nvPr/>
                </p:nvSpPr>
                <p:spPr bwMode="auto">
                  <a:xfrm>
                    <a:off x="2382" y="533"/>
                    <a:ext cx="235" cy="237"/>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4" name="Oval 166"/>
                  <p:cNvSpPr>
                    <a:spLocks noChangeArrowheads="1"/>
                  </p:cNvSpPr>
                  <p:nvPr/>
                </p:nvSpPr>
                <p:spPr bwMode="auto">
                  <a:xfrm>
                    <a:off x="2569" y="341"/>
                    <a:ext cx="149" cy="155"/>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5" name="Freeform 167"/>
                  <p:cNvSpPr>
                    <a:spLocks/>
                  </p:cNvSpPr>
                  <p:nvPr/>
                </p:nvSpPr>
                <p:spPr bwMode="auto">
                  <a:xfrm>
                    <a:off x="2456" y="493"/>
                    <a:ext cx="164" cy="122"/>
                  </a:xfrm>
                  <a:custGeom>
                    <a:avLst/>
                    <a:gdLst/>
                    <a:ahLst/>
                    <a:cxnLst>
                      <a:cxn ang="0">
                        <a:pos x="0" y="33"/>
                      </a:cxn>
                      <a:cxn ang="0">
                        <a:pos x="21" y="91"/>
                      </a:cxn>
                      <a:cxn ang="0">
                        <a:pos x="164" y="122"/>
                      </a:cxn>
                      <a:cxn ang="0">
                        <a:pos x="164" y="45"/>
                      </a:cxn>
                      <a:cxn ang="0">
                        <a:pos x="10" y="0"/>
                      </a:cxn>
                      <a:cxn ang="0">
                        <a:pos x="0" y="33"/>
                      </a:cxn>
                    </a:cxnLst>
                    <a:rect l="0" t="0" r="r" b="b"/>
                    <a:pathLst>
                      <a:path w="164" h="122">
                        <a:moveTo>
                          <a:pt x="0" y="33"/>
                        </a:moveTo>
                        <a:lnTo>
                          <a:pt x="21" y="91"/>
                        </a:lnTo>
                        <a:lnTo>
                          <a:pt x="164" y="122"/>
                        </a:lnTo>
                        <a:lnTo>
                          <a:pt x="164" y="45"/>
                        </a:lnTo>
                        <a:lnTo>
                          <a:pt x="10" y="0"/>
                        </a:lnTo>
                        <a:lnTo>
                          <a:pt x="0" y="3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 name="Freeform 168"/>
                  <p:cNvSpPr>
                    <a:spLocks/>
                  </p:cNvSpPr>
                  <p:nvPr/>
                </p:nvSpPr>
                <p:spPr bwMode="auto">
                  <a:xfrm>
                    <a:off x="2304" y="691"/>
                    <a:ext cx="188" cy="239"/>
                  </a:xfrm>
                  <a:custGeom>
                    <a:avLst/>
                    <a:gdLst/>
                    <a:ahLst/>
                    <a:cxnLst>
                      <a:cxn ang="0">
                        <a:pos x="116" y="0"/>
                      </a:cxn>
                      <a:cxn ang="0">
                        <a:pos x="0" y="60"/>
                      </a:cxn>
                      <a:cxn ang="0">
                        <a:pos x="48" y="108"/>
                      </a:cxn>
                      <a:cxn ang="0">
                        <a:pos x="55" y="224"/>
                      </a:cxn>
                      <a:cxn ang="0">
                        <a:pos x="83" y="239"/>
                      </a:cxn>
                      <a:cxn ang="0">
                        <a:pos x="181" y="164"/>
                      </a:cxn>
                      <a:cxn ang="0">
                        <a:pos x="188" y="24"/>
                      </a:cxn>
                      <a:cxn ang="0">
                        <a:pos x="116" y="0"/>
                      </a:cxn>
                    </a:cxnLst>
                    <a:rect l="0" t="0" r="r" b="b"/>
                    <a:pathLst>
                      <a:path w="188" h="239">
                        <a:moveTo>
                          <a:pt x="116" y="0"/>
                        </a:moveTo>
                        <a:lnTo>
                          <a:pt x="0" y="60"/>
                        </a:lnTo>
                        <a:lnTo>
                          <a:pt x="48" y="108"/>
                        </a:lnTo>
                        <a:lnTo>
                          <a:pt x="55" y="224"/>
                        </a:lnTo>
                        <a:lnTo>
                          <a:pt x="83" y="239"/>
                        </a:lnTo>
                        <a:lnTo>
                          <a:pt x="181" y="164"/>
                        </a:lnTo>
                        <a:lnTo>
                          <a:pt x="188" y="24"/>
                        </a:lnTo>
                        <a:lnTo>
                          <a:pt x="11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28" name="Freeform 170"/>
                <p:cNvSpPr>
                  <a:spLocks/>
                </p:cNvSpPr>
                <p:nvPr/>
              </p:nvSpPr>
              <p:spPr bwMode="auto">
                <a:xfrm>
                  <a:off x="2563" y="425"/>
                  <a:ext cx="103" cy="120"/>
                </a:xfrm>
                <a:custGeom>
                  <a:avLst/>
                  <a:gdLst/>
                  <a:ahLst/>
                  <a:cxnLst>
                    <a:cxn ang="0">
                      <a:pos x="0" y="65"/>
                    </a:cxn>
                    <a:cxn ang="0">
                      <a:pos x="44" y="0"/>
                    </a:cxn>
                    <a:cxn ang="0">
                      <a:pos x="103" y="65"/>
                    </a:cxn>
                    <a:cxn ang="0">
                      <a:pos x="53" y="120"/>
                    </a:cxn>
                    <a:cxn ang="0">
                      <a:pos x="0" y="65"/>
                    </a:cxn>
                  </a:cxnLst>
                  <a:rect l="0" t="0" r="r" b="b"/>
                  <a:pathLst>
                    <a:path w="103" h="120">
                      <a:moveTo>
                        <a:pt x="0" y="65"/>
                      </a:moveTo>
                      <a:lnTo>
                        <a:pt x="44" y="0"/>
                      </a:lnTo>
                      <a:lnTo>
                        <a:pt x="103" y="65"/>
                      </a:lnTo>
                      <a:lnTo>
                        <a:pt x="53" y="120"/>
                      </a:lnTo>
                      <a:lnTo>
                        <a:pt x="0" y="6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13" name="Group 184"/>
              <p:cNvGrpSpPr>
                <a:grpSpLocks/>
              </p:cNvGrpSpPr>
              <p:nvPr/>
            </p:nvGrpSpPr>
            <p:grpSpPr bwMode="auto">
              <a:xfrm>
                <a:off x="2438" y="217"/>
                <a:ext cx="1679" cy="1281"/>
                <a:chOff x="2438" y="217"/>
                <a:chExt cx="1679" cy="1281"/>
              </a:xfrm>
            </p:grpSpPr>
            <p:sp>
              <p:nvSpPr>
                <p:cNvPr id="114" name="Oval 172"/>
                <p:cNvSpPr>
                  <a:spLocks noChangeArrowheads="1"/>
                </p:cNvSpPr>
                <p:nvPr/>
              </p:nvSpPr>
              <p:spPr bwMode="auto">
                <a:xfrm>
                  <a:off x="2960" y="256"/>
                  <a:ext cx="411" cy="428"/>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 name="Oval 173"/>
                <p:cNvSpPr>
                  <a:spLocks noChangeArrowheads="1"/>
                </p:cNvSpPr>
                <p:nvPr/>
              </p:nvSpPr>
              <p:spPr bwMode="auto">
                <a:xfrm>
                  <a:off x="3296" y="217"/>
                  <a:ext cx="336" cy="350"/>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 name="Oval 174"/>
                <p:cNvSpPr>
                  <a:spLocks noChangeArrowheads="1"/>
                </p:cNvSpPr>
                <p:nvPr/>
              </p:nvSpPr>
              <p:spPr bwMode="auto">
                <a:xfrm>
                  <a:off x="3595" y="566"/>
                  <a:ext cx="522" cy="545"/>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 name="Oval 175"/>
                <p:cNvSpPr>
                  <a:spLocks noChangeArrowheads="1"/>
                </p:cNvSpPr>
                <p:nvPr/>
              </p:nvSpPr>
              <p:spPr bwMode="auto">
                <a:xfrm>
                  <a:off x="2625" y="798"/>
                  <a:ext cx="597" cy="622"/>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 name="Oval 176"/>
                <p:cNvSpPr>
                  <a:spLocks noChangeArrowheads="1"/>
                </p:cNvSpPr>
                <p:nvPr/>
              </p:nvSpPr>
              <p:spPr bwMode="auto">
                <a:xfrm>
                  <a:off x="3445" y="876"/>
                  <a:ext cx="447" cy="465"/>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 name="Oval 177"/>
                <p:cNvSpPr>
                  <a:spLocks noChangeArrowheads="1"/>
                </p:cNvSpPr>
                <p:nvPr/>
              </p:nvSpPr>
              <p:spPr bwMode="auto">
                <a:xfrm>
                  <a:off x="2476" y="915"/>
                  <a:ext cx="335" cy="349"/>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 name="Oval 178"/>
                <p:cNvSpPr>
                  <a:spLocks noChangeArrowheads="1"/>
                </p:cNvSpPr>
                <p:nvPr/>
              </p:nvSpPr>
              <p:spPr bwMode="auto">
                <a:xfrm>
                  <a:off x="2438" y="644"/>
                  <a:ext cx="336" cy="349"/>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 name="Oval 179"/>
                <p:cNvSpPr>
                  <a:spLocks noChangeArrowheads="1"/>
                </p:cNvSpPr>
                <p:nvPr/>
              </p:nvSpPr>
              <p:spPr bwMode="auto">
                <a:xfrm>
                  <a:off x="2588" y="334"/>
                  <a:ext cx="523" cy="543"/>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 name="Oval 180"/>
                <p:cNvSpPr>
                  <a:spLocks noChangeArrowheads="1"/>
                </p:cNvSpPr>
                <p:nvPr/>
              </p:nvSpPr>
              <p:spPr bwMode="auto">
                <a:xfrm>
                  <a:off x="3036" y="954"/>
                  <a:ext cx="521" cy="544"/>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 name="Oval 181"/>
                <p:cNvSpPr>
                  <a:spLocks noChangeArrowheads="1"/>
                </p:cNvSpPr>
                <p:nvPr/>
              </p:nvSpPr>
              <p:spPr bwMode="auto">
                <a:xfrm>
                  <a:off x="3669" y="372"/>
                  <a:ext cx="410" cy="428"/>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4" name="Oval 182"/>
                <p:cNvSpPr>
                  <a:spLocks noChangeArrowheads="1"/>
                </p:cNvSpPr>
                <p:nvPr/>
              </p:nvSpPr>
              <p:spPr bwMode="auto">
                <a:xfrm>
                  <a:off x="3556" y="217"/>
                  <a:ext cx="374" cy="388"/>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5" name="Freeform 183"/>
                <p:cNvSpPr>
                  <a:spLocks/>
                </p:cNvSpPr>
                <p:nvPr/>
              </p:nvSpPr>
              <p:spPr bwMode="auto">
                <a:xfrm>
                  <a:off x="2575" y="320"/>
                  <a:ext cx="1447" cy="1011"/>
                </a:xfrm>
                <a:custGeom>
                  <a:avLst/>
                  <a:gdLst/>
                  <a:ahLst/>
                  <a:cxnLst>
                    <a:cxn ang="0">
                      <a:pos x="447" y="103"/>
                    </a:cxn>
                    <a:cxn ang="0">
                      <a:pos x="507" y="29"/>
                    </a:cxn>
                    <a:cxn ang="0">
                      <a:pos x="777" y="34"/>
                    </a:cxn>
                    <a:cxn ang="0">
                      <a:pos x="968" y="0"/>
                    </a:cxn>
                    <a:cxn ang="0">
                      <a:pos x="1210" y="122"/>
                    </a:cxn>
                    <a:cxn ang="0">
                      <a:pos x="1331" y="88"/>
                    </a:cxn>
                    <a:cxn ang="0">
                      <a:pos x="1396" y="103"/>
                    </a:cxn>
                    <a:cxn ang="0">
                      <a:pos x="1410" y="402"/>
                    </a:cxn>
                    <a:cxn ang="0">
                      <a:pos x="1447" y="450"/>
                    </a:cxn>
                    <a:cxn ang="0">
                      <a:pos x="1336" y="683"/>
                    </a:cxn>
                    <a:cxn ang="0">
                      <a:pos x="1215" y="523"/>
                    </a:cxn>
                    <a:cxn ang="0">
                      <a:pos x="1182" y="606"/>
                    </a:cxn>
                    <a:cxn ang="0">
                      <a:pos x="1010" y="924"/>
                    </a:cxn>
                    <a:cxn ang="0">
                      <a:pos x="437" y="1011"/>
                    </a:cxn>
                    <a:cxn ang="0">
                      <a:pos x="140" y="949"/>
                    </a:cxn>
                    <a:cxn ang="0">
                      <a:pos x="46" y="751"/>
                    </a:cxn>
                    <a:cxn ang="0">
                      <a:pos x="46" y="547"/>
                    </a:cxn>
                    <a:cxn ang="0">
                      <a:pos x="0" y="378"/>
                    </a:cxn>
                    <a:cxn ang="0">
                      <a:pos x="447" y="103"/>
                    </a:cxn>
                  </a:cxnLst>
                  <a:rect l="0" t="0" r="r" b="b"/>
                  <a:pathLst>
                    <a:path w="1447" h="1011">
                      <a:moveTo>
                        <a:pt x="447" y="103"/>
                      </a:moveTo>
                      <a:lnTo>
                        <a:pt x="507" y="29"/>
                      </a:lnTo>
                      <a:lnTo>
                        <a:pt x="777" y="34"/>
                      </a:lnTo>
                      <a:lnTo>
                        <a:pt x="968" y="0"/>
                      </a:lnTo>
                      <a:lnTo>
                        <a:pt x="1210" y="122"/>
                      </a:lnTo>
                      <a:lnTo>
                        <a:pt x="1331" y="88"/>
                      </a:lnTo>
                      <a:lnTo>
                        <a:pt x="1396" y="103"/>
                      </a:lnTo>
                      <a:lnTo>
                        <a:pt x="1410" y="402"/>
                      </a:lnTo>
                      <a:lnTo>
                        <a:pt x="1447" y="450"/>
                      </a:lnTo>
                      <a:lnTo>
                        <a:pt x="1336" y="683"/>
                      </a:lnTo>
                      <a:lnTo>
                        <a:pt x="1215" y="523"/>
                      </a:lnTo>
                      <a:lnTo>
                        <a:pt x="1182" y="606"/>
                      </a:lnTo>
                      <a:lnTo>
                        <a:pt x="1010" y="924"/>
                      </a:lnTo>
                      <a:lnTo>
                        <a:pt x="437" y="1011"/>
                      </a:lnTo>
                      <a:lnTo>
                        <a:pt x="140" y="949"/>
                      </a:lnTo>
                      <a:lnTo>
                        <a:pt x="46" y="751"/>
                      </a:lnTo>
                      <a:lnTo>
                        <a:pt x="46" y="547"/>
                      </a:lnTo>
                      <a:lnTo>
                        <a:pt x="0" y="378"/>
                      </a:lnTo>
                      <a:lnTo>
                        <a:pt x="447" y="10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grpSp>
      <p:sp>
        <p:nvSpPr>
          <p:cNvPr id="178" name="TextBox 177"/>
          <p:cNvSpPr txBox="1"/>
          <p:nvPr/>
        </p:nvSpPr>
        <p:spPr>
          <a:xfrm>
            <a:off x="4861711" y="0"/>
            <a:ext cx="4282289" cy="3970318"/>
          </a:xfrm>
          <a:prstGeom prst="rect">
            <a:avLst/>
          </a:prstGeom>
          <a:noFill/>
        </p:spPr>
        <p:txBody>
          <a:bodyPr wrap="square" rtlCol="0">
            <a:spAutoFit/>
          </a:bodyPr>
          <a:lstStyle/>
          <a:p>
            <a:r>
              <a:rPr lang="en-US" b="1" dirty="0" smtClean="0">
                <a:solidFill>
                  <a:srgbClr val="FFFF00"/>
                </a:solidFill>
              </a:rPr>
              <a:t>2Pe 1:16  For we have not followed cunningly devised fables, when we made known unto you the power and coming of our Lord Jesus Christ, but were eyewitnesses of his majesty. </a:t>
            </a:r>
          </a:p>
          <a:p>
            <a:r>
              <a:rPr lang="en-US" b="1" dirty="0" smtClean="0">
                <a:solidFill>
                  <a:srgbClr val="FFFF00"/>
                </a:solidFill>
              </a:rPr>
              <a:t>2Pe 1:17  For he received from God the Father </a:t>
            </a:r>
            <a:r>
              <a:rPr lang="en-US" b="1" dirty="0" err="1" smtClean="0">
                <a:solidFill>
                  <a:srgbClr val="FFFF00"/>
                </a:solidFill>
              </a:rPr>
              <a:t>honour</a:t>
            </a:r>
            <a:r>
              <a:rPr lang="en-US" b="1" dirty="0" smtClean="0">
                <a:solidFill>
                  <a:srgbClr val="FFFF00"/>
                </a:solidFill>
              </a:rPr>
              <a:t> and glory, when there came such a voice to him from the excellent glory, This is my beloved Son, in whom I am well pleased. </a:t>
            </a:r>
          </a:p>
          <a:p>
            <a:r>
              <a:rPr lang="en-US" b="1" dirty="0" smtClean="0">
                <a:solidFill>
                  <a:srgbClr val="FFFF00"/>
                </a:solidFill>
              </a:rPr>
              <a:t>2Pe 1:18  And this voice which came from heaven we heard, when we were with him in the holy mount. </a:t>
            </a:r>
          </a:p>
          <a:p>
            <a:endParaRPr lang="en-US" b="1" dirty="0">
              <a:solidFill>
                <a:srgbClr val="FFFF00"/>
              </a:solidFill>
            </a:endParaRPr>
          </a:p>
        </p:txBody>
      </p:sp>
      <p:sp>
        <p:nvSpPr>
          <p:cNvPr id="179" name="TextBox 178"/>
          <p:cNvSpPr txBox="1"/>
          <p:nvPr/>
        </p:nvSpPr>
        <p:spPr>
          <a:xfrm>
            <a:off x="2671011" y="3899422"/>
            <a:ext cx="6472989" cy="2862322"/>
          </a:xfrm>
          <a:prstGeom prst="rect">
            <a:avLst/>
          </a:prstGeom>
          <a:noFill/>
        </p:spPr>
        <p:txBody>
          <a:bodyPr wrap="square" rtlCol="0">
            <a:spAutoFit/>
          </a:bodyPr>
          <a:lstStyle/>
          <a:p>
            <a:r>
              <a:rPr lang="en-US" sz="2000" dirty="0" smtClean="0">
                <a:solidFill>
                  <a:srgbClr val="FFFF00"/>
                </a:solidFill>
              </a:rPr>
              <a:t>The gospel writers had to write of a historical event that was testified to them by three men who were taken in vision to the distant future to witness two other men from their distant past, </a:t>
            </a:r>
            <a:r>
              <a:rPr lang="en-US" sz="2000" dirty="0" err="1" smtClean="0">
                <a:solidFill>
                  <a:srgbClr val="FFFF00"/>
                </a:solidFill>
              </a:rPr>
              <a:t>eg</a:t>
            </a:r>
            <a:r>
              <a:rPr lang="en-US" sz="2000" dirty="0" smtClean="0">
                <a:solidFill>
                  <a:srgbClr val="FFFF00"/>
                </a:solidFill>
              </a:rPr>
              <a:t>., Moses and Elijah, who were, in the vision, now in their “immortal glory”.  And discussing with Jesus who APPEARED with them in his own “immortal glory” as King, the event of his crucifixion which in Peter, James and John’s day of their probation had not yet occurred. </a:t>
            </a:r>
            <a:endParaRPr lang="en-US" sz="2000"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3.61111E-6 -7.03704E-6 L 0.14202 -0.36274 " pathEditMode="relative" ptsTypes="AA">
                                      <p:cBhvr>
                                        <p:cTn id="6" dur="2000" fill="hold"/>
                                        <p:tgtEl>
                                          <p:spTgt spid="176"/>
                                        </p:tgtEl>
                                        <p:attrNameLst>
                                          <p:attrName>ppt_x</p:attrName>
                                          <p:attrName>ppt_y</p:attrName>
                                        </p:attrNameLst>
                                      </p:cBhvr>
                                    </p:animMotion>
                                  </p:childTnLst>
                                  <p:subTnLst>
                                    <p:set>
                                      <p:cBhvr override="childStyle">
                                        <p:cTn dur="1" fill="hold" display="0" masterRel="sameClick" afterEffect="1">
                                          <p:stCondLst>
                                            <p:cond evt="end" delay="0">
                                              <p:tn val="5"/>
                                            </p:cond>
                                          </p:stCondLst>
                                        </p:cTn>
                                        <p:tgtEl>
                                          <p:spTgt spid="176"/>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7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9" presetClass="exit" presetSubtype="0" fill="hold" grpId="0" nodeType="clickEffect">
                                  <p:stCondLst>
                                    <p:cond delay="0"/>
                                  </p:stCondLst>
                                  <p:childTnLst>
                                    <p:animEffect transition="out" filter="dissolve">
                                      <p:cBhvr>
                                        <p:cTn id="14" dur="500"/>
                                        <p:tgtEl>
                                          <p:spTgt spid="171"/>
                                        </p:tgtEl>
                                      </p:cBhvr>
                                    </p:animEffect>
                                    <p:set>
                                      <p:cBhvr>
                                        <p:cTn id="15" dur="1" fill="hold">
                                          <p:stCondLst>
                                            <p:cond delay="499"/>
                                          </p:stCondLst>
                                        </p:cTn>
                                        <p:tgtEl>
                                          <p:spTgt spid="171"/>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 grpId="0" animBg="1"/>
      <p:bldP spid="177"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527785"/>
            <a:ext cx="8686800" cy="4389120"/>
          </a:xfrm>
        </p:spPr>
        <p:txBody>
          <a:bodyPr>
            <a:noAutofit/>
          </a:bodyPr>
          <a:lstStyle/>
          <a:p>
            <a:r>
              <a:rPr lang="en-US" sz="1800" b="1" dirty="0" err="1" smtClean="0">
                <a:solidFill>
                  <a:srgbClr val="FFFF00"/>
                </a:solidFill>
                <a:latin typeface="+mj-lt"/>
              </a:rPr>
              <a:t>Luk</a:t>
            </a:r>
            <a:r>
              <a:rPr lang="en-US" sz="1800" b="1" dirty="0" smtClean="0">
                <a:solidFill>
                  <a:srgbClr val="FFFF00"/>
                </a:solidFill>
                <a:latin typeface="+mj-lt"/>
              </a:rPr>
              <a:t> 9:27  But I tell you of a truth, there be some standing here, which shall not taste of death, till they see the kingdom of God. </a:t>
            </a:r>
          </a:p>
          <a:p>
            <a:r>
              <a:rPr lang="en-US" sz="1800" b="1" dirty="0" err="1" smtClean="0">
                <a:solidFill>
                  <a:srgbClr val="FFFF00"/>
                </a:solidFill>
                <a:latin typeface="+mj-lt"/>
              </a:rPr>
              <a:t>Luk</a:t>
            </a:r>
            <a:r>
              <a:rPr lang="en-US" sz="1800" b="1" dirty="0" smtClean="0">
                <a:solidFill>
                  <a:srgbClr val="FFFF00"/>
                </a:solidFill>
                <a:latin typeface="+mj-lt"/>
              </a:rPr>
              <a:t> 9:28  And it came to pass about an eight days after these sayings, he took Peter and John and James, and went up into a mountain to pray. </a:t>
            </a:r>
          </a:p>
          <a:p>
            <a:r>
              <a:rPr lang="en-US" sz="1800" b="1" dirty="0" err="1" smtClean="0">
                <a:solidFill>
                  <a:srgbClr val="FFFF00"/>
                </a:solidFill>
                <a:latin typeface="+mj-lt"/>
              </a:rPr>
              <a:t>Luk</a:t>
            </a:r>
            <a:r>
              <a:rPr lang="en-US" sz="1800" b="1" dirty="0" smtClean="0">
                <a:solidFill>
                  <a:srgbClr val="FFFF00"/>
                </a:solidFill>
                <a:latin typeface="+mj-lt"/>
              </a:rPr>
              <a:t> 9:29  And as he prayed, the fashion of his countenance was altered, and his raiment </a:t>
            </a:r>
            <a:r>
              <a:rPr lang="en-US" sz="1800" b="1" i="1" dirty="0" smtClean="0">
                <a:solidFill>
                  <a:srgbClr val="FFFF00"/>
                </a:solidFill>
                <a:latin typeface="+mj-lt"/>
              </a:rPr>
              <a:t>was white and glistering. </a:t>
            </a:r>
          </a:p>
          <a:p>
            <a:r>
              <a:rPr lang="en-US" sz="1800" b="1" dirty="0" err="1" smtClean="0">
                <a:solidFill>
                  <a:srgbClr val="FFFF00"/>
                </a:solidFill>
                <a:latin typeface="+mj-lt"/>
              </a:rPr>
              <a:t>Luk</a:t>
            </a:r>
            <a:r>
              <a:rPr lang="en-US" sz="1800" b="1" dirty="0" smtClean="0">
                <a:solidFill>
                  <a:srgbClr val="FFFF00"/>
                </a:solidFill>
                <a:latin typeface="+mj-lt"/>
              </a:rPr>
              <a:t> 9:30  And, behold, there talked with him two men, which were Moses and Elias: </a:t>
            </a:r>
          </a:p>
          <a:p>
            <a:r>
              <a:rPr lang="en-US" sz="1800" b="1" dirty="0" err="1" smtClean="0">
                <a:solidFill>
                  <a:srgbClr val="FFFF00"/>
                </a:solidFill>
                <a:latin typeface="+mj-lt"/>
              </a:rPr>
              <a:t>Luk</a:t>
            </a:r>
            <a:r>
              <a:rPr lang="en-US" sz="1800" b="1" dirty="0" smtClean="0">
                <a:solidFill>
                  <a:srgbClr val="FFFF00"/>
                </a:solidFill>
                <a:latin typeface="+mj-lt"/>
              </a:rPr>
              <a:t> 9:31  </a:t>
            </a:r>
            <a:r>
              <a:rPr lang="en-US" sz="1800" b="1" i="1" u="sng" dirty="0" smtClean="0">
                <a:solidFill>
                  <a:schemeClr val="accent2">
                    <a:lumMod val="60000"/>
                    <a:lumOff val="40000"/>
                  </a:schemeClr>
                </a:solidFill>
                <a:latin typeface="+mj-lt"/>
              </a:rPr>
              <a:t>Who appeared in glory</a:t>
            </a:r>
            <a:r>
              <a:rPr lang="en-US" sz="1800" b="1" dirty="0" smtClean="0">
                <a:solidFill>
                  <a:srgbClr val="FFFF00"/>
                </a:solidFill>
                <a:latin typeface="+mj-lt"/>
              </a:rPr>
              <a:t>, </a:t>
            </a:r>
            <a:r>
              <a:rPr lang="en-US" sz="1800" b="1" i="1" u="sng" dirty="0" smtClean="0">
                <a:solidFill>
                  <a:schemeClr val="accent2">
                    <a:lumMod val="60000"/>
                    <a:lumOff val="40000"/>
                  </a:schemeClr>
                </a:solidFill>
                <a:latin typeface="+mj-lt"/>
              </a:rPr>
              <a:t>and </a:t>
            </a:r>
            <a:r>
              <a:rPr lang="en-US" sz="1800" b="1" i="1" u="sng" dirty="0" err="1" smtClean="0">
                <a:solidFill>
                  <a:schemeClr val="accent2">
                    <a:lumMod val="60000"/>
                    <a:lumOff val="40000"/>
                  </a:schemeClr>
                </a:solidFill>
                <a:latin typeface="+mj-lt"/>
              </a:rPr>
              <a:t>spake</a:t>
            </a:r>
            <a:r>
              <a:rPr lang="en-US" sz="1800" b="1" i="1" u="sng" dirty="0" smtClean="0">
                <a:solidFill>
                  <a:schemeClr val="accent2">
                    <a:lumMod val="60000"/>
                    <a:lumOff val="40000"/>
                  </a:schemeClr>
                </a:solidFill>
                <a:latin typeface="+mj-lt"/>
              </a:rPr>
              <a:t> of his </a:t>
            </a:r>
            <a:r>
              <a:rPr lang="en-US" sz="1800" b="1" i="1" u="sng" dirty="0" smtClean="0">
                <a:solidFill>
                  <a:schemeClr val="accent2">
                    <a:lumMod val="60000"/>
                    <a:lumOff val="40000"/>
                  </a:schemeClr>
                </a:solidFill>
                <a:latin typeface="+mj-lt"/>
              </a:rPr>
              <a:t>decease (</a:t>
            </a:r>
            <a:r>
              <a:rPr lang="en-US" sz="1800" b="1" i="1" u="sng" dirty="0" err="1" smtClean="0">
                <a:solidFill>
                  <a:schemeClr val="accent2">
                    <a:lumMod val="60000"/>
                    <a:lumOff val="40000"/>
                  </a:schemeClr>
                </a:solidFill>
                <a:latin typeface="+mj-lt"/>
              </a:rPr>
              <a:t>exodos</a:t>
            </a:r>
            <a:r>
              <a:rPr lang="en-US" sz="1800" b="1" i="1" u="sng" dirty="0" smtClean="0">
                <a:solidFill>
                  <a:schemeClr val="accent2">
                    <a:lumMod val="60000"/>
                    <a:lumOff val="40000"/>
                  </a:schemeClr>
                </a:solidFill>
                <a:latin typeface="+mj-lt"/>
              </a:rPr>
              <a:t>) </a:t>
            </a:r>
            <a:r>
              <a:rPr lang="en-US" sz="1800" b="1" dirty="0" smtClean="0">
                <a:solidFill>
                  <a:srgbClr val="FFFF00"/>
                </a:solidFill>
                <a:latin typeface="+mj-lt"/>
              </a:rPr>
              <a:t>which he should accomplish at Jerusalem. </a:t>
            </a:r>
          </a:p>
          <a:p>
            <a:r>
              <a:rPr lang="en-US" sz="1800" b="1" dirty="0" err="1" smtClean="0">
                <a:solidFill>
                  <a:srgbClr val="FFFF00"/>
                </a:solidFill>
                <a:latin typeface="+mj-lt"/>
              </a:rPr>
              <a:t>Luk</a:t>
            </a:r>
            <a:r>
              <a:rPr lang="en-US" sz="1800" b="1" dirty="0" smtClean="0">
                <a:solidFill>
                  <a:srgbClr val="FFFF00"/>
                </a:solidFill>
                <a:latin typeface="+mj-lt"/>
              </a:rPr>
              <a:t> 9:32  But Peter and they that were with him were heavy with sleep: and when they were awake, they saw his glory, and the two men that stood with him. </a:t>
            </a:r>
          </a:p>
          <a:p>
            <a:r>
              <a:rPr lang="en-US" sz="1800" b="1" dirty="0" err="1" smtClean="0">
                <a:solidFill>
                  <a:srgbClr val="FFFF00"/>
                </a:solidFill>
                <a:latin typeface="+mj-lt"/>
              </a:rPr>
              <a:t>Luk</a:t>
            </a:r>
            <a:r>
              <a:rPr lang="en-US" sz="1800" b="1" dirty="0" smtClean="0">
                <a:solidFill>
                  <a:srgbClr val="FFFF00"/>
                </a:solidFill>
                <a:latin typeface="+mj-lt"/>
              </a:rPr>
              <a:t> 9:33  And it came to pass, as they departed from him, Peter said unto Jesus, Master, it is good for us to be here: and let us make three tabernacles; one for thee, and one for Moses, and one for Elias: not knowing what he said. </a:t>
            </a:r>
          </a:p>
          <a:p>
            <a:r>
              <a:rPr lang="en-US" sz="1800" b="1" dirty="0" err="1" smtClean="0">
                <a:solidFill>
                  <a:srgbClr val="FFFF00"/>
                </a:solidFill>
                <a:latin typeface="+mj-lt"/>
              </a:rPr>
              <a:t>Luk</a:t>
            </a:r>
            <a:r>
              <a:rPr lang="en-US" sz="1800" b="1" dirty="0" smtClean="0">
                <a:solidFill>
                  <a:srgbClr val="FFFF00"/>
                </a:solidFill>
                <a:latin typeface="+mj-lt"/>
              </a:rPr>
              <a:t> 9:34  While he thus </a:t>
            </a:r>
            <a:r>
              <a:rPr lang="en-US" sz="1800" b="1" dirty="0" err="1" smtClean="0">
                <a:solidFill>
                  <a:srgbClr val="FFFF00"/>
                </a:solidFill>
                <a:latin typeface="+mj-lt"/>
              </a:rPr>
              <a:t>spake</a:t>
            </a:r>
            <a:r>
              <a:rPr lang="en-US" sz="1800" b="1" dirty="0" smtClean="0">
                <a:solidFill>
                  <a:srgbClr val="FFFF00"/>
                </a:solidFill>
                <a:latin typeface="+mj-lt"/>
              </a:rPr>
              <a:t>, there came a cloud, and overshadowed them: and they feared as they entered into the cloud. </a:t>
            </a:r>
          </a:p>
          <a:p>
            <a:r>
              <a:rPr lang="en-US" sz="1800" b="1" dirty="0" err="1" smtClean="0">
                <a:solidFill>
                  <a:srgbClr val="FFFF00"/>
                </a:solidFill>
                <a:latin typeface="+mj-lt"/>
              </a:rPr>
              <a:t>Luk</a:t>
            </a:r>
            <a:r>
              <a:rPr lang="en-US" sz="1800" b="1" dirty="0" smtClean="0">
                <a:solidFill>
                  <a:srgbClr val="FFFF00"/>
                </a:solidFill>
                <a:latin typeface="+mj-lt"/>
              </a:rPr>
              <a:t> 9:35  And there came a voice out of the cloud, saying, This is my beloved Son: hear him. </a:t>
            </a:r>
          </a:p>
          <a:p>
            <a:r>
              <a:rPr lang="en-US" sz="1800" b="1" dirty="0" err="1" smtClean="0">
                <a:solidFill>
                  <a:srgbClr val="FFFF00"/>
                </a:solidFill>
                <a:latin typeface="+mj-lt"/>
              </a:rPr>
              <a:t>Luk</a:t>
            </a:r>
            <a:r>
              <a:rPr lang="en-US" sz="1800" b="1" dirty="0" smtClean="0">
                <a:solidFill>
                  <a:srgbClr val="FFFF00"/>
                </a:solidFill>
                <a:latin typeface="+mj-lt"/>
              </a:rPr>
              <a:t> 9:36  And when the voice was past, Jesus was found alone. And they kept </a:t>
            </a:r>
            <a:r>
              <a:rPr lang="en-US" sz="1800" b="1" i="1" dirty="0" smtClean="0">
                <a:solidFill>
                  <a:srgbClr val="FFFF00"/>
                </a:solidFill>
                <a:latin typeface="+mj-lt"/>
              </a:rPr>
              <a:t>it close, and told no man in those days any of those things which they had seen. </a:t>
            </a:r>
          </a:p>
          <a:p>
            <a:endParaRPr lang="en-US" sz="1800" b="1" dirty="0">
              <a:solidFill>
                <a:srgbClr val="FFFF00"/>
              </a:solidFill>
              <a:latin typeface="+mj-lt"/>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81000"/>
            <a:ext cx="8229600" cy="4525963"/>
          </a:xfrm>
        </p:spPr>
        <p:txBody>
          <a:bodyPr>
            <a:noAutofit/>
          </a:bodyPr>
          <a:lstStyle/>
          <a:p>
            <a:r>
              <a:rPr lang="en-US" sz="2400" dirty="0" smtClean="0">
                <a:solidFill>
                  <a:srgbClr val="FFFF00"/>
                </a:solidFill>
              </a:rPr>
              <a:t>Heb 8:1  Now of the things which we have spoken </a:t>
            </a:r>
            <a:r>
              <a:rPr lang="en-US" sz="2400" i="1" dirty="0" smtClean="0">
                <a:solidFill>
                  <a:srgbClr val="FFFF00"/>
                </a:solidFill>
              </a:rPr>
              <a:t>this is the sum: We have such an high priest, who is set on the right hand of the throne of the Majesty in the heavens; </a:t>
            </a:r>
          </a:p>
          <a:p>
            <a:r>
              <a:rPr lang="en-US" sz="2400" dirty="0" smtClean="0">
                <a:solidFill>
                  <a:srgbClr val="FFFF00"/>
                </a:solidFill>
              </a:rPr>
              <a:t>Heb 8:2  A minister of the sanctuary, and of the true tabernacle, which the Lord pitched, and not man. </a:t>
            </a:r>
          </a:p>
          <a:p>
            <a:r>
              <a:rPr lang="en-US" sz="2400" dirty="0" smtClean="0">
                <a:solidFill>
                  <a:srgbClr val="FFFF00"/>
                </a:solidFill>
              </a:rPr>
              <a:t>Heb 8:3  For every high priest is ordained to offer gifts and sacrifices: wherefore </a:t>
            </a:r>
            <a:r>
              <a:rPr lang="en-US" sz="2400" i="1" dirty="0" smtClean="0">
                <a:solidFill>
                  <a:srgbClr val="FFFF00"/>
                </a:solidFill>
              </a:rPr>
              <a:t>it is of necessity that this man have somewhat also to offer. </a:t>
            </a:r>
          </a:p>
          <a:p>
            <a:r>
              <a:rPr lang="en-US" sz="2400" dirty="0" smtClean="0">
                <a:solidFill>
                  <a:srgbClr val="FFFF00"/>
                </a:solidFill>
              </a:rPr>
              <a:t>Heb 8:4  For if he were on earth, he should not be a priest, seeing that there are priests that offer gifts according to the law: </a:t>
            </a:r>
          </a:p>
          <a:p>
            <a:r>
              <a:rPr lang="en-US" sz="2400" b="1" dirty="0" smtClean="0">
                <a:solidFill>
                  <a:srgbClr val="FFFF00"/>
                </a:solidFill>
              </a:rPr>
              <a:t>Heb 8:5  Who serve unto the example and shadow of heavenly things, as Moses was admonished of God when he was about to make the tabernacle: for, See, </a:t>
            </a:r>
            <a:r>
              <a:rPr lang="en-US" sz="2400" b="1" dirty="0" err="1" smtClean="0">
                <a:solidFill>
                  <a:srgbClr val="FFFF00"/>
                </a:solidFill>
              </a:rPr>
              <a:t>saith</a:t>
            </a:r>
            <a:r>
              <a:rPr lang="en-US" sz="2400" b="1" dirty="0" smtClean="0">
                <a:solidFill>
                  <a:srgbClr val="FFFF00"/>
                </a:solidFill>
              </a:rPr>
              <a:t> he, </a:t>
            </a:r>
            <a:r>
              <a:rPr lang="en-US" sz="2400" b="1" i="1" dirty="0" smtClean="0">
                <a:solidFill>
                  <a:srgbClr val="FFFF00"/>
                </a:solidFill>
              </a:rPr>
              <a:t>that thou make all things according to the pattern </a:t>
            </a:r>
            <a:r>
              <a:rPr lang="en-US" sz="2400" b="1" i="1" dirty="0" err="1" smtClean="0">
                <a:solidFill>
                  <a:srgbClr val="FFFF00"/>
                </a:solidFill>
              </a:rPr>
              <a:t>shewed</a:t>
            </a:r>
            <a:r>
              <a:rPr lang="en-US" sz="2400" b="1" i="1" dirty="0" smtClean="0">
                <a:solidFill>
                  <a:srgbClr val="FFFF00"/>
                </a:solidFill>
              </a:rPr>
              <a:t> to thee in the mount. </a:t>
            </a:r>
          </a:p>
          <a:p>
            <a:endParaRPr lang="en-US" sz="2400" dirty="0">
              <a:solidFill>
                <a:srgbClr val="FFFF00"/>
              </a:solidFill>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b="1" dirty="0" smtClean="0">
                <a:solidFill>
                  <a:schemeClr val="bg1"/>
                </a:solidFill>
                <a:latin typeface="+mj-lt"/>
              </a:rPr>
              <a:t>1Ki 8:4  And they brought up the ark of the LORD, and the tabernacle of the congregation, and all the holy vessels that </a:t>
            </a:r>
            <a:r>
              <a:rPr lang="en-US" b="1" i="1" dirty="0" smtClean="0">
                <a:solidFill>
                  <a:schemeClr val="bg1"/>
                </a:solidFill>
                <a:latin typeface="+mj-lt"/>
              </a:rPr>
              <a:t>were in the tabernacle, even those did the priests and the Levites bring up. </a:t>
            </a:r>
          </a:p>
          <a:p>
            <a:r>
              <a:rPr lang="en-US" b="1" dirty="0" smtClean="0">
                <a:solidFill>
                  <a:schemeClr val="bg1"/>
                </a:solidFill>
                <a:latin typeface="+mj-lt"/>
              </a:rPr>
              <a:t>1Ki 8:5  And king Solomon, and all the congregation of Israel, that were assembled unto him, </a:t>
            </a:r>
            <a:r>
              <a:rPr lang="en-US" b="1" i="1" dirty="0" smtClean="0">
                <a:solidFill>
                  <a:schemeClr val="bg1"/>
                </a:solidFill>
                <a:latin typeface="+mj-lt"/>
              </a:rPr>
              <a:t>were with him before the ark, sacrificing sheep and oxen, that could not be told nor numbered for multitude. </a:t>
            </a:r>
          </a:p>
          <a:p>
            <a:r>
              <a:rPr lang="en-US" b="1" dirty="0" smtClean="0">
                <a:solidFill>
                  <a:schemeClr val="bg1"/>
                </a:solidFill>
                <a:latin typeface="+mj-lt"/>
              </a:rPr>
              <a:t>1Ki 8:6  And the priests brought in the ark of the covenant of the LORD unto his place, into the oracle of the house, to the most holy </a:t>
            </a:r>
            <a:r>
              <a:rPr lang="en-US" b="1" i="1" dirty="0" smtClean="0">
                <a:solidFill>
                  <a:schemeClr val="bg1"/>
                </a:solidFill>
                <a:latin typeface="+mj-lt"/>
              </a:rPr>
              <a:t>place, even under the wings of the </a:t>
            </a:r>
            <a:r>
              <a:rPr lang="en-US" b="1" i="1" dirty="0" err="1" smtClean="0">
                <a:solidFill>
                  <a:schemeClr val="bg1"/>
                </a:solidFill>
                <a:latin typeface="+mj-lt"/>
              </a:rPr>
              <a:t>cherubims</a:t>
            </a:r>
            <a:r>
              <a:rPr lang="en-US" b="1" i="1" dirty="0" smtClean="0">
                <a:solidFill>
                  <a:schemeClr val="bg1"/>
                </a:solidFill>
                <a:latin typeface="+mj-lt"/>
              </a:rPr>
              <a:t>. </a:t>
            </a:r>
            <a:endParaRPr lang="en-US" b="1" dirty="0">
              <a:solidFill>
                <a:schemeClr val="bg1"/>
              </a:solidFill>
              <a:latin typeface="+mj-lt"/>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39762"/>
          </a:xfrm>
        </p:spPr>
        <p:txBody>
          <a:bodyPr>
            <a:normAutofit fontScale="90000"/>
          </a:bodyPr>
          <a:lstStyle/>
          <a:p>
            <a:r>
              <a:rPr lang="en-US" b="1" dirty="0" smtClean="0">
                <a:solidFill>
                  <a:schemeClr val="bg1"/>
                </a:solidFill>
              </a:rPr>
              <a:t>A Song of degrees of David</a:t>
            </a:r>
            <a:endParaRPr lang="en-US" dirty="0">
              <a:solidFill>
                <a:schemeClr val="bg1"/>
              </a:solidFill>
            </a:endParaRPr>
          </a:p>
        </p:txBody>
      </p:sp>
      <p:pic>
        <p:nvPicPr>
          <p:cNvPr id="4" name="Picture 3" descr="TRANSFIGURATION.jpg"/>
          <p:cNvPicPr>
            <a:picLocks noChangeAspect="1"/>
          </p:cNvPicPr>
          <p:nvPr/>
        </p:nvPicPr>
        <p:blipFill>
          <a:blip r:embed="rId2" cstate="print"/>
          <a:stretch>
            <a:fillRect/>
          </a:stretch>
        </p:blipFill>
        <p:spPr>
          <a:xfrm>
            <a:off x="-5403273" y="-532015"/>
            <a:ext cx="9144000" cy="6858000"/>
          </a:xfrm>
          <a:prstGeom prst="rect">
            <a:avLst/>
          </a:prstGeom>
        </p:spPr>
      </p:pic>
      <p:pic>
        <p:nvPicPr>
          <p:cNvPr id="1028" name="Picture 4" descr="C:\Users\Stan\AppData\Local\Microsoft\Windows\Temporary Internet Files\Content.IE5\J4LD00JE\MC900203038[1].wmf"/>
          <p:cNvPicPr>
            <a:picLocks noChangeAspect="1" noChangeArrowheads="1"/>
          </p:cNvPicPr>
          <p:nvPr/>
        </p:nvPicPr>
        <p:blipFill>
          <a:blip r:embed="rId3" cstate="print"/>
          <a:srcRect/>
          <a:stretch>
            <a:fillRect/>
          </a:stretch>
        </p:blipFill>
        <p:spPr bwMode="auto">
          <a:xfrm>
            <a:off x="7249993" y="3446463"/>
            <a:ext cx="1157496" cy="2064875"/>
          </a:xfrm>
          <a:prstGeom prst="rect">
            <a:avLst/>
          </a:prstGeom>
          <a:noFill/>
        </p:spPr>
      </p:pic>
      <p:grpSp>
        <p:nvGrpSpPr>
          <p:cNvPr id="107" name="Group 106"/>
          <p:cNvGrpSpPr/>
          <p:nvPr/>
        </p:nvGrpSpPr>
        <p:grpSpPr>
          <a:xfrm>
            <a:off x="4570413" y="3446463"/>
            <a:ext cx="1354137" cy="2173287"/>
            <a:chOff x="4570413" y="3446463"/>
            <a:chExt cx="1354137" cy="2173287"/>
          </a:xfrm>
        </p:grpSpPr>
        <p:sp>
          <p:nvSpPr>
            <p:cNvPr id="1030" name="AutoShape 6"/>
            <p:cNvSpPr>
              <a:spLocks noChangeAspect="1" noChangeArrowheads="1" noTextEdit="1"/>
            </p:cNvSpPr>
            <p:nvPr/>
          </p:nvSpPr>
          <p:spPr bwMode="auto">
            <a:xfrm>
              <a:off x="4572000" y="3446463"/>
              <a:ext cx="1352550" cy="2173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2" name="Freeform 8"/>
            <p:cNvSpPr>
              <a:spLocks/>
            </p:cNvSpPr>
            <p:nvPr/>
          </p:nvSpPr>
          <p:spPr bwMode="auto">
            <a:xfrm>
              <a:off x="4570413" y="3471863"/>
              <a:ext cx="1325563" cy="2128837"/>
            </a:xfrm>
            <a:custGeom>
              <a:avLst/>
              <a:gdLst/>
              <a:ahLst/>
              <a:cxnLst>
                <a:cxn ang="0">
                  <a:pos x="1460" y="212"/>
                </a:cxn>
                <a:cxn ang="0">
                  <a:pos x="1439" y="578"/>
                </a:cxn>
                <a:cxn ang="0">
                  <a:pos x="1449" y="699"/>
                </a:cxn>
                <a:cxn ang="0">
                  <a:pos x="1507" y="777"/>
                </a:cxn>
                <a:cxn ang="0">
                  <a:pos x="1181" y="1083"/>
                </a:cxn>
                <a:cxn ang="0">
                  <a:pos x="1037" y="1355"/>
                </a:cxn>
                <a:cxn ang="0">
                  <a:pos x="553" y="1459"/>
                </a:cxn>
                <a:cxn ang="0">
                  <a:pos x="374" y="1526"/>
                </a:cxn>
                <a:cxn ang="0">
                  <a:pos x="206" y="1522"/>
                </a:cxn>
                <a:cxn ang="0">
                  <a:pos x="74" y="1599"/>
                </a:cxn>
                <a:cxn ang="0">
                  <a:pos x="17" y="1681"/>
                </a:cxn>
                <a:cxn ang="0">
                  <a:pos x="88" y="1712"/>
                </a:cxn>
                <a:cxn ang="0">
                  <a:pos x="117" y="1778"/>
                </a:cxn>
                <a:cxn ang="0">
                  <a:pos x="177" y="1826"/>
                </a:cxn>
                <a:cxn ang="0">
                  <a:pos x="383" y="1808"/>
                </a:cxn>
                <a:cxn ang="0">
                  <a:pos x="655" y="2015"/>
                </a:cxn>
                <a:cxn ang="0">
                  <a:pos x="974" y="1931"/>
                </a:cxn>
                <a:cxn ang="0">
                  <a:pos x="1185" y="1948"/>
                </a:cxn>
                <a:cxn ang="0">
                  <a:pos x="1274" y="1888"/>
                </a:cxn>
                <a:cxn ang="0">
                  <a:pos x="1283" y="2071"/>
                </a:cxn>
                <a:cxn ang="0">
                  <a:pos x="1233" y="2347"/>
                </a:cxn>
                <a:cxn ang="0">
                  <a:pos x="1058" y="3147"/>
                </a:cxn>
                <a:cxn ang="0">
                  <a:pos x="1041" y="3432"/>
                </a:cxn>
                <a:cxn ang="0">
                  <a:pos x="1019" y="3650"/>
                </a:cxn>
                <a:cxn ang="0">
                  <a:pos x="1007" y="4253"/>
                </a:cxn>
                <a:cxn ang="0">
                  <a:pos x="963" y="4656"/>
                </a:cxn>
                <a:cxn ang="0">
                  <a:pos x="777" y="4857"/>
                </a:cxn>
                <a:cxn ang="0">
                  <a:pos x="765" y="4963"/>
                </a:cxn>
                <a:cxn ang="0">
                  <a:pos x="1111" y="5029"/>
                </a:cxn>
                <a:cxn ang="0">
                  <a:pos x="1526" y="5020"/>
                </a:cxn>
                <a:cxn ang="0">
                  <a:pos x="1745" y="5036"/>
                </a:cxn>
                <a:cxn ang="0">
                  <a:pos x="2053" y="4967"/>
                </a:cxn>
                <a:cxn ang="0">
                  <a:pos x="2252" y="5305"/>
                </a:cxn>
                <a:cxn ang="0">
                  <a:pos x="2484" y="5290"/>
                </a:cxn>
                <a:cxn ang="0">
                  <a:pos x="2862" y="5304"/>
                </a:cxn>
                <a:cxn ang="0">
                  <a:pos x="3292" y="5156"/>
                </a:cxn>
                <a:cxn ang="0">
                  <a:pos x="3343" y="4902"/>
                </a:cxn>
                <a:cxn ang="0">
                  <a:pos x="3289" y="4434"/>
                </a:cxn>
                <a:cxn ang="0">
                  <a:pos x="3228" y="4185"/>
                </a:cxn>
                <a:cxn ang="0">
                  <a:pos x="3171" y="3908"/>
                </a:cxn>
                <a:cxn ang="0">
                  <a:pos x="3122" y="3446"/>
                </a:cxn>
                <a:cxn ang="0">
                  <a:pos x="3156" y="2654"/>
                </a:cxn>
                <a:cxn ang="0">
                  <a:pos x="3332" y="2291"/>
                </a:cxn>
                <a:cxn ang="0">
                  <a:pos x="3281" y="1723"/>
                </a:cxn>
                <a:cxn ang="0">
                  <a:pos x="3292" y="1407"/>
                </a:cxn>
                <a:cxn ang="0">
                  <a:pos x="3100" y="1211"/>
                </a:cxn>
                <a:cxn ang="0">
                  <a:pos x="3012" y="1066"/>
                </a:cxn>
                <a:cxn ang="0">
                  <a:pos x="3102" y="955"/>
                </a:cxn>
                <a:cxn ang="0">
                  <a:pos x="3045" y="706"/>
                </a:cxn>
                <a:cxn ang="0">
                  <a:pos x="2937" y="484"/>
                </a:cxn>
                <a:cxn ang="0">
                  <a:pos x="2653" y="416"/>
                </a:cxn>
                <a:cxn ang="0">
                  <a:pos x="2501" y="560"/>
                </a:cxn>
                <a:cxn ang="0">
                  <a:pos x="2499" y="976"/>
                </a:cxn>
                <a:cxn ang="0">
                  <a:pos x="2482" y="1178"/>
                </a:cxn>
                <a:cxn ang="0">
                  <a:pos x="2236" y="891"/>
                </a:cxn>
                <a:cxn ang="0">
                  <a:pos x="2007" y="693"/>
                </a:cxn>
                <a:cxn ang="0">
                  <a:pos x="2026" y="604"/>
                </a:cxn>
                <a:cxn ang="0">
                  <a:pos x="2041" y="471"/>
                </a:cxn>
                <a:cxn ang="0">
                  <a:pos x="2064" y="342"/>
                </a:cxn>
                <a:cxn ang="0">
                  <a:pos x="1797" y="19"/>
                </a:cxn>
              </a:cxnLst>
              <a:rect l="0" t="0" r="r" b="b"/>
              <a:pathLst>
                <a:path w="3343" h="5366">
                  <a:moveTo>
                    <a:pt x="1644" y="25"/>
                  </a:moveTo>
                  <a:lnTo>
                    <a:pt x="1640" y="33"/>
                  </a:lnTo>
                  <a:lnTo>
                    <a:pt x="1635" y="38"/>
                  </a:lnTo>
                  <a:lnTo>
                    <a:pt x="1627" y="42"/>
                  </a:lnTo>
                  <a:lnTo>
                    <a:pt x="1621" y="43"/>
                  </a:lnTo>
                  <a:lnTo>
                    <a:pt x="1612" y="43"/>
                  </a:lnTo>
                  <a:lnTo>
                    <a:pt x="1604" y="43"/>
                  </a:lnTo>
                  <a:lnTo>
                    <a:pt x="1595" y="42"/>
                  </a:lnTo>
                  <a:lnTo>
                    <a:pt x="1588" y="43"/>
                  </a:lnTo>
                  <a:lnTo>
                    <a:pt x="1475" y="148"/>
                  </a:lnTo>
                  <a:lnTo>
                    <a:pt x="1467" y="162"/>
                  </a:lnTo>
                  <a:lnTo>
                    <a:pt x="1464" y="178"/>
                  </a:lnTo>
                  <a:lnTo>
                    <a:pt x="1461" y="195"/>
                  </a:lnTo>
                  <a:lnTo>
                    <a:pt x="1460" y="212"/>
                  </a:lnTo>
                  <a:lnTo>
                    <a:pt x="1458" y="229"/>
                  </a:lnTo>
                  <a:lnTo>
                    <a:pt x="1456" y="246"/>
                  </a:lnTo>
                  <a:lnTo>
                    <a:pt x="1451" y="262"/>
                  </a:lnTo>
                  <a:lnTo>
                    <a:pt x="1444" y="277"/>
                  </a:lnTo>
                  <a:lnTo>
                    <a:pt x="1447" y="311"/>
                  </a:lnTo>
                  <a:lnTo>
                    <a:pt x="1450" y="347"/>
                  </a:lnTo>
                  <a:lnTo>
                    <a:pt x="1451" y="382"/>
                  </a:lnTo>
                  <a:lnTo>
                    <a:pt x="1452" y="418"/>
                  </a:lnTo>
                  <a:lnTo>
                    <a:pt x="1451" y="452"/>
                  </a:lnTo>
                  <a:lnTo>
                    <a:pt x="1448" y="487"/>
                  </a:lnTo>
                  <a:lnTo>
                    <a:pt x="1443" y="522"/>
                  </a:lnTo>
                  <a:lnTo>
                    <a:pt x="1437" y="558"/>
                  </a:lnTo>
                  <a:lnTo>
                    <a:pt x="1438" y="568"/>
                  </a:lnTo>
                  <a:lnTo>
                    <a:pt x="1439" y="578"/>
                  </a:lnTo>
                  <a:lnTo>
                    <a:pt x="1440" y="588"/>
                  </a:lnTo>
                  <a:lnTo>
                    <a:pt x="1443" y="598"/>
                  </a:lnTo>
                  <a:lnTo>
                    <a:pt x="1444" y="607"/>
                  </a:lnTo>
                  <a:lnTo>
                    <a:pt x="1448" y="617"/>
                  </a:lnTo>
                  <a:lnTo>
                    <a:pt x="1451" y="626"/>
                  </a:lnTo>
                  <a:lnTo>
                    <a:pt x="1457" y="636"/>
                  </a:lnTo>
                  <a:lnTo>
                    <a:pt x="1449" y="641"/>
                  </a:lnTo>
                  <a:lnTo>
                    <a:pt x="1444" y="648"/>
                  </a:lnTo>
                  <a:lnTo>
                    <a:pt x="1442" y="656"/>
                  </a:lnTo>
                  <a:lnTo>
                    <a:pt x="1442" y="665"/>
                  </a:lnTo>
                  <a:lnTo>
                    <a:pt x="1442" y="672"/>
                  </a:lnTo>
                  <a:lnTo>
                    <a:pt x="1444" y="681"/>
                  </a:lnTo>
                  <a:lnTo>
                    <a:pt x="1447" y="690"/>
                  </a:lnTo>
                  <a:lnTo>
                    <a:pt x="1449" y="699"/>
                  </a:lnTo>
                  <a:lnTo>
                    <a:pt x="1457" y="716"/>
                  </a:lnTo>
                  <a:lnTo>
                    <a:pt x="1469" y="724"/>
                  </a:lnTo>
                  <a:lnTo>
                    <a:pt x="1481" y="724"/>
                  </a:lnTo>
                  <a:lnTo>
                    <a:pt x="1496" y="722"/>
                  </a:lnTo>
                  <a:lnTo>
                    <a:pt x="1508" y="720"/>
                  </a:lnTo>
                  <a:lnTo>
                    <a:pt x="1520" y="721"/>
                  </a:lnTo>
                  <a:lnTo>
                    <a:pt x="1528" y="730"/>
                  </a:lnTo>
                  <a:lnTo>
                    <a:pt x="1533" y="750"/>
                  </a:lnTo>
                  <a:lnTo>
                    <a:pt x="1533" y="757"/>
                  </a:lnTo>
                  <a:lnTo>
                    <a:pt x="1530" y="763"/>
                  </a:lnTo>
                  <a:lnTo>
                    <a:pt x="1525" y="767"/>
                  </a:lnTo>
                  <a:lnTo>
                    <a:pt x="1521" y="771"/>
                  </a:lnTo>
                  <a:lnTo>
                    <a:pt x="1514" y="773"/>
                  </a:lnTo>
                  <a:lnTo>
                    <a:pt x="1507" y="777"/>
                  </a:lnTo>
                  <a:lnTo>
                    <a:pt x="1502" y="780"/>
                  </a:lnTo>
                  <a:lnTo>
                    <a:pt x="1497" y="785"/>
                  </a:lnTo>
                  <a:lnTo>
                    <a:pt x="1455" y="796"/>
                  </a:lnTo>
                  <a:lnTo>
                    <a:pt x="1413" y="812"/>
                  </a:lnTo>
                  <a:lnTo>
                    <a:pt x="1369" y="830"/>
                  </a:lnTo>
                  <a:lnTo>
                    <a:pt x="1330" y="853"/>
                  </a:lnTo>
                  <a:lnTo>
                    <a:pt x="1293" y="880"/>
                  </a:lnTo>
                  <a:lnTo>
                    <a:pt x="1263" y="913"/>
                  </a:lnTo>
                  <a:lnTo>
                    <a:pt x="1241" y="950"/>
                  </a:lnTo>
                  <a:lnTo>
                    <a:pt x="1230" y="995"/>
                  </a:lnTo>
                  <a:lnTo>
                    <a:pt x="1216" y="1016"/>
                  </a:lnTo>
                  <a:lnTo>
                    <a:pt x="1203" y="1038"/>
                  </a:lnTo>
                  <a:lnTo>
                    <a:pt x="1191" y="1060"/>
                  </a:lnTo>
                  <a:lnTo>
                    <a:pt x="1181" y="1083"/>
                  </a:lnTo>
                  <a:lnTo>
                    <a:pt x="1172" y="1107"/>
                  </a:lnTo>
                  <a:lnTo>
                    <a:pt x="1166" y="1132"/>
                  </a:lnTo>
                  <a:lnTo>
                    <a:pt x="1161" y="1156"/>
                  </a:lnTo>
                  <a:lnTo>
                    <a:pt x="1161" y="1184"/>
                  </a:lnTo>
                  <a:lnTo>
                    <a:pt x="1151" y="1203"/>
                  </a:lnTo>
                  <a:lnTo>
                    <a:pt x="1142" y="1224"/>
                  </a:lnTo>
                  <a:lnTo>
                    <a:pt x="1132" y="1243"/>
                  </a:lnTo>
                  <a:lnTo>
                    <a:pt x="1124" y="1263"/>
                  </a:lnTo>
                  <a:lnTo>
                    <a:pt x="1114" y="1282"/>
                  </a:lnTo>
                  <a:lnTo>
                    <a:pt x="1104" y="1301"/>
                  </a:lnTo>
                  <a:lnTo>
                    <a:pt x="1093" y="1320"/>
                  </a:lnTo>
                  <a:lnTo>
                    <a:pt x="1083" y="1340"/>
                  </a:lnTo>
                  <a:lnTo>
                    <a:pt x="1060" y="1348"/>
                  </a:lnTo>
                  <a:lnTo>
                    <a:pt x="1037" y="1355"/>
                  </a:lnTo>
                  <a:lnTo>
                    <a:pt x="1012" y="1358"/>
                  </a:lnTo>
                  <a:lnTo>
                    <a:pt x="989" y="1361"/>
                  </a:lnTo>
                  <a:lnTo>
                    <a:pt x="963" y="1361"/>
                  </a:lnTo>
                  <a:lnTo>
                    <a:pt x="939" y="1361"/>
                  </a:lnTo>
                  <a:lnTo>
                    <a:pt x="916" y="1361"/>
                  </a:lnTo>
                  <a:lnTo>
                    <a:pt x="893" y="1361"/>
                  </a:lnTo>
                  <a:lnTo>
                    <a:pt x="848" y="1370"/>
                  </a:lnTo>
                  <a:lnTo>
                    <a:pt x="807" y="1382"/>
                  </a:lnTo>
                  <a:lnTo>
                    <a:pt x="764" y="1395"/>
                  </a:lnTo>
                  <a:lnTo>
                    <a:pt x="724" y="1411"/>
                  </a:lnTo>
                  <a:lnTo>
                    <a:pt x="681" y="1425"/>
                  </a:lnTo>
                  <a:lnTo>
                    <a:pt x="639" y="1439"/>
                  </a:lnTo>
                  <a:lnTo>
                    <a:pt x="597" y="1450"/>
                  </a:lnTo>
                  <a:lnTo>
                    <a:pt x="553" y="1459"/>
                  </a:lnTo>
                  <a:lnTo>
                    <a:pt x="535" y="1458"/>
                  </a:lnTo>
                  <a:lnTo>
                    <a:pt x="519" y="1459"/>
                  </a:lnTo>
                  <a:lnTo>
                    <a:pt x="503" y="1463"/>
                  </a:lnTo>
                  <a:lnTo>
                    <a:pt x="490" y="1467"/>
                  </a:lnTo>
                  <a:lnTo>
                    <a:pt x="475" y="1472"/>
                  </a:lnTo>
                  <a:lnTo>
                    <a:pt x="462" y="1480"/>
                  </a:lnTo>
                  <a:lnTo>
                    <a:pt x="448" y="1487"/>
                  </a:lnTo>
                  <a:lnTo>
                    <a:pt x="436" y="1498"/>
                  </a:lnTo>
                  <a:lnTo>
                    <a:pt x="429" y="1509"/>
                  </a:lnTo>
                  <a:lnTo>
                    <a:pt x="421" y="1518"/>
                  </a:lnTo>
                  <a:lnTo>
                    <a:pt x="410" y="1523"/>
                  </a:lnTo>
                  <a:lnTo>
                    <a:pt x="400" y="1527"/>
                  </a:lnTo>
                  <a:lnTo>
                    <a:pt x="387" y="1527"/>
                  </a:lnTo>
                  <a:lnTo>
                    <a:pt x="374" y="1526"/>
                  </a:lnTo>
                  <a:lnTo>
                    <a:pt x="361" y="1523"/>
                  </a:lnTo>
                  <a:lnTo>
                    <a:pt x="351" y="1522"/>
                  </a:lnTo>
                  <a:lnTo>
                    <a:pt x="333" y="1520"/>
                  </a:lnTo>
                  <a:lnTo>
                    <a:pt x="317" y="1517"/>
                  </a:lnTo>
                  <a:lnTo>
                    <a:pt x="301" y="1512"/>
                  </a:lnTo>
                  <a:lnTo>
                    <a:pt x="287" y="1508"/>
                  </a:lnTo>
                  <a:lnTo>
                    <a:pt x="270" y="1503"/>
                  </a:lnTo>
                  <a:lnTo>
                    <a:pt x="254" y="1500"/>
                  </a:lnTo>
                  <a:lnTo>
                    <a:pt x="236" y="1499"/>
                  </a:lnTo>
                  <a:lnTo>
                    <a:pt x="219" y="1502"/>
                  </a:lnTo>
                  <a:lnTo>
                    <a:pt x="214" y="1507"/>
                  </a:lnTo>
                  <a:lnTo>
                    <a:pt x="208" y="1511"/>
                  </a:lnTo>
                  <a:lnTo>
                    <a:pt x="205" y="1514"/>
                  </a:lnTo>
                  <a:lnTo>
                    <a:pt x="206" y="1522"/>
                  </a:lnTo>
                  <a:lnTo>
                    <a:pt x="211" y="1527"/>
                  </a:lnTo>
                  <a:lnTo>
                    <a:pt x="218" y="1531"/>
                  </a:lnTo>
                  <a:lnTo>
                    <a:pt x="224" y="1536"/>
                  </a:lnTo>
                  <a:lnTo>
                    <a:pt x="231" y="1540"/>
                  </a:lnTo>
                  <a:lnTo>
                    <a:pt x="242" y="1548"/>
                  </a:lnTo>
                  <a:lnTo>
                    <a:pt x="252" y="1558"/>
                  </a:lnTo>
                  <a:lnTo>
                    <a:pt x="228" y="1564"/>
                  </a:lnTo>
                  <a:lnTo>
                    <a:pt x="206" y="1568"/>
                  </a:lnTo>
                  <a:lnTo>
                    <a:pt x="183" y="1572"/>
                  </a:lnTo>
                  <a:lnTo>
                    <a:pt x="161" y="1575"/>
                  </a:lnTo>
                  <a:lnTo>
                    <a:pt x="137" y="1578"/>
                  </a:lnTo>
                  <a:lnTo>
                    <a:pt x="116" y="1583"/>
                  </a:lnTo>
                  <a:lnTo>
                    <a:pt x="95" y="1588"/>
                  </a:lnTo>
                  <a:lnTo>
                    <a:pt x="74" y="1599"/>
                  </a:lnTo>
                  <a:lnTo>
                    <a:pt x="66" y="1600"/>
                  </a:lnTo>
                  <a:lnTo>
                    <a:pt x="58" y="1603"/>
                  </a:lnTo>
                  <a:lnTo>
                    <a:pt x="48" y="1605"/>
                  </a:lnTo>
                  <a:lnTo>
                    <a:pt x="41" y="1610"/>
                  </a:lnTo>
                  <a:lnTo>
                    <a:pt x="33" y="1613"/>
                  </a:lnTo>
                  <a:lnTo>
                    <a:pt x="27" y="1619"/>
                  </a:lnTo>
                  <a:lnTo>
                    <a:pt x="24" y="1625"/>
                  </a:lnTo>
                  <a:lnTo>
                    <a:pt x="24" y="1637"/>
                  </a:lnTo>
                  <a:lnTo>
                    <a:pt x="32" y="1645"/>
                  </a:lnTo>
                  <a:lnTo>
                    <a:pt x="36" y="1652"/>
                  </a:lnTo>
                  <a:lnTo>
                    <a:pt x="35" y="1660"/>
                  </a:lnTo>
                  <a:lnTo>
                    <a:pt x="32" y="1668"/>
                  </a:lnTo>
                  <a:lnTo>
                    <a:pt x="24" y="1674"/>
                  </a:lnTo>
                  <a:lnTo>
                    <a:pt x="17" y="1681"/>
                  </a:lnTo>
                  <a:lnTo>
                    <a:pt x="10" y="1687"/>
                  </a:lnTo>
                  <a:lnTo>
                    <a:pt x="7" y="1694"/>
                  </a:lnTo>
                  <a:lnTo>
                    <a:pt x="2" y="1698"/>
                  </a:lnTo>
                  <a:lnTo>
                    <a:pt x="0" y="1706"/>
                  </a:lnTo>
                  <a:lnTo>
                    <a:pt x="0" y="1713"/>
                  </a:lnTo>
                  <a:lnTo>
                    <a:pt x="4" y="1720"/>
                  </a:lnTo>
                  <a:lnTo>
                    <a:pt x="14" y="1721"/>
                  </a:lnTo>
                  <a:lnTo>
                    <a:pt x="25" y="1723"/>
                  </a:lnTo>
                  <a:lnTo>
                    <a:pt x="36" y="1724"/>
                  </a:lnTo>
                  <a:lnTo>
                    <a:pt x="48" y="1725"/>
                  </a:lnTo>
                  <a:lnTo>
                    <a:pt x="58" y="1724"/>
                  </a:lnTo>
                  <a:lnTo>
                    <a:pt x="68" y="1722"/>
                  </a:lnTo>
                  <a:lnTo>
                    <a:pt x="78" y="1719"/>
                  </a:lnTo>
                  <a:lnTo>
                    <a:pt x="88" y="1712"/>
                  </a:lnTo>
                  <a:lnTo>
                    <a:pt x="95" y="1720"/>
                  </a:lnTo>
                  <a:lnTo>
                    <a:pt x="89" y="1728"/>
                  </a:lnTo>
                  <a:lnTo>
                    <a:pt x="80" y="1736"/>
                  </a:lnTo>
                  <a:lnTo>
                    <a:pt x="68" y="1743"/>
                  </a:lnTo>
                  <a:lnTo>
                    <a:pt x="59" y="1751"/>
                  </a:lnTo>
                  <a:lnTo>
                    <a:pt x="51" y="1759"/>
                  </a:lnTo>
                  <a:lnTo>
                    <a:pt x="49" y="1769"/>
                  </a:lnTo>
                  <a:lnTo>
                    <a:pt x="53" y="1778"/>
                  </a:lnTo>
                  <a:lnTo>
                    <a:pt x="68" y="1791"/>
                  </a:lnTo>
                  <a:lnTo>
                    <a:pt x="68" y="1795"/>
                  </a:lnTo>
                  <a:lnTo>
                    <a:pt x="80" y="1793"/>
                  </a:lnTo>
                  <a:lnTo>
                    <a:pt x="92" y="1789"/>
                  </a:lnTo>
                  <a:lnTo>
                    <a:pt x="105" y="1784"/>
                  </a:lnTo>
                  <a:lnTo>
                    <a:pt x="117" y="1778"/>
                  </a:lnTo>
                  <a:lnTo>
                    <a:pt x="130" y="1773"/>
                  </a:lnTo>
                  <a:lnTo>
                    <a:pt x="142" y="1770"/>
                  </a:lnTo>
                  <a:lnTo>
                    <a:pt x="155" y="1769"/>
                  </a:lnTo>
                  <a:lnTo>
                    <a:pt x="169" y="1773"/>
                  </a:lnTo>
                  <a:lnTo>
                    <a:pt x="164" y="1780"/>
                  </a:lnTo>
                  <a:lnTo>
                    <a:pt x="156" y="1788"/>
                  </a:lnTo>
                  <a:lnTo>
                    <a:pt x="146" y="1796"/>
                  </a:lnTo>
                  <a:lnTo>
                    <a:pt x="137" y="1804"/>
                  </a:lnTo>
                  <a:lnTo>
                    <a:pt x="130" y="1811"/>
                  </a:lnTo>
                  <a:lnTo>
                    <a:pt x="127" y="1820"/>
                  </a:lnTo>
                  <a:lnTo>
                    <a:pt x="130" y="1829"/>
                  </a:lnTo>
                  <a:lnTo>
                    <a:pt x="141" y="1839"/>
                  </a:lnTo>
                  <a:lnTo>
                    <a:pt x="159" y="1833"/>
                  </a:lnTo>
                  <a:lnTo>
                    <a:pt x="177" y="1826"/>
                  </a:lnTo>
                  <a:lnTo>
                    <a:pt x="194" y="1819"/>
                  </a:lnTo>
                  <a:lnTo>
                    <a:pt x="211" y="1811"/>
                  </a:lnTo>
                  <a:lnTo>
                    <a:pt x="228" y="1801"/>
                  </a:lnTo>
                  <a:lnTo>
                    <a:pt x="245" y="1794"/>
                  </a:lnTo>
                  <a:lnTo>
                    <a:pt x="263" y="1787"/>
                  </a:lnTo>
                  <a:lnTo>
                    <a:pt x="284" y="1785"/>
                  </a:lnTo>
                  <a:lnTo>
                    <a:pt x="296" y="1786"/>
                  </a:lnTo>
                  <a:lnTo>
                    <a:pt x="308" y="1789"/>
                  </a:lnTo>
                  <a:lnTo>
                    <a:pt x="320" y="1791"/>
                  </a:lnTo>
                  <a:lnTo>
                    <a:pt x="334" y="1794"/>
                  </a:lnTo>
                  <a:lnTo>
                    <a:pt x="346" y="1796"/>
                  </a:lnTo>
                  <a:lnTo>
                    <a:pt x="359" y="1800"/>
                  </a:lnTo>
                  <a:lnTo>
                    <a:pt x="371" y="1803"/>
                  </a:lnTo>
                  <a:lnTo>
                    <a:pt x="383" y="1808"/>
                  </a:lnTo>
                  <a:lnTo>
                    <a:pt x="388" y="1803"/>
                  </a:lnTo>
                  <a:lnTo>
                    <a:pt x="406" y="1825"/>
                  </a:lnTo>
                  <a:lnTo>
                    <a:pt x="421" y="1850"/>
                  </a:lnTo>
                  <a:lnTo>
                    <a:pt x="435" y="1876"/>
                  </a:lnTo>
                  <a:lnTo>
                    <a:pt x="450" y="1903"/>
                  </a:lnTo>
                  <a:lnTo>
                    <a:pt x="462" y="1929"/>
                  </a:lnTo>
                  <a:lnTo>
                    <a:pt x="478" y="1956"/>
                  </a:lnTo>
                  <a:lnTo>
                    <a:pt x="494" y="1980"/>
                  </a:lnTo>
                  <a:lnTo>
                    <a:pt x="517" y="2005"/>
                  </a:lnTo>
                  <a:lnTo>
                    <a:pt x="542" y="2022"/>
                  </a:lnTo>
                  <a:lnTo>
                    <a:pt x="570" y="2030"/>
                  </a:lnTo>
                  <a:lnTo>
                    <a:pt x="597" y="2029"/>
                  </a:lnTo>
                  <a:lnTo>
                    <a:pt x="627" y="2024"/>
                  </a:lnTo>
                  <a:lnTo>
                    <a:pt x="655" y="2015"/>
                  </a:lnTo>
                  <a:lnTo>
                    <a:pt x="685" y="2007"/>
                  </a:lnTo>
                  <a:lnTo>
                    <a:pt x="715" y="2002"/>
                  </a:lnTo>
                  <a:lnTo>
                    <a:pt x="745" y="2000"/>
                  </a:lnTo>
                  <a:lnTo>
                    <a:pt x="764" y="1985"/>
                  </a:lnTo>
                  <a:lnTo>
                    <a:pt x="788" y="1979"/>
                  </a:lnTo>
                  <a:lnTo>
                    <a:pt x="812" y="1977"/>
                  </a:lnTo>
                  <a:lnTo>
                    <a:pt x="838" y="1979"/>
                  </a:lnTo>
                  <a:lnTo>
                    <a:pt x="862" y="1978"/>
                  </a:lnTo>
                  <a:lnTo>
                    <a:pt x="884" y="1972"/>
                  </a:lnTo>
                  <a:lnTo>
                    <a:pt x="903" y="1959"/>
                  </a:lnTo>
                  <a:lnTo>
                    <a:pt x="919" y="1934"/>
                  </a:lnTo>
                  <a:lnTo>
                    <a:pt x="939" y="1926"/>
                  </a:lnTo>
                  <a:lnTo>
                    <a:pt x="957" y="1926"/>
                  </a:lnTo>
                  <a:lnTo>
                    <a:pt x="974" y="1931"/>
                  </a:lnTo>
                  <a:lnTo>
                    <a:pt x="991" y="1939"/>
                  </a:lnTo>
                  <a:lnTo>
                    <a:pt x="1007" y="1947"/>
                  </a:lnTo>
                  <a:lnTo>
                    <a:pt x="1023" y="1956"/>
                  </a:lnTo>
                  <a:lnTo>
                    <a:pt x="1040" y="1960"/>
                  </a:lnTo>
                  <a:lnTo>
                    <a:pt x="1060" y="1962"/>
                  </a:lnTo>
                  <a:lnTo>
                    <a:pt x="1076" y="1962"/>
                  </a:lnTo>
                  <a:lnTo>
                    <a:pt x="1092" y="1961"/>
                  </a:lnTo>
                  <a:lnTo>
                    <a:pt x="1106" y="1959"/>
                  </a:lnTo>
                  <a:lnTo>
                    <a:pt x="1122" y="1957"/>
                  </a:lnTo>
                  <a:lnTo>
                    <a:pt x="1137" y="1952"/>
                  </a:lnTo>
                  <a:lnTo>
                    <a:pt x="1151" y="1949"/>
                  </a:lnTo>
                  <a:lnTo>
                    <a:pt x="1166" y="1945"/>
                  </a:lnTo>
                  <a:lnTo>
                    <a:pt x="1182" y="1944"/>
                  </a:lnTo>
                  <a:lnTo>
                    <a:pt x="1185" y="1948"/>
                  </a:lnTo>
                  <a:lnTo>
                    <a:pt x="1191" y="1950"/>
                  </a:lnTo>
                  <a:lnTo>
                    <a:pt x="1197" y="1949"/>
                  </a:lnTo>
                  <a:lnTo>
                    <a:pt x="1204" y="1947"/>
                  </a:lnTo>
                  <a:lnTo>
                    <a:pt x="1210" y="1943"/>
                  </a:lnTo>
                  <a:lnTo>
                    <a:pt x="1216" y="1940"/>
                  </a:lnTo>
                  <a:lnTo>
                    <a:pt x="1223" y="1936"/>
                  </a:lnTo>
                  <a:lnTo>
                    <a:pt x="1230" y="1934"/>
                  </a:lnTo>
                  <a:lnTo>
                    <a:pt x="1238" y="1929"/>
                  </a:lnTo>
                  <a:lnTo>
                    <a:pt x="1246" y="1923"/>
                  </a:lnTo>
                  <a:lnTo>
                    <a:pt x="1251" y="1916"/>
                  </a:lnTo>
                  <a:lnTo>
                    <a:pt x="1258" y="1911"/>
                  </a:lnTo>
                  <a:lnTo>
                    <a:pt x="1263" y="1903"/>
                  </a:lnTo>
                  <a:lnTo>
                    <a:pt x="1269" y="1895"/>
                  </a:lnTo>
                  <a:lnTo>
                    <a:pt x="1274" y="1888"/>
                  </a:lnTo>
                  <a:lnTo>
                    <a:pt x="1280" y="1881"/>
                  </a:lnTo>
                  <a:lnTo>
                    <a:pt x="1287" y="1889"/>
                  </a:lnTo>
                  <a:lnTo>
                    <a:pt x="1292" y="1898"/>
                  </a:lnTo>
                  <a:lnTo>
                    <a:pt x="1294" y="1907"/>
                  </a:lnTo>
                  <a:lnTo>
                    <a:pt x="1297" y="1916"/>
                  </a:lnTo>
                  <a:lnTo>
                    <a:pt x="1296" y="1932"/>
                  </a:lnTo>
                  <a:lnTo>
                    <a:pt x="1298" y="1950"/>
                  </a:lnTo>
                  <a:lnTo>
                    <a:pt x="1300" y="1968"/>
                  </a:lnTo>
                  <a:lnTo>
                    <a:pt x="1302" y="1988"/>
                  </a:lnTo>
                  <a:lnTo>
                    <a:pt x="1301" y="2006"/>
                  </a:lnTo>
                  <a:lnTo>
                    <a:pt x="1300" y="2025"/>
                  </a:lnTo>
                  <a:lnTo>
                    <a:pt x="1294" y="2041"/>
                  </a:lnTo>
                  <a:lnTo>
                    <a:pt x="1285" y="2058"/>
                  </a:lnTo>
                  <a:lnTo>
                    <a:pt x="1283" y="2071"/>
                  </a:lnTo>
                  <a:lnTo>
                    <a:pt x="1280" y="2087"/>
                  </a:lnTo>
                  <a:lnTo>
                    <a:pt x="1277" y="2103"/>
                  </a:lnTo>
                  <a:lnTo>
                    <a:pt x="1274" y="2119"/>
                  </a:lnTo>
                  <a:lnTo>
                    <a:pt x="1269" y="2135"/>
                  </a:lnTo>
                  <a:lnTo>
                    <a:pt x="1265" y="2152"/>
                  </a:lnTo>
                  <a:lnTo>
                    <a:pt x="1261" y="2168"/>
                  </a:lnTo>
                  <a:lnTo>
                    <a:pt x="1260" y="2185"/>
                  </a:lnTo>
                  <a:lnTo>
                    <a:pt x="1254" y="2207"/>
                  </a:lnTo>
                  <a:lnTo>
                    <a:pt x="1248" y="2229"/>
                  </a:lnTo>
                  <a:lnTo>
                    <a:pt x="1242" y="2253"/>
                  </a:lnTo>
                  <a:lnTo>
                    <a:pt x="1239" y="2277"/>
                  </a:lnTo>
                  <a:lnTo>
                    <a:pt x="1236" y="2300"/>
                  </a:lnTo>
                  <a:lnTo>
                    <a:pt x="1233" y="2324"/>
                  </a:lnTo>
                  <a:lnTo>
                    <a:pt x="1233" y="2347"/>
                  </a:lnTo>
                  <a:lnTo>
                    <a:pt x="1234" y="2371"/>
                  </a:lnTo>
                  <a:lnTo>
                    <a:pt x="1215" y="2452"/>
                  </a:lnTo>
                  <a:lnTo>
                    <a:pt x="1199" y="2534"/>
                  </a:lnTo>
                  <a:lnTo>
                    <a:pt x="1182" y="2615"/>
                  </a:lnTo>
                  <a:lnTo>
                    <a:pt x="1166" y="2698"/>
                  </a:lnTo>
                  <a:lnTo>
                    <a:pt x="1148" y="2778"/>
                  </a:lnTo>
                  <a:lnTo>
                    <a:pt x="1128" y="2860"/>
                  </a:lnTo>
                  <a:lnTo>
                    <a:pt x="1104" y="2939"/>
                  </a:lnTo>
                  <a:lnTo>
                    <a:pt x="1078" y="3018"/>
                  </a:lnTo>
                  <a:lnTo>
                    <a:pt x="1071" y="3041"/>
                  </a:lnTo>
                  <a:lnTo>
                    <a:pt x="1066" y="3067"/>
                  </a:lnTo>
                  <a:lnTo>
                    <a:pt x="1062" y="3094"/>
                  </a:lnTo>
                  <a:lnTo>
                    <a:pt x="1060" y="3121"/>
                  </a:lnTo>
                  <a:lnTo>
                    <a:pt x="1058" y="3147"/>
                  </a:lnTo>
                  <a:lnTo>
                    <a:pt x="1058" y="3174"/>
                  </a:lnTo>
                  <a:lnTo>
                    <a:pt x="1058" y="3200"/>
                  </a:lnTo>
                  <a:lnTo>
                    <a:pt x="1058" y="3227"/>
                  </a:lnTo>
                  <a:lnTo>
                    <a:pt x="1051" y="3247"/>
                  </a:lnTo>
                  <a:lnTo>
                    <a:pt x="1049" y="3267"/>
                  </a:lnTo>
                  <a:lnTo>
                    <a:pt x="1048" y="3287"/>
                  </a:lnTo>
                  <a:lnTo>
                    <a:pt x="1048" y="3307"/>
                  </a:lnTo>
                  <a:lnTo>
                    <a:pt x="1047" y="3327"/>
                  </a:lnTo>
                  <a:lnTo>
                    <a:pt x="1047" y="3348"/>
                  </a:lnTo>
                  <a:lnTo>
                    <a:pt x="1045" y="3368"/>
                  </a:lnTo>
                  <a:lnTo>
                    <a:pt x="1042" y="3389"/>
                  </a:lnTo>
                  <a:lnTo>
                    <a:pt x="1042" y="3403"/>
                  </a:lnTo>
                  <a:lnTo>
                    <a:pt x="1042" y="3417"/>
                  </a:lnTo>
                  <a:lnTo>
                    <a:pt x="1041" y="3432"/>
                  </a:lnTo>
                  <a:lnTo>
                    <a:pt x="1041" y="3449"/>
                  </a:lnTo>
                  <a:lnTo>
                    <a:pt x="1041" y="3464"/>
                  </a:lnTo>
                  <a:lnTo>
                    <a:pt x="1041" y="3480"/>
                  </a:lnTo>
                  <a:lnTo>
                    <a:pt x="1041" y="3496"/>
                  </a:lnTo>
                  <a:lnTo>
                    <a:pt x="1045" y="3513"/>
                  </a:lnTo>
                  <a:lnTo>
                    <a:pt x="1040" y="3523"/>
                  </a:lnTo>
                  <a:lnTo>
                    <a:pt x="1039" y="3535"/>
                  </a:lnTo>
                  <a:lnTo>
                    <a:pt x="1039" y="3545"/>
                  </a:lnTo>
                  <a:lnTo>
                    <a:pt x="1040" y="3557"/>
                  </a:lnTo>
                  <a:lnTo>
                    <a:pt x="1039" y="3568"/>
                  </a:lnTo>
                  <a:lnTo>
                    <a:pt x="1039" y="3578"/>
                  </a:lnTo>
                  <a:lnTo>
                    <a:pt x="1035" y="3588"/>
                  </a:lnTo>
                  <a:lnTo>
                    <a:pt x="1028" y="3599"/>
                  </a:lnTo>
                  <a:lnTo>
                    <a:pt x="1019" y="3650"/>
                  </a:lnTo>
                  <a:lnTo>
                    <a:pt x="1014" y="3701"/>
                  </a:lnTo>
                  <a:lnTo>
                    <a:pt x="1010" y="3754"/>
                  </a:lnTo>
                  <a:lnTo>
                    <a:pt x="1010" y="3807"/>
                  </a:lnTo>
                  <a:lnTo>
                    <a:pt x="1010" y="3859"/>
                  </a:lnTo>
                  <a:lnTo>
                    <a:pt x="1012" y="3912"/>
                  </a:lnTo>
                  <a:lnTo>
                    <a:pt x="1014" y="3965"/>
                  </a:lnTo>
                  <a:lnTo>
                    <a:pt x="1020" y="4018"/>
                  </a:lnTo>
                  <a:lnTo>
                    <a:pt x="1022" y="4051"/>
                  </a:lnTo>
                  <a:lnTo>
                    <a:pt x="1023" y="4086"/>
                  </a:lnTo>
                  <a:lnTo>
                    <a:pt x="1020" y="4120"/>
                  </a:lnTo>
                  <a:lnTo>
                    <a:pt x="1018" y="4154"/>
                  </a:lnTo>
                  <a:lnTo>
                    <a:pt x="1012" y="4186"/>
                  </a:lnTo>
                  <a:lnTo>
                    <a:pt x="1009" y="4220"/>
                  </a:lnTo>
                  <a:lnTo>
                    <a:pt x="1007" y="4253"/>
                  </a:lnTo>
                  <a:lnTo>
                    <a:pt x="1008" y="4288"/>
                  </a:lnTo>
                  <a:lnTo>
                    <a:pt x="1005" y="4315"/>
                  </a:lnTo>
                  <a:lnTo>
                    <a:pt x="1001" y="4343"/>
                  </a:lnTo>
                  <a:lnTo>
                    <a:pt x="995" y="4370"/>
                  </a:lnTo>
                  <a:lnTo>
                    <a:pt x="991" y="4397"/>
                  </a:lnTo>
                  <a:lnTo>
                    <a:pt x="985" y="4424"/>
                  </a:lnTo>
                  <a:lnTo>
                    <a:pt x="983" y="4451"/>
                  </a:lnTo>
                  <a:lnTo>
                    <a:pt x="984" y="4478"/>
                  </a:lnTo>
                  <a:lnTo>
                    <a:pt x="990" y="4508"/>
                  </a:lnTo>
                  <a:lnTo>
                    <a:pt x="969" y="4543"/>
                  </a:lnTo>
                  <a:lnTo>
                    <a:pt x="966" y="4570"/>
                  </a:lnTo>
                  <a:lnTo>
                    <a:pt x="964" y="4599"/>
                  </a:lnTo>
                  <a:lnTo>
                    <a:pt x="963" y="4627"/>
                  </a:lnTo>
                  <a:lnTo>
                    <a:pt x="963" y="4656"/>
                  </a:lnTo>
                  <a:lnTo>
                    <a:pt x="963" y="4685"/>
                  </a:lnTo>
                  <a:lnTo>
                    <a:pt x="964" y="4714"/>
                  </a:lnTo>
                  <a:lnTo>
                    <a:pt x="966" y="4742"/>
                  </a:lnTo>
                  <a:lnTo>
                    <a:pt x="969" y="4771"/>
                  </a:lnTo>
                  <a:lnTo>
                    <a:pt x="947" y="4780"/>
                  </a:lnTo>
                  <a:lnTo>
                    <a:pt x="927" y="4792"/>
                  </a:lnTo>
                  <a:lnTo>
                    <a:pt x="905" y="4805"/>
                  </a:lnTo>
                  <a:lnTo>
                    <a:pt x="885" y="4817"/>
                  </a:lnTo>
                  <a:lnTo>
                    <a:pt x="864" y="4827"/>
                  </a:lnTo>
                  <a:lnTo>
                    <a:pt x="843" y="4836"/>
                  </a:lnTo>
                  <a:lnTo>
                    <a:pt x="820" y="4842"/>
                  </a:lnTo>
                  <a:lnTo>
                    <a:pt x="798" y="4844"/>
                  </a:lnTo>
                  <a:lnTo>
                    <a:pt x="788" y="4851"/>
                  </a:lnTo>
                  <a:lnTo>
                    <a:pt x="777" y="4857"/>
                  </a:lnTo>
                  <a:lnTo>
                    <a:pt x="767" y="4864"/>
                  </a:lnTo>
                  <a:lnTo>
                    <a:pt x="758" y="4872"/>
                  </a:lnTo>
                  <a:lnTo>
                    <a:pt x="749" y="4879"/>
                  </a:lnTo>
                  <a:lnTo>
                    <a:pt x="741" y="4887"/>
                  </a:lnTo>
                  <a:lnTo>
                    <a:pt x="734" y="4894"/>
                  </a:lnTo>
                  <a:lnTo>
                    <a:pt x="727" y="4905"/>
                  </a:lnTo>
                  <a:lnTo>
                    <a:pt x="724" y="4914"/>
                  </a:lnTo>
                  <a:lnTo>
                    <a:pt x="725" y="4924"/>
                  </a:lnTo>
                  <a:lnTo>
                    <a:pt x="727" y="4932"/>
                  </a:lnTo>
                  <a:lnTo>
                    <a:pt x="733" y="4941"/>
                  </a:lnTo>
                  <a:lnTo>
                    <a:pt x="738" y="4946"/>
                  </a:lnTo>
                  <a:lnTo>
                    <a:pt x="747" y="4953"/>
                  </a:lnTo>
                  <a:lnTo>
                    <a:pt x="755" y="4958"/>
                  </a:lnTo>
                  <a:lnTo>
                    <a:pt x="765" y="4963"/>
                  </a:lnTo>
                  <a:lnTo>
                    <a:pt x="786" y="4962"/>
                  </a:lnTo>
                  <a:lnTo>
                    <a:pt x="806" y="4969"/>
                  </a:lnTo>
                  <a:lnTo>
                    <a:pt x="822" y="4979"/>
                  </a:lnTo>
                  <a:lnTo>
                    <a:pt x="839" y="4992"/>
                  </a:lnTo>
                  <a:lnTo>
                    <a:pt x="855" y="5004"/>
                  </a:lnTo>
                  <a:lnTo>
                    <a:pt x="872" y="5017"/>
                  </a:lnTo>
                  <a:lnTo>
                    <a:pt x="890" y="5026"/>
                  </a:lnTo>
                  <a:lnTo>
                    <a:pt x="911" y="5031"/>
                  </a:lnTo>
                  <a:lnTo>
                    <a:pt x="944" y="5027"/>
                  </a:lnTo>
                  <a:lnTo>
                    <a:pt x="977" y="5025"/>
                  </a:lnTo>
                  <a:lnTo>
                    <a:pt x="1011" y="5024"/>
                  </a:lnTo>
                  <a:lnTo>
                    <a:pt x="1045" y="5025"/>
                  </a:lnTo>
                  <a:lnTo>
                    <a:pt x="1077" y="5026"/>
                  </a:lnTo>
                  <a:lnTo>
                    <a:pt x="1111" y="5029"/>
                  </a:lnTo>
                  <a:lnTo>
                    <a:pt x="1143" y="5035"/>
                  </a:lnTo>
                  <a:lnTo>
                    <a:pt x="1176" y="5042"/>
                  </a:lnTo>
                  <a:lnTo>
                    <a:pt x="1210" y="5031"/>
                  </a:lnTo>
                  <a:lnTo>
                    <a:pt x="1245" y="5026"/>
                  </a:lnTo>
                  <a:lnTo>
                    <a:pt x="1279" y="5021"/>
                  </a:lnTo>
                  <a:lnTo>
                    <a:pt x="1316" y="5019"/>
                  </a:lnTo>
                  <a:lnTo>
                    <a:pt x="1352" y="5016"/>
                  </a:lnTo>
                  <a:lnTo>
                    <a:pt x="1389" y="5015"/>
                  </a:lnTo>
                  <a:lnTo>
                    <a:pt x="1425" y="5012"/>
                  </a:lnTo>
                  <a:lnTo>
                    <a:pt x="1462" y="5011"/>
                  </a:lnTo>
                  <a:lnTo>
                    <a:pt x="1477" y="5013"/>
                  </a:lnTo>
                  <a:lnTo>
                    <a:pt x="1493" y="5017"/>
                  </a:lnTo>
                  <a:lnTo>
                    <a:pt x="1510" y="5018"/>
                  </a:lnTo>
                  <a:lnTo>
                    <a:pt x="1526" y="5020"/>
                  </a:lnTo>
                  <a:lnTo>
                    <a:pt x="1543" y="5021"/>
                  </a:lnTo>
                  <a:lnTo>
                    <a:pt x="1560" y="5024"/>
                  </a:lnTo>
                  <a:lnTo>
                    <a:pt x="1577" y="5027"/>
                  </a:lnTo>
                  <a:lnTo>
                    <a:pt x="1594" y="5031"/>
                  </a:lnTo>
                  <a:lnTo>
                    <a:pt x="1610" y="5026"/>
                  </a:lnTo>
                  <a:lnTo>
                    <a:pt x="1625" y="5022"/>
                  </a:lnTo>
                  <a:lnTo>
                    <a:pt x="1641" y="5019"/>
                  </a:lnTo>
                  <a:lnTo>
                    <a:pt x="1657" y="5018"/>
                  </a:lnTo>
                  <a:lnTo>
                    <a:pt x="1672" y="5017"/>
                  </a:lnTo>
                  <a:lnTo>
                    <a:pt x="1688" y="5018"/>
                  </a:lnTo>
                  <a:lnTo>
                    <a:pt x="1704" y="5022"/>
                  </a:lnTo>
                  <a:lnTo>
                    <a:pt x="1720" y="5031"/>
                  </a:lnTo>
                  <a:lnTo>
                    <a:pt x="1732" y="5033"/>
                  </a:lnTo>
                  <a:lnTo>
                    <a:pt x="1745" y="5036"/>
                  </a:lnTo>
                  <a:lnTo>
                    <a:pt x="1757" y="5040"/>
                  </a:lnTo>
                  <a:lnTo>
                    <a:pt x="1769" y="5047"/>
                  </a:lnTo>
                  <a:lnTo>
                    <a:pt x="1779" y="5053"/>
                  </a:lnTo>
                  <a:lnTo>
                    <a:pt x="1790" y="5061"/>
                  </a:lnTo>
                  <a:lnTo>
                    <a:pt x="1800" y="5067"/>
                  </a:lnTo>
                  <a:lnTo>
                    <a:pt x="1813" y="5076"/>
                  </a:lnTo>
                  <a:lnTo>
                    <a:pt x="1843" y="5064"/>
                  </a:lnTo>
                  <a:lnTo>
                    <a:pt x="1876" y="5054"/>
                  </a:lnTo>
                  <a:lnTo>
                    <a:pt x="1906" y="5044"/>
                  </a:lnTo>
                  <a:lnTo>
                    <a:pt x="1939" y="5034"/>
                  </a:lnTo>
                  <a:lnTo>
                    <a:pt x="1968" y="5020"/>
                  </a:lnTo>
                  <a:lnTo>
                    <a:pt x="1997" y="5006"/>
                  </a:lnTo>
                  <a:lnTo>
                    <a:pt x="2025" y="4988"/>
                  </a:lnTo>
                  <a:lnTo>
                    <a:pt x="2053" y="4967"/>
                  </a:lnTo>
                  <a:lnTo>
                    <a:pt x="2064" y="4969"/>
                  </a:lnTo>
                  <a:lnTo>
                    <a:pt x="2076" y="4967"/>
                  </a:lnTo>
                  <a:lnTo>
                    <a:pt x="2086" y="4964"/>
                  </a:lnTo>
                  <a:lnTo>
                    <a:pt x="2096" y="4961"/>
                  </a:lnTo>
                  <a:lnTo>
                    <a:pt x="2104" y="4955"/>
                  </a:lnTo>
                  <a:lnTo>
                    <a:pt x="2114" y="4949"/>
                  </a:lnTo>
                  <a:lnTo>
                    <a:pt x="2123" y="4944"/>
                  </a:lnTo>
                  <a:lnTo>
                    <a:pt x="2134" y="4941"/>
                  </a:lnTo>
                  <a:lnTo>
                    <a:pt x="2146" y="4953"/>
                  </a:lnTo>
                  <a:lnTo>
                    <a:pt x="2162" y="5260"/>
                  </a:lnTo>
                  <a:lnTo>
                    <a:pt x="2177" y="5282"/>
                  </a:lnTo>
                  <a:lnTo>
                    <a:pt x="2198" y="5296"/>
                  </a:lnTo>
                  <a:lnTo>
                    <a:pt x="2223" y="5303"/>
                  </a:lnTo>
                  <a:lnTo>
                    <a:pt x="2252" y="5305"/>
                  </a:lnTo>
                  <a:lnTo>
                    <a:pt x="2281" y="5303"/>
                  </a:lnTo>
                  <a:lnTo>
                    <a:pt x="2310" y="5301"/>
                  </a:lnTo>
                  <a:lnTo>
                    <a:pt x="2339" y="5297"/>
                  </a:lnTo>
                  <a:lnTo>
                    <a:pt x="2366" y="5299"/>
                  </a:lnTo>
                  <a:lnTo>
                    <a:pt x="2380" y="5296"/>
                  </a:lnTo>
                  <a:lnTo>
                    <a:pt x="2393" y="5295"/>
                  </a:lnTo>
                  <a:lnTo>
                    <a:pt x="2407" y="5294"/>
                  </a:lnTo>
                  <a:lnTo>
                    <a:pt x="2420" y="5293"/>
                  </a:lnTo>
                  <a:lnTo>
                    <a:pt x="2434" y="5291"/>
                  </a:lnTo>
                  <a:lnTo>
                    <a:pt x="2447" y="5289"/>
                  </a:lnTo>
                  <a:lnTo>
                    <a:pt x="2461" y="5284"/>
                  </a:lnTo>
                  <a:lnTo>
                    <a:pt x="2475" y="5281"/>
                  </a:lnTo>
                  <a:lnTo>
                    <a:pt x="2480" y="5284"/>
                  </a:lnTo>
                  <a:lnTo>
                    <a:pt x="2484" y="5290"/>
                  </a:lnTo>
                  <a:lnTo>
                    <a:pt x="2488" y="5296"/>
                  </a:lnTo>
                  <a:lnTo>
                    <a:pt x="2492" y="5303"/>
                  </a:lnTo>
                  <a:lnTo>
                    <a:pt x="2494" y="5309"/>
                  </a:lnTo>
                  <a:lnTo>
                    <a:pt x="2498" y="5315"/>
                  </a:lnTo>
                  <a:lnTo>
                    <a:pt x="2501" y="5322"/>
                  </a:lnTo>
                  <a:lnTo>
                    <a:pt x="2506" y="5329"/>
                  </a:lnTo>
                  <a:lnTo>
                    <a:pt x="2545" y="5354"/>
                  </a:lnTo>
                  <a:lnTo>
                    <a:pt x="2589" y="5366"/>
                  </a:lnTo>
                  <a:lnTo>
                    <a:pt x="2634" y="5366"/>
                  </a:lnTo>
                  <a:lnTo>
                    <a:pt x="2680" y="5358"/>
                  </a:lnTo>
                  <a:lnTo>
                    <a:pt x="2726" y="5344"/>
                  </a:lnTo>
                  <a:lnTo>
                    <a:pt x="2772" y="5329"/>
                  </a:lnTo>
                  <a:lnTo>
                    <a:pt x="2817" y="5314"/>
                  </a:lnTo>
                  <a:lnTo>
                    <a:pt x="2862" y="5304"/>
                  </a:lnTo>
                  <a:lnTo>
                    <a:pt x="2903" y="5290"/>
                  </a:lnTo>
                  <a:lnTo>
                    <a:pt x="2947" y="5280"/>
                  </a:lnTo>
                  <a:lnTo>
                    <a:pt x="2992" y="5272"/>
                  </a:lnTo>
                  <a:lnTo>
                    <a:pt x="3038" y="5266"/>
                  </a:lnTo>
                  <a:lnTo>
                    <a:pt x="3083" y="5260"/>
                  </a:lnTo>
                  <a:lnTo>
                    <a:pt x="3129" y="5255"/>
                  </a:lnTo>
                  <a:lnTo>
                    <a:pt x="3173" y="5247"/>
                  </a:lnTo>
                  <a:lnTo>
                    <a:pt x="3217" y="5238"/>
                  </a:lnTo>
                  <a:lnTo>
                    <a:pt x="3228" y="5225"/>
                  </a:lnTo>
                  <a:lnTo>
                    <a:pt x="3240" y="5211"/>
                  </a:lnTo>
                  <a:lnTo>
                    <a:pt x="3252" y="5198"/>
                  </a:lnTo>
                  <a:lnTo>
                    <a:pt x="3266" y="5184"/>
                  </a:lnTo>
                  <a:lnTo>
                    <a:pt x="3278" y="5170"/>
                  </a:lnTo>
                  <a:lnTo>
                    <a:pt x="3292" y="5156"/>
                  </a:lnTo>
                  <a:lnTo>
                    <a:pt x="3305" y="5143"/>
                  </a:lnTo>
                  <a:lnTo>
                    <a:pt x="3319" y="5132"/>
                  </a:lnTo>
                  <a:lnTo>
                    <a:pt x="3322" y="5111"/>
                  </a:lnTo>
                  <a:lnTo>
                    <a:pt x="3328" y="5090"/>
                  </a:lnTo>
                  <a:lnTo>
                    <a:pt x="3333" y="5067"/>
                  </a:lnTo>
                  <a:lnTo>
                    <a:pt x="3340" y="5046"/>
                  </a:lnTo>
                  <a:lnTo>
                    <a:pt x="3342" y="5025"/>
                  </a:lnTo>
                  <a:lnTo>
                    <a:pt x="3341" y="5004"/>
                  </a:lnTo>
                  <a:lnTo>
                    <a:pt x="3334" y="4984"/>
                  </a:lnTo>
                  <a:lnTo>
                    <a:pt x="3322" y="4967"/>
                  </a:lnTo>
                  <a:lnTo>
                    <a:pt x="3332" y="4953"/>
                  </a:lnTo>
                  <a:lnTo>
                    <a:pt x="3339" y="4937"/>
                  </a:lnTo>
                  <a:lnTo>
                    <a:pt x="3342" y="4919"/>
                  </a:lnTo>
                  <a:lnTo>
                    <a:pt x="3343" y="4902"/>
                  </a:lnTo>
                  <a:lnTo>
                    <a:pt x="3342" y="4883"/>
                  </a:lnTo>
                  <a:lnTo>
                    <a:pt x="3341" y="4865"/>
                  </a:lnTo>
                  <a:lnTo>
                    <a:pt x="3339" y="4847"/>
                  </a:lnTo>
                  <a:lnTo>
                    <a:pt x="3339" y="4832"/>
                  </a:lnTo>
                  <a:lnTo>
                    <a:pt x="3332" y="4786"/>
                  </a:lnTo>
                  <a:lnTo>
                    <a:pt x="3329" y="4741"/>
                  </a:lnTo>
                  <a:lnTo>
                    <a:pt x="3324" y="4696"/>
                  </a:lnTo>
                  <a:lnTo>
                    <a:pt x="3321" y="4651"/>
                  </a:lnTo>
                  <a:lnTo>
                    <a:pt x="3315" y="4606"/>
                  </a:lnTo>
                  <a:lnTo>
                    <a:pt x="3310" y="4562"/>
                  </a:lnTo>
                  <a:lnTo>
                    <a:pt x="3302" y="4518"/>
                  </a:lnTo>
                  <a:lnTo>
                    <a:pt x="3294" y="4478"/>
                  </a:lnTo>
                  <a:lnTo>
                    <a:pt x="3290" y="4456"/>
                  </a:lnTo>
                  <a:lnTo>
                    <a:pt x="3289" y="4434"/>
                  </a:lnTo>
                  <a:lnTo>
                    <a:pt x="3288" y="4412"/>
                  </a:lnTo>
                  <a:lnTo>
                    <a:pt x="3288" y="4390"/>
                  </a:lnTo>
                  <a:lnTo>
                    <a:pt x="3285" y="4369"/>
                  </a:lnTo>
                  <a:lnTo>
                    <a:pt x="3281" y="4349"/>
                  </a:lnTo>
                  <a:lnTo>
                    <a:pt x="3276" y="4329"/>
                  </a:lnTo>
                  <a:lnTo>
                    <a:pt x="3268" y="4311"/>
                  </a:lnTo>
                  <a:lnTo>
                    <a:pt x="3265" y="4294"/>
                  </a:lnTo>
                  <a:lnTo>
                    <a:pt x="3261" y="4277"/>
                  </a:lnTo>
                  <a:lnTo>
                    <a:pt x="3256" y="4261"/>
                  </a:lnTo>
                  <a:lnTo>
                    <a:pt x="3251" y="4247"/>
                  </a:lnTo>
                  <a:lnTo>
                    <a:pt x="3244" y="4231"/>
                  </a:lnTo>
                  <a:lnTo>
                    <a:pt x="3239" y="4215"/>
                  </a:lnTo>
                  <a:lnTo>
                    <a:pt x="3232" y="4200"/>
                  </a:lnTo>
                  <a:lnTo>
                    <a:pt x="3228" y="4185"/>
                  </a:lnTo>
                  <a:lnTo>
                    <a:pt x="3220" y="4177"/>
                  </a:lnTo>
                  <a:lnTo>
                    <a:pt x="3215" y="4170"/>
                  </a:lnTo>
                  <a:lnTo>
                    <a:pt x="3214" y="4161"/>
                  </a:lnTo>
                  <a:lnTo>
                    <a:pt x="3214" y="4152"/>
                  </a:lnTo>
                  <a:lnTo>
                    <a:pt x="3214" y="4142"/>
                  </a:lnTo>
                  <a:lnTo>
                    <a:pt x="3214" y="4133"/>
                  </a:lnTo>
                  <a:lnTo>
                    <a:pt x="3213" y="4126"/>
                  </a:lnTo>
                  <a:lnTo>
                    <a:pt x="3211" y="4119"/>
                  </a:lnTo>
                  <a:lnTo>
                    <a:pt x="3215" y="4114"/>
                  </a:lnTo>
                  <a:lnTo>
                    <a:pt x="3203" y="4074"/>
                  </a:lnTo>
                  <a:lnTo>
                    <a:pt x="3194" y="4033"/>
                  </a:lnTo>
                  <a:lnTo>
                    <a:pt x="3186" y="3992"/>
                  </a:lnTo>
                  <a:lnTo>
                    <a:pt x="3179" y="3950"/>
                  </a:lnTo>
                  <a:lnTo>
                    <a:pt x="3171" y="3908"/>
                  </a:lnTo>
                  <a:lnTo>
                    <a:pt x="3165" y="3866"/>
                  </a:lnTo>
                  <a:lnTo>
                    <a:pt x="3156" y="3825"/>
                  </a:lnTo>
                  <a:lnTo>
                    <a:pt x="3145" y="3785"/>
                  </a:lnTo>
                  <a:lnTo>
                    <a:pt x="3137" y="3752"/>
                  </a:lnTo>
                  <a:lnTo>
                    <a:pt x="3130" y="3718"/>
                  </a:lnTo>
                  <a:lnTo>
                    <a:pt x="3124" y="3682"/>
                  </a:lnTo>
                  <a:lnTo>
                    <a:pt x="3122" y="3647"/>
                  </a:lnTo>
                  <a:lnTo>
                    <a:pt x="3119" y="3611"/>
                  </a:lnTo>
                  <a:lnTo>
                    <a:pt x="3119" y="3575"/>
                  </a:lnTo>
                  <a:lnTo>
                    <a:pt x="3120" y="3538"/>
                  </a:lnTo>
                  <a:lnTo>
                    <a:pt x="3124" y="3502"/>
                  </a:lnTo>
                  <a:lnTo>
                    <a:pt x="3124" y="3497"/>
                  </a:lnTo>
                  <a:lnTo>
                    <a:pt x="3120" y="3496"/>
                  </a:lnTo>
                  <a:lnTo>
                    <a:pt x="3122" y="3446"/>
                  </a:lnTo>
                  <a:lnTo>
                    <a:pt x="3127" y="3399"/>
                  </a:lnTo>
                  <a:lnTo>
                    <a:pt x="3131" y="3352"/>
                  </a:lnTo>
                  <a:lnTo>
                    <a:pt x="3138" y="3305"/>
                  </a:lnTo>
                  <a:lnTo>
                    <a:pt x="3142" y="3258"/>
                  </a:lnTo>
                  <a:lnTo>
                    <a:pt x="3148" y="3211"/>
                  </a:lnTo>
                  <a:lnTo>
                    <a:pt x="3151" y="3165"/>
                  </a:lnTo>
                  <a:lnTo>
                    <a:pt x="3152" y="3119"/>
                  </a:lnTo>
                  <a:lnTo>
                    <a:pt x="3157" y="2795"/>
                  </a:lnTo>
                  <a:lnTo>
                    <a:pt x="3147" y="2772"/>
                  </a:lnTo>
                  <a:lnTo>
                    <a:pt x="3143" y="2748"/>
                  </a:lnTo>
                  <a:lnTo>
                    <a:pt x="3143" y="2725"/>
                  </a:lnTo>
                  <a:lnTo>
                    <a:pt x="3147" y="2701"/>
                  </a:lnTo>
                  <a:lnTo>
                    <a:pt x="3150" y="2677"/>
                  </a:lnTo>
                  <a:lnTo>
                    <a:pt x="3156" y="2654"/>
                  </a:lnTo>
                  <a:lnTo>
                    <a:pt x="3161" y="2630"/>
                  </a:lnTo>
                  <a:lnTo>
                    <a:pt x="3167" y="2609"/>
                  </a:lnTo>
                  <a:lnTo>
                    <a:pt x="3191" y="2589"/>
                  </a:lnTo>
                  <a:lnTo>
                    <a:pt x="3210" y="2568"/>
                  </a:lnTo>
                  <a:lnTo>
                    <a:pt x="3223" y="2546"/>
                  </a:lnTo>
                  <a:lnTo>
                    <a:pt x="3237" y="2524"/>
                  </a:lnTo>
                  <a:lnTo>
                    <a:pt x="3247" y="2500"/>
                  </a:lnTo>
                  <a:lnTo>
                    <a:pt x="3260" y="2476"/>
                  </a:lnTo>
                  <a:lnTo>
                    <a:pt x="3275" y="2455"/>
                  </a:lnTo>
                  <a:lnTo>
                    <a:pt x="3296" y="2437"/>
                  </a:lnTo>
                  <a:lnTo>
                    <a:pt x="3312" y="2401"/>
                  </a:lnTo>
                  <a:lnTo>
                    <a:pt x="3322" y="2365"/>
                  </a:lnTo>
                  <a:lnTo>
                    <a:pt x="3329" y="2328"/>
                  </a:lnTo>
                  <a:lnTo>
                    <a:pt x="3332" y="2291"/>
                  </a:lnTo>
                  <a:lnTo>
                    <a:pt x="3332" y="2252"/>
                  </a:lnTo>
                  <a:lnTo>
                    <a:pt x="3332" y="2213"/>
                  </a:lnTo>
                  <a:lnTo>
                    <a:pt x="3332" y="2172"/>
                  </a:lnTo>
                  <a:lnTo>
                    <a:pt x="3334" y="2132"/>
                  </a:lnTo>
                  <a:lnTo>
                    <a:pt x="3330" y="2088"/>
                  </a:lnTo>
                  <a:lnTo>
                    <a:pt x="3326" y="2044"/>
                  </a:lnTo>
                  <a:lnTo>
                    <a:pt x="3323" y="1999"/>
                  </a:lnTo>
                  <a:lnTo>
                    <a:pt x="3321" y="1956"/>
                  </a:lnTo>
                  <a:lnTo>
                    <a:pt x="3315" y="1912"/>
                  </a:lnTo>
                  <a:lnTo>
                    <a:pt x="3310" y="1868"/>
                  </a:lnTo>
                  <a:lnTo>
                    <a:pt x="3299" y="1825"/>
                  </a:lnTo>
                  <a:lnTo>
                    <a:pt x="3288" y="1785"/>
                  </a:lnTo>
                  <a:lnTo>
                    <a:pt x="3285" y="1755"/>
                  </a:lnTo>
                  <a:lnTo>
                    <a:pt x="3281" y="1723"/>
                  </a:lnTo>
                  <a:lnTo>
                    <a:pt x="3278" y="1689"/>
                  </a:lnTo>
                  <a:lnTo>
                    <a:pt x="3278" y="1657"/>
                  </a:lnTo>
                  <a:lnTo>
                    <a:pt x="3279" y="1623"/>
                  </a:lnTo>
                  <a:lnTo>
                    <a:pt x="3284" y="1593"/>
                  </a:lnTo>
                  <a:lnTo>
                    <a:pt x="3293" y="1564"/>
                  </a:lnTo>
                  <a:lnTo>
                    <a:pt x="3308" y="1538"/>
                  </a:lnTo>
                  <a:lnTo>
                    <a:pt x="3313" y="1520"/>
                  </a:lnTo>
                  <a:lnTo>
                    <a:pt x="3316" y="1502"/>
                  </a:lnTo>
                  <a:lnTo>
                    <a:pt x="3316" y="1485"/>
                  </a:lnTo>
                  <a:lnTo>
                    <a:pt x="3315" y="1468"/>
                  </a:lnTo>
                  <a:lnTo>
                    <a:pt x="3311" y="1451"/>
                  </a:lnTo>
                  <a:lnTo>
                    <a:pt x="3305" y="1436"/>
                  </a:lnTo>
                  <a:lnTo>
                    <a:pt x="3298" y="1420"/>
                  </a:lnTo>
                  <a:lnTo>
                    <a:pt x="3292" y="1407"/>
                  </a:lnTo>
                  <a:lnTo>
                    <a:pt x="3281" y="1396"/>
                  </a:lnTo>
                  <a:lnTo>
                    <a:pt x="3275" y="1388"/>
                  </a:lnTo>
                  <a:lnTo>
                    <a:pt x="3267" y="1377"/>
                  </a:lnTo>
                  <a:lnTo>
                    <a:pt x="3261" y="1368"/>
                  </a:lnTo>
                  <a:lnTo>
                    <a:pt x="3256" y="1358"/>
                  </a:lnTo>
                  <a:lnTo>
                    <a:pt x="3252" y="1348"/>
                  </a:lnTo>
                  <a:lnTo>
                    <a:pt x="3249" y="1338"/>
                  </a:lnTo>
                  <a:lnTo>
                    <a:pt x="3248" y="1328"/>
                  </a:lnTo>
                  <a:lnTo>
                    <a:pt x="3225" y="1302"/>
                  </a:lnTo>
                  <a:lnTo>
                    <a:pt x="3203" y="1281"/>
                  </a:lnTo>
                  <a:lnTo>
                    <a:pt x="3177" y="1262"/>
                  </a:lnTo>
                  <a:lnTo>
                    <a:pt x="3152" y="1245"/>
                  </a:lnTo>
                  <a:lnTo>
                    <a:pt x="3125" y="1228"/>
                  </a:lnTo>
                  <a:lnTo>
                    <a:pt x="3100" y="1211"/>
                  </a:lnTo>
                  <a:lnTo>
                    <a:pt x="3073" y="1194"/>
                  </a:lnTo>
                  <a:lnTo>
                    <a:pt x="3049" y="1179"/>
                  </a:lnTo>
                  <a:lnTo>
                    <a:pt x="3054" y="1148"/>
                  </a:lnTo>
                  <a:lnTo>
                    <a:pt x="2985" y="1138"/>
                  </a:lnTo>
                  <a:lnTo>
                    <a:pt x="2987" y="1128"/>
                  </a:lnTo>
                  <a:lnTo>
                    <a:pt x="2995" y="1120"/>
                  </a:lnTo>
                  <a:lnTo>
                    <a:pt x="3003" y="1112"/>
                  </a:lnTo>
                  <a:lnTo>
                    <a:pt x="3011" y="1106"/>
                  </a:lnTo>
                  <a:lnTo>
                    <a:pt x="3029" y="1106"/>
                  </a:lnTo>
                  <a:lnTo>
                    <a:pt x="3022" y="1095"/>
                  </a:lnTo>
                  <a:lnTo>
                    <a:pt x="3016" y="1084"/>
                  </a:lnTo>
                  <a:lnTo>
                    <a:pt x="3013" y="1079"/>
                  </a:lnTo>
                  <a:lnTo>
                    <a:pt x="3012" y="1073"/>
                  </a:lnTo>
                  <a:lnTo>
                    <a:pt x="3012" y="1066"/>
                  </a:lnTo>
                  <a:lnTo>
                    <a:pt x="3013" y="1061"/>
                  </a:lnTo>
                  <a:lnTo>
                    <a:pt x="3018" y="1054"/>
                  </a:lnTo>
                  <a:lnTo>
                    <a:pt x="3023" y="1050"/>
                  </a:lnTo>
                  <a:lnTo>
                    <a:pt x="3030" y="1045"/>
                  </a:lnTo>
                  <a:lnTo>
                    <a:pt x="3037" y="1042"/>
                  </a:lnTo>
                  <a:lnTo>
                    <a:pt x="3042" y="1036"/>
                  </a:lnTo>
                  <a:lnTo>
                    <a:pt x="3047" y="1031"/>
                  </a:lnTo>
                  <a:lnTo>
                    <a:pt x="3050" y="1024"/>
                  </a:lnTo>
                  <a:lnTo>
                    <a:pt x="3051" y="1017"/>
                  </a:lnTo>
                  <a:lnTo>
                    <a:pt x="3063" y="1006"/>
                  </a:lnTo>
                  <a:lnTo>
                    <a:pt x="3075" y="995"/>
                  </a:lnTo>
                  <a:lnTo>
                    <a:pt x="3085" y="982"/>
                  </a:lnTo>
                  <a:lnTo>
                    <a:pt x="3095" y="970"/>
                  </a:lnTo>
                  <a:lnTo>
                    <a:pt x="3102" y="955"/>
                  </a:lnTo>
                  <a:lnTo>
                    <a:pt x="3107" y="940"/>
                  </a:lnTo>
                  <a:lnTo>
                    <a:pt x="3109" y="923"/>
                  </a:lnTo>
                  <a:lnTo>
                    <a:pt x="3106" y="906"/>
                  </a:lnTo>
                  <a:lnTo>
                    <a:pt x="3100" y="901"/>
                  </a:lnTo>
                  <a:lnTo>
                    <a:pt x="3096" y="898"/>
                  </a:lnTo>
                  <a:lnTo>
                    <a:pt x="3095" y="892"/>
                  </a:lnTo>
                  <a:lnTo>
                    <a:pt x="3095" y="888"/>
                  </a:lnTo>
                  <a:lnTo>
                    <a:pt x="3095" y="877"/>
                  </a:lnTo>
                  <a:lnTo>
                    <a:pt x="3092" y="869"/>
                  </a:lnTo>
                  <a:lnTo>
                    <a:pt x="3068" y="841"/>
                  </a:lnTo>
                  <a:lnTo>
                    <a:pt x="3056" y="810"/>
                  </a:lnTo>
                  <a:lnTo>
                    <a:pt x="3050" y="777"/>
                  </a:lnTo>
                  <a:lnTo>
                    <a:pt x="3048" y="742"/>
                  </a:lnTo>
                  <a:lnTo>
                    <a:pt x="3045" y="706"/>
                  </a:lnTo>
                  <a:lnTo>
                    <a:pt x="3039" y="674"/>
                  </a:lnTo>
                  <a:lnTo>
                    <a:pt x="3025" y="643"/>
                  </a:lnTo>
                  <a:lnTo>
                    <a:pt x="3001" y="619"/>
                  </a:lnTo>
                  <a:lnTo>
                    <a:pt x="2995" y="604"/>
                  </a:lnTo>
                  <a:lnTo>
                    <a:pt x="2991" y="589"/>
                  </a:lnTo>
                  <a:lnTo>
                    <a:pt x="2985" y="576"/>
                  </a:lnTo>
                  <a:lnTo>
                    <a:pt x="2979" y="562"/>
                  </a:lnTo>
                  <a:lnTo>
                    <a:pt x="2973" y="549"/>
                  </a:lnTo>
                  <a:lnTo>
                    <a:pt x="2966" y="535"/>
                  </a:lnTo>
                  <a:lnTo>
                    <a:pt x="2959" y="522"/>
                  </a:lnTo>
                  <a:lnTo>
                    <a:pt x="2952" y="510"/>
                  </a:lnTo>
                  <a:lnTo>
                    <a:pt x="2945" y="502"/>
                  </a:lnTo>
                  <a:lnTo>
                    <a:pt x="2940" y="493"/>
                  </a:lnTo>
                  <a:lnTo>
                    <a:pt x="2937" y="484"/>
                  </a:lnTo>
                  <a:lnTo>
                    <a:pt x="2936" y="475"/>
                  </a:lnTo>
                  <a:lnTo>
                    <a:pt x="2933" y="465"/>
                  </a:lnTo>
                  <a:lnTo>
                    <a:pt x="2931" y="455"/>
                  </a:lnTo>
                  <a:lnTo>
                    <a:pt x="2927" y="446"/>
                  </a:lnTo>
                  <a:lnTo>
                    <a:pt x="2920" y="439"/>
                  </a:lnTo>
                  <a:lnTo>
                    <a:pt x="2893" y="416"/>
                  </a:lnTo>
                  <a:lnTo>
                    <a:pt x="2863" y="404"/>
                  </a:lnTo>
                  <a:lnTo>
                    <a:pt x="2831" y="397"/>
                  </a:lnTo>
                  <a:lnTo>
                    <a:pt x="2799" y="396"/>
                  </a:lnTo>
                  <a:lnTo>
                    <a:pt x="2765" y="397"/>
                  </a:lnTo>
                  <a:lnTo>
                    <a:pt x="2731" y="402"/>
                  </a:lnTo>
                  <a:lnTo>
                    <a:pt x="2698" y="405"/>
                  </a:lnTo>
                  <a:lnTo>
                    <a:pt x="2665" y="409"/>
                  </a:lnTo>
                  <a:lnTo>
                    <a:pt x="2653" y="416"/>
                  </a:lnTo>
                  <a:lnTo>
                    <a:pt x="2641" y="423"/>
                  </a:lnTo>
                  <a:lnTo>
                    <a:pt x="2629" y="428"/>
                  </a:lnTo>
                  <a:lnTo>
                    <a:pt x="2617" y="432"/>
                  </a:lnTo>
                  <a:lnTo>
                    <a:pt x="2603" y="436"/>
                  </a:lnTo>
                  <a:lnTo>
                    <a:pt x="2591" y="440"/>
                  </a:lnTo>
                  <a:lnTo>
                    <a:pt x="2579" y="446"/>
                  </a:lnTo>
                  <a:lnTo>
                    <a:pt x="2568" y="455"/>
                  </a:lnTo>
                  <a:lnTo>
                    <a:pt x="2548" y="464"/>
                  </a:lnTo>
                  <a:lnTo>
                    <a:pt x="2535" y="476"/>
                  </a:lnTo>
                  <a:lnTo>
                    <a:pt x="2525" y="492"/>
                  </a:lnTo>
                  <a:lnTo>
                    <a:pt x="2519" y="509"/>
                  </a:lnTo>
                  <a:lnTo>
                    <a:pt x="2513" y="525"/>
                  </a:lnTo>
                  <a:lnTo>
                    <a:pt x="2509" y="543"/>
                  </a:lnTo>
                  <a:lnTo>
                    <a:pt x="2501" y="560"/>
                  </a:lnTo>
                  <a:lnTo>
                    <a:pt x="2490" y="576"/>
                  </a:lnTo>
                  <a:lnTo>
                    <a:pt x="2478" y="620"/>
                  </a:lnTo>
                  <a:lnTo>
                    <a:pt x="2471" y="666"/>
                  </a:lnTo>
                  <a:lnTo>
                    <a:pt x="2470" y="713"/>
                  </a:lnTo>
                  <a:lnTo>
                    <a:pt x="2473" y="760"/>
                  </a:lnTo>
                  <a:lnTo>
                    <a:pt x="2478" y="806"/>
                  </a:lnTo>
                  <a:lnTo>
                    <a:pt x="2484" y="852"/>
                  </a:lnTo>
                  <a:lnTo>
                    <a:pt x="2492" y="897"/>
                  </a:lnTo>
                  <a:lnTo>
                    <a:pt x="2500" y="942"/>
                  </a:lnTo>
                  <a:lnTo>
                    <a:pt x="2503" y="949"/>
                  </a:lnTo>
                  <a:lnTo>
                    <a:pt x="2504" y="955"/>
                  </a:lnTo>
                  <a:lnTo>
                    <a:pt x="2503" y="962"/>
                  </a:lnTo>
                  <a:lnTo>
                    <a:pt x="2502" y="969"/>
                  </a:lnTo>
                  <a:lnTo>
                    <a:pt x="2499" y="976"/>
                  </a:lnTo>
                  <a:lnTo>
                    <a:pt x="2497" y="983"/>
                  </a:lnTo>
                  <a:lnTo>
                    <a:pt x="2494" y="990"/>
                  </a:lnTo>
                  <a:lnTo>
                    <a:pt x="2495" y="1000"/>
                  </a:lnTo>
                  <a:lnTo>
                    <a:pt x="2489" y="1022"/>
                  </a:lnTo>
                  <a:lnTo>
                    <a:pt x="2490" y="1042"/>
                  </a:lnTo>
                  <a:lnTo>
                    <a:pt x="2495" y="1061"/>
                  </a:lnTo>
                  <a:lnTo>
                    <a:pt x="2504" y="1081"/>
                  </a:lnTo>
                  <a:lnTo>
                    <a:pt x="2510" y="1099"/>
                  </a:lnTo>
                  <a:lnTo>
                    <a:pt x="2513" y="1117"/>
                  </a:lnTo>
                  <a:lnTo>
                    <a:pt x="2508" y="1135"/>
                  </a:lnTo>
                  <a:lnTo>
                    <a:pt x="2495" y="1154"/>
                  </a:lnTo>
                  <a:lnTo>
                    <a:pt x="2492" y="1162"/>
                  </a:lnTo>
                  <a:lnTo>
                    <a:pt x="2489" y="1171"/>
                  </a:lnTo>
                  <a:lnTo>
                    <a:pt x="2482" y="1178"/>
                  </a:lnTo>
                  <a:lnTo>
                    <a:pt x="2473" y="1184"/>
                  </a:lnTo>
                  <a:lnTo>
                    <a:pt x="2449" y="1179"/>
                  </a:lnTo>
                  <a:lnTo>
                    <a:pt x="2438" y="1157"/>
                  </a:lnTo>
                  <a:lnTo>
                    <a:pt x="2428" y="1137"/>
                  </a:lnTo>
                  <a:lnTo>
                    <a:pt x="2419" y="1116"/>
                  </a:lnTo>
                  <a:lnTo>
                    <a:pt x="2411" y="1096"/>
                  </a:lnTo>
                  <a:lnTo>
                    <a:pt x="2402" y="1074"/>
                  </a:lnTo>
                  <a:lnTo>
                    <a:pt x="2394" y="1053"/>
                  </a:lnTo>
                  <a:lnTo>
                    <a:pt x="2387" y="1033"/>
                  </a:lnTo>
                  <a:lnTo>
                    <a:pt x="2379" y="1013"/>
                  </a:lnTo>
                  <a:lnTo>
                    <a:pt x="2347" y="973"/>
                  </a:lnTo>
                  <a:lnTo>
                    <a:pt x="2312" y="942"/>
                  </a:lnTo>
                  <a:lnTo>
                    <a:pt x="2275" y="915"/>
                  </a:lnTo>
                  <a:lnTo>
                    <a:pt x="2236" y="891"/>
                  </a:lnTo>
                  <a:lnTo>
                    <a:pt x="2195" y="870"/>
                  </a:lnTo>
                  <a:lnTo>
                    <a:pt x="2153" y="850"/>
                  </a:lnTo>
                  <a:lnTo>
                    <a:pt x="2113" y="828"/>
                  </a:lnTo>
                  <a:lnTo>
                    <a:pt x="2073" y="808"/>
                  </a:lnTo>
                  <a:lnTo>
                    <a:pt x="2060" y="795"/>
                  </a:lnTo>
                  <a:lnTo>
                    <a:pt x="2046" y="784"/>
                  </a:lnTo>
                  <a:lnTo>
                    <a:pt x="2033" y="772"/>
                  </a:lnTo>
                  <a:lnTo>
                    <a:pt x="2020" y="761"/>
                  </a:lnTo>
                  <a:lnTo>
                    <a:pt x="2008" y="748"/>
                  </a:lnTo>
                  <a:lnTo>
                    <a:pt x="1999" y="734"/>
                  </a:lnTo>
                  <a:lnTo>
                    <a:pt x="1994" y="718"/>
                  </a:lnTo>
                  <a:lnTo>
                    <a:pt x="1992" y="702"/>
                  </a:lnTo>
                  <a:lnTo>
                    <a:pt x="1999" y="697"/>
                  </a:lnTo>
                  <a:lnTo>
                    <a:pt x="2007" y="693"/>
                  </a:lnTo>
                  <a:lnTo>
                    <a:pt x="2015" y="688"/>
                  </a:lnTo>
                  <a:lnTo>
                    <a:pt x="2023" y="684"/>
                  </a:lnTo>
                  <a:lnTo>
                    <a:pt x="2029" y="678"/>
                  </a:lnTo>
                  <a:lnTo>
                    <a:pt x="2036" y="672"/>
                  </a:lnTo>
                  <a:lnTo>
                    <a:pt x="2042" y="666"/>
                  </a:lnTo>
                  <a:lnTo>
                    <a:pt x="2049" y="659"/>
                  </a:lnTo>
                  <a:lnTo>
                    <a:pt x="2049" y="652"/>
                  </a:lnTo>
                  <a:lnTo>
                    <a:pt x="2050" y="645"/>
                  </a:lnTo>
                  <a:lnTo>
                    <a:pt x="2050" y="640"/>
                  </a:lnTo>
                  <a:lnTo>
                    <a:pt x="2050" y="635"/>
                  </a:lnTo>
                  <a:lnTo>
                    <a:pt x="2046" y="625"/>
                  </a:lnTo>
                  <a:lnTo>
                    <a:pt x="2043" y="616"/>
                  </a:lnTo>
                  <a:lnTo>
                    <a:pt x="2032" y="610"/>
                  </a:lnTo>
                  <a:lnTo>
                    <a:pt x="2026" y="604"/>
                  </a:lnTo>
                  <a:lnTo>
                    <a:pt x="2025" y="596"/>
                  </a:lnTo>
                  <a:lnTo>
                    <a:pt x="2027" y="588"/>
                  </a:lnTo>
                  <a:lnTo>
                    <a:pt x="2029" y="579"/>
                  </a:lnTo>
                  <a:lnTo>
                    <a:pt x="2032" y="571"/>
                  </a:lnTo>
                  <a:lnTo>
                    <a:pt x="2034" y="562"/>
                  </a:lnTo>
                  <a:lnTo>
                    <a:pt x="2035" y="556"/>
                  </a:lnTo>
                  <a:lnTo>
                    <a:pt x="2029" y="544"/>
                  </a:lnTo>
                  <a:lnTo>
                    <a:pt x="2026" y="533"/>
                  </a:lnTo>
                  <a:lnTo>
                    <a:pt x="2024" y="522"/>
                  </a:lnTo>
                  <a:lnTo>
                    <a:pt x="2024" y="512"/>
                  </a:lnTo>
                  <a:lnTo>
                    <a:pt x="2024" y="501"/>
                  </a:lnTo>
                  <a:lnTo>
                    <a:pt x="2028" y="489"/>
                  </a:lnTo>
                  <a:lnTo>
                    <a:pt x="2033" y="479"/>
                  </a:lnTo>
                  <a:lnTo>
                    <a:pt x="2041" y="471"/>
                  </a:lnTo>
                  <a:lnTo>
                    <a:pt x="2042" y="464"/>
                  </a:lnTo>
                  <a:lnTo>
                    <a:pt x="2044" y="457"/>
                  </a:lnTo>
                  <a:lnTo>
                    <a:pt x="2045" y="449"/>
                  </a:lnTo>
                  <a:lnTo>
                    <a:pt x="2046" y="442"/>
                  </a:lnTo>
                  <a:lnTo>
                    <a:pt x="2045" y="434"/>
                  </a:lnTo>
                  <a:lnTo>
                    <a:pt x="2044" y="427"/>
                  </a:lnTo>
                  <a:lnTo>
                    <a:pt x="2042" y="420"/>
                  </a:lnTo>
                  <a:lnTo>
                    <a:pt x="2041" y="414"/>
                  </a:lnTo>
                  <a:lnTo>
                    <a:pt x="2047" y="403"/>
                  </a:lnTo>
                  <a:lnTo>
                    <a:pt x="2054" y="392"/>
                  </a:lnTo>
                  <a:lnTo>
                    <a:pt x="2058" y="379"/>
                  </a:lnTo>
                  <a:lnTo>
                    <a:pt x="2062" y="368"/>
                  </a:lnTo>
                  <a:lnTo>
                    <a:pt x="2063" y="355"/>
                  </a:lnTo>
                  <a:lnTo>
                    <a:pt x="2064" y="342"/>
                  </a:lnTo>
                  <a:lnTo>
                    <a:pt x="2063" y="329"/>
                  </a:lnTo>
                  <a:lnTo>
                    <a:pt x="2061" y="318"/>
                  </a:lnTo>
                  <a:lnTo>
                    <a:pt x="2036" y="281"/>
                  </a:lnTo>
                  <a:lnTo>
                    <a:pt x="2017" y="241"/>
                  </a:lnTo>
                  <a:lnTo>
                    <a:pt x="1998" y="202"/>
                  </a:lnTo>
                  <a:lnTo>
                    <a:pt x="1980" y="163"/>
                  </a:lnTo>
                  <a:lnTo>
                    <a:pt x="1958" y="125"/>
                  </a:lnTo>
                  <a:lnTo>
                    <a:pt x="1932" y="91"/>
                  </a:lnTo>
                  <a:lnTo>
                    <a:pt x="1898" y="63"/>
                  </a:lnTo>
                  <a:lnTo>
                    <a:pt x="1857" y="43"/>
                  </a:lnTo>
                  <a:lnTo>
                    <a:pt x="1841" y="36"/>
                  </a:lnTo>
                  <a:lnTo>
                    <a:pt x="1826" y="30"/>
                  </a:lnTo>
                  <a:lnTo>
                    <a:pt x="1810" y="24"/>
                  </a:lnTo>
                  <a:lnTo>
                    <a:pt x="1797" y="19"/>
                  </a:lnTo>
                  <a:lnTo>
                    <a:pt x="1782" y="12"/>
                  </a:lnTo>
                  <a:lnTo>
                    <a:pt x="1768" y="8"/>
                  </a:lnTo>
                  <a:lnTo>
                    <a:pt x="1753" y="3"/>
                  </a:lnTo>
                  <a:lnTo>
                    <a:pt x="1740" y="0"/>
                  </a:lnTo>
                  <a:lnTo>
                    <a:pt x="1726" y="2"/>
                  </a:lnTo>
                  <a:lnTo>
                    <a:pt x="1715" y="4"/>
                  </a:lnTo>
                  <a:lnTo>
                    <a:pt x="1702" y="8"/>
                  </a:lnTo>
                  <a:lnTo>
                    <a:pt x="1690" y="11"/>
                  </a:lnTo>
                  <a:lnTo>
                    <a:pt x="1678" y="15"/>
                  </a:lnTo>
                  <a:lnTo>
                    <a:pt x="1667" y="18"/>
                  </a:lnTo>
                  <a:lnTo>
                    <a:pt x="1654" y="21"/>
                  </a:lnTo>
                  <a:lnTo>
                    <a:pt x="1644" y="2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3" name="Freeform 9"/>
            <p:cNvSpPr>
              <a:spLocks/>
            </p:cNvSpPr>
            <p:nvPr/>
          </p:nvSpPr>
          <p:spPr bwMode="auto">
            <a:xfrm>
              <a:off x="5175250" y="3487738"/>
              <a:ext cx="141288" cy="152400"/>
            </a:xfrm>
            <a:custGeom>
              <a:avLst/>
              <a:gdLst/>
              <a:ahLst/>
              <a:cxnLst>
                <a:cxn ang="0">
                  <a:pos x="177" y="17"/>
                </a:cxn>
                <a:cxn ang="0">
                  <a:pos x="165" y="19"/>
                </a:cxn>
                <a:cxn ang="0">
                  <a:pos x="151" y="19"/>
                </a:cxn>
                <a:cxn ang="0">
                  <a:pos x="138" y="22"/>
                </a:cxn>
                <a:cxn ang="0">
                  <a:pos x="123" y="25"/>
                </a:cxn>
                <a:cxn ang="0">
                  <a:pos x="105" y="32"/>
                </a:cxn>
                <a:cxn ang="0">
                  <a:pos x="88" y="40"/>
                </a:cxn>
                <a:cxn ang="0">
                  <a:pos x="73" y="45"/>
                </a:cxn>
                <a:cxn ang="0">
                  <a:pos x="44" y="63"/>
                </a:cxn>
                <a:cxn ang="0">
                  <a:pos x="15" y="107"/>
                </a:cxn>
                <a:cxn ang="0">
                  <a:pos x="2" y="155"/>
                </a:cxn>
                <a:cxn ang="0">
                  <a:pos x="1" y="206"/>
                </a:cxn>
                <a:cxn ang="0">
                  <a:pos x="14" y="235"/>
                </a:cxn>
                <a:cxn ang="0">
                  <a:pos x="39" y="236"/>
                </a:cxn>
                <a:cxn ang="0">
                  <a:pos x="62" y="237"/>
                </a:cxn>
                <a:cxn ang="0">
                  <a:pos x="79" y="251"/>
                </a:cxn>
                <a:cxn ang="0">
                  <a:pos x="84" y="276"/>
                </a:cxn>
                <a:cxn ang="0">
                  <a:pos x="85" y="299"/>
                </a:cxn>
                <a:cxn ang="0">
                  <a:pos x="85" y="322"/>
                </a:cxn>
                <a:cxn ang="0">
                  <a:pos x="86" y="345"/>
                </a:cxn>
                <a:cxn ang="0">
                  <a:pos x="86" y="361"/>
                </a:cxn>
                <a:cxn ang="0">
                  <a:pos x="86" y="373"/>
                </a:cxn>
                <a:cxn ang="0">
                  <a:pos x="96" y="382"/>
                </a:cxn>
                <a:cxn ang="0">
                  <a:pos x="114" y="386"/>
                </a:cxn>
                <a:cxn ang="0">
                  <a:pos x="125" y="384"/>
                </a:cxn>
                <a:cxn ang="0">
                  <a:pos x="130" y="363"/>
                </a:cxn>
                <a:cxn ang="0">
                  <a:pos x="130" y="328"/>
                </a:cxn>
                <a:cxn ang="0">
                  <a:pos x="134" y="293"/>
                </a:cxn>
                <a:cxn ang="0">
                  <a:pos x="141" y="260"/>
                </a:cxn>
                <a:cxn ang="0">
                  <a:pos x="153" y="233"/>
                </a:cxn>
                <a:cxn ang="0">
                  <a:pos x="175" y="224"/>
                </a:cxn>
                <a:cxn ang="0">
                  <a:pos x="201" y="225"/>
                </a:cxn>
                <a:cxn ang="0">
                  <a:pos x="224" y="223"/>
                </a:cxn>
                <a:cxn ang="0">
                  <a:pos x="242" y="217"/>
                </a:cxn>
                <a:cxn ang="0">
                  <a:pos x="259" y="216"/>
                </a:cxn>
                <a:cxn ang="0">
                  <a:pos x="274" y="212"/>
                </a:cxn>
                <a:cxn ang="0">
                  <a:pos x="286" y="202"/>
                </a:cxn>
                <a:cxn ang="0">
                  <a:pos x="291" y="180"/>
                </a:cxn>
                <a:cxn ang="0">
                  <a:pos x="303" y="152"/>
                </a:cxn>
                <a:cxn ang="0">
                  <a:pos x="322" y="127"/>
                </a:cxn>
                <a:cxn ang="0">
                  <a:pos x="343" y="105"/>
                </a:cxn>
                <a:cxn ang="0">
                  <a:pos x="353" y="86"/>
                </a:cxn>
                <a:cxn ang="0">
                  <a:pos x="349" y="72"/>
                </a:cxn>
                <a:cxn ang="0">
                  <a:pos x="343" y="59"/>
                </a:cxn>
                <a:cxn ang="0">
                  <a:pos x="341" y="45"/>
                </a:cxn>
                <a:cxn ang="0">
                  <a:pos x="335" y="27"/>
                </a:cxn>
                <a:cxn ang="0">
                  <a:pos x="312" y="18"/>
                </a:cxn>
                <a:cxn ang="0">
                  <a:pos x="287" y="15"/>
                </a:cxn>
                <a:cxn ang="0">
                  <a:pos x="263" y="10"/>
                </a:cxn>
                <a:cxn ang="0">
                  <a:pos x="243" y="0"/>
                </a:cxn>
                <a:cxn ang="0">
                  <a:pos x="225" y="4"/>
                </a:cxn>
                <a:cxn ang="0">
                  <a:pos x="210" y="10"/>
                </a:cxn>
                <a:cxn ang="0">
                  <a:pos x="193" y="15"/>
                </a:cxn>
              </a:cxnLst>
              <a:rect l="0" t="0" r="r" b="b"/>
              <a:pathLst>
                <a:path w="353" h="386">
                  <a:moveTo>
                    <a:pt x="184" y="14"/>
                  </a:moveTo>
                  <a:lnTo>
                    <a:pt x="177" y="17"/>
                  </a:lnTo>
                  <a:lnTo>
                    <a:pt x="171" y="19"/>
                  </a:lnTo>
                  <a:lnTo>
                    <a:pt x="165" y="19"/>
                  </a:lnTo>
                  <a:lnTo>
                    <a:pt x="158" y="20"/>
                  </a:lnTo>
                  <a:lnTo>
                    <a:pt x="151" y="19"/>
                  </a:lnTo>
                  <a:lnTo>
                    <a:pt x="144" y="20"/>
                  </a:lnTo>
                  <a:lnTo>
                    <a:pt x="138" y="22"/>
                  </a:lnTo>
                  <a:lnTo>
                    <a:pt x="133" y="26"/>
                  </a:lnTo>
                  <a:lnTo>
                    <a:pt x="123" y="25"/>
                  </a:lnTo>
                  <a:lnTo>
                    <a:pt x="114" y="28"/>
                  </a:lnTo>
                  <a:lnTo>
                    <a:pt x="105" y="32"/>
                  </a:lnTo>
                  <a:lnTo>
                    <a:pt x="97" y="36"/>
                  </a:lnTo>
                  <a:lnTo>
                    <a:pt x="88" y="40"/>
                  </a:lnTo>
                  <a:lnTo>
                    <a:pt x="80" y="43"/>
                  </a:lnTo>
                  <a:lnTo>
                    <a:pt x="73" y="45"/>
                  </a:lnTo>
                  <a:lnTo>
                    <a:pt x="66" y="46"/>
                  </a:lnTo>
                  <a:lnTo>
                    <a:pt x="44" y="63"/>
                  </a:lnTo>
                  <a:lnTo>
                    <a:pt x="28" y="84"/>
                  </a:lnTo>
                  <a:lnTo>
                    <a:pt x="15" y="107"/>
                  </a:lnTo>
                  <a:lnTo>
                    <a:pt x="7" y="132"/>
                  </a:lnTo>
                  <a:lnTo>
                    <a:pt x="2" y="155"/>
                  </a:lnTo>
                  <a:lnTo>
                    <a:pt x="0" y="181"/>
                  </a:lnTo>
                  <a:lnTo>
                    <a:pt x="1" y="206"/>
                  </a:lnTo>
                  <a:lnTo>
                    <a:pt x="5" y="230"/>
                  </a:lnTo>
                  <a:lnTo>
                    <a:pt x="14" y="235"/>
                  </a:lnTo>
                  <a:lnTo>
                    <a:pt x="26" y="236"/>
                  </a:lnTo>
                  <a:lnTo>
                    <a:pt x="39" y="236"/>
                  </a:lnTo>
                  <a:lnTo>
                    <a:pt x="52" y="236"/>
                  </a:lnTo>
                  <a:lnTo>
                    <a:pt x="62" y="237"/>
                  </a:lnTo>
                  <a:lnTo>
                    <a:pt x="73" y="242"/>
                  </a:lnTo>
                  <a:lnTo>
                    <a:pt x="79" y="251"/>
                  </a:lnTo>
                  <a:lnTo>
                    <a:pt x="83" y="266"/>
                  </a:lnTo>
                  <a:lnTo>
                    <a:pt x="84" y="276"/>
                  </a:lnTo>
                  <a:lnTo>
                    <a:pt x="85" y="288"/>
                  </a:lnTo>
                  <a:lnTo>
                    <a:pt x="85" y="299"/>
                  </a:lnTo>
                  <a:lnTo>
                    <a:pt x="85" y="311"/>
                  </a:lnTo>
                  <a:lnTo>
                    <a:pt x="85" y="322"/>
                  </a:lnTo>
                  <a:lnTo>
                    <a:pt x="85" y="334"/>
                  </a:lnTo>
                  <a:lnTo>
                    <a:pt x="86" y="345"/>
                  </a:lnTo>
                  <a:lnTo>
                    <a:pt x="90" y="357"/>
                  </a:lnTo>
                  <a:lnTo>
                    <a:pt x="86" y="361"/>
                  </a:lnTo>
                  <a:lnTo>
                    <a:pt x="86" y="366"/>
                  </a:lnTo>
                  <a:lnTo>
                    <a:pt x="86" y="373"/>
                  </a:lnTo>
                  <a:lnTo>
                    <a:pt x="86" y="380"/>
                  </a:lnTo>
                  <a:lnTo>
                    <a:pt x="96" y="382"/>
                  </a:lnTo>
                  <a:lnTo>
                    <a:pt x="108" y="386"/>
                  </a:lnTo>
                  <a:lnTo>
                    <a:pt x="114" y="386"/>
                  </a:lnTo>
                  <a:lnTo>
                    <a:pt x="120" y="386"/>
                  </a:lnTo>
                  <a:lnTo>
                    <a:pt x="125" y="384"/>
                  </a:lnTo>
                  <a:lnTo>
                    <a:pt x="131" y="380"/>
                  </a:lnTo>
                  <a:lnTo>
                    <a:pt x="130" y="363"/>
                  </a:lnTo>
                  <a:lnTo>
                    <a:pt x="130" y="346"/>
                  </a:lnTo>
                  <a:lnTo>
                    <a:pt x="130" y="328"/>
                  </a:lnTo>
                  <a:lnTo>
                    <a:pt x="132" y="311"/>
                  </a:lnTo>
                  <a:lnTo>
                    <a:pt x="134" y="293"/>
                  </a:lnTo>
                  <a:lnTo>
                    <a:pt x="138" y="276"/>
                  </a:lnTo>
                  <a:lnTo>
                    <a:pt x="141" y="260"/>
                  </a:lnTo>
                  <a:lnTo>
                    <a:pt x="147" y="244"/>
                  </a:lnTo>
                  <a:lnTo>
                    <a:pt x="153" y="233"/>
                  </a:lnTo>
                  <a:lnTo>
                    <a:pt x="163" y="227"/>
                  </a:lnTo>
                  <a:lnTo>
                    <a:pt x="175" y="224"/>
                  </a:lnTo>
                  <a:lnTo>
                    <a:pt x="188" y="225"/>
                  </a:lnTo>
                  <a:lnTo>
                    <a:pt x="201" y="225"/>
                  </a:lnTo>
                  <a:lnTo>
                    <a:pt x="213" y="225"/>
                  </a:lnTo>
                  <a:lnTo>
                    <a:pt x="224" y="223"/>
                  </a:lnTo>
                  <a:lnTo>
                    <a:pt x="234" y="218"/>
                  </a:lnTo>
                  <a:lnTo>
                    <a:pt x="242" y="217"/>
                  </a:lnTo>
                  <a:lnTo>
                    <a:pt x="251" y="217"/>
                  </a:lnTo>
                  <a:lnTo>
                    <a:pt x="259" y="216"/>
                  </a:lnTo>
                  <a:lnTo>
                    <a:pt x="268" y="216"/>
                  </a:lnTo>
                  <a:lnTo>
                    <a:pt x="274" y="212"/>
                  </a:lnTo>
                  <a:lnTo>
                    <a:pt x="280" y="209"/>
                  </a:lnTo>
                  <a:lnTo>
                    <a:pt x="286" y="202"/>
                  </a:lnTo>
                  <a:lnTo>
                    <a:pt x="290" y="196"/>
                  </a:lnTo>
                  <a:lnTo>
                    <a:pt x="291" y="180"/>
                  </a:lnTo>
                  <a:lnTo>
                    <a:pt x="297" y="165"/>
                  </a:lnTo>
                  <a:lnTo>
                    <a:pt x="303" y="152"/>
                  </a:lnTo>
                  <a:lnTo>
                    <a:pt x="313" y="139"/>
                  </a:lnTo>
                  <a:lnTo>
                    <a:pt x="322" y="127"/>
                  </a:lnTo>
                  <a:lnTo>
                    <a:pt x="333" y="116"/>
                  </a:lnTo>
                  <a:lnTo>
                    <a:pt x="343" y="105"/>
                  </a:lnTo>
                  <a:lnTo>
                    <a:pt x="353" y="95"/>
                  </a:lnTo>
                  <a:lnTo>
                    <a:pt x="353" y="86"/>
                  </a:lnTo>
                  <a:lnTo>
                    <a:pt x="352" y="79"/>
                  </a:lnTo>
                  <a:lnTo>
                    <a:pt x="349" y="72"/>
                  </a:lnTo>
                  <a:lnTo>
                    <a:pt x="347" y="65"/>
                  </a:lnTo>
                  <a:lnTo>
                    <a:pt x="343" y="59"/>
                  </a:lnTo>
                  <a:lnTo>
                    <a:pt x="341" y="52"/>
                  </a:lnTo>
                  <a:lnTo>
                    <a:pt x="341" y="45"/>
                  </a:lnTo>
                  <a:lnTo>
                    <a:pt x="345" y="38"/>
                  </a:lnTo>
                  <a:lnTo>
                    <a:pt x="335" y="27"/>
                  </a:lnTo>
                  <a:lnTo>
                    <a:pt x="324" y="22"/>
                  </a:lnTo>
                  <a:lnTo>
                    <a:pt x="312" y="18"/>
                  </a:lnTo>
                  <a:lnTo>
                    <a:pt x="300" y="17"/>
                  </a:lnTo>
                  <a:lnTo>
                    <a:pt x="287" y="15"/>
                  </a:lnTo>
                  <a:lnTo>
                    <a:pt x="276" y="14"/>
                  </a:lnTo>
                  <a:lnTo>
                    <a:pt x="263" y="10"/>
                  </a:lnTo>
                  <a:lnTo>
                    <a:pt x="254" y="4"/>
                  </a:lnTo>
                  <a:lnTo>
                    <a:pt x="243" y="0"/>
                  </a:lnTo>
                  <a:lnTo>
                    <a:pt x="234" y="1"/>
                  </a:lnTo>
                  <a:lnTo>
                    <a:pt x="225" y="4"/>
                  </a:lnTo>
                  <a:lnTo>
                    <a:pt x="217" y="8"/>
                  </a:lnTo>
                  <a:lnTo>
                    <a:pt x="210" y="10"/>
                  </a:lnTo>
                  <a:lnTo>
                    <a:pt x="202" y="14"/>
                  </a:lnTo>
                  <a:lnTo>
                    <a:pt x="193" y="15"/>
                  </a:lnTo>
                  <a:lnTo>
                    <a:pt x="184" y="14"/>
                  </a:lnTo>
                  <a:close/>
                </a:path>
              </a:pathLst>
            </a:custGeom>
            <a:solidFill>
              <a:srgbClr val="F2C2A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4" name="Freeform 10"/>
            <p:cNvSpPr>
              <a:spLocks/>
            </p:cNvSpPr>
            <p:nvPr/>
          </p:nvSpPr>
          <p:spPr bwMode="auto">
            <a:xfrm>
              <a:off x="5308600" y="3563938"/>
              <a:ext cx="33338" cy="98425"/>
            </a:xfrm>
            <a:custGeom>
              <a:avLst/>
              <a:gdLst/>
              <a:ahLst/>
              <a:cxnLst>
                <a:cxn ang="0">
                  <a:pos x="0" y="8"/>
                </a:cxn>
                <a:cxn ang="0">
                  <a:pos x="9" y="36"/>
                </a:cxn>
                <a:cxn ang="0">
                  <a:pos x="13" y="66"/>
                </a:cxn>
                <a:cxn ang="0">
                  <a:pos x="10" y="97"/>
                </a:cxn>
                <a:cxn ang="0">
                  <a:pos x="9" y="128"/>
                </a:cxn>
                <a:cxn ang="0">
                  <a:pos x="7" y="159"/>
                </a:cxn>
                <a:cxn ang="0">
                  <a:pos x="9" y="190"/>
                </a:cxn>
                <a:cxn ang="0">
                  <a:pos x="16" y="219"/>
                </a:cxn>
                <a:cxn ang="0">
                  <a:pos x="34" y="248"/>
                </a:cxn>
                <a:cxn ang="0">
                  <a:pos x="41" y="230"/>
                </a:cxn>
                <a:cxn ang="0">
                  <a:pos x="45" y="214"/>
                </a:cxn>
                <a:cxn ang="0">
                  <a:pos x="47" y="194"/>
                </a:cxn>
                <a:cxn ang="0">
                  <a:pos x="51" y="176"/>
                </a:cxn>
                <a:cxn ang="0">
                  <a:pos x="54" y="157"/>
                </a:cxn>
                <a:cxn ang="0">
                  <a:pos x="60" y="141"/>
                </a:cxn>
                <a:cxn ang="0">
                  <a:pos x="67" y="124"/>
                </a:cxn>
                <a:cxn ang="0">
                  <a:pos x="79" y="109"/>
                </a:cxn>
                <a:cxn ang="0">
                  <a:pos x="84" y="56"/>
                </a:cxn>
                <a:cxn ang="0">
                  <a:pos x="76" y="61"/>
                </a:cxn>
                <a:cxn ang="0">
                  <a:pos x="72" y="72"/>
                </a:cxn>
                <a:cxn ang="0">
                  <a:pos x="70" y="78"/>
                </a:cxn>
                <a:cxn ang="0">
                  <a:pos x="68" y="84"/>
                </a:cxn>
                <a:cxn ang="0">
                  <a:pos x="63" y="89"/>
                </a:cxn>
                <a:cxn ang="0">
                  <a:pos x="56" y="92"/>
                </a:cxn>
                <a:cxn ang="0">
                  <a:pos x="51" y="87"/>
                </a:cxn>
                <a:cxn ang="0">
                  <a:pos x="49" y="81"/>
                </a:cxn>
                <a:cxn ang="0">
                  <a:pos x="47" y="74"/>
                </a:cxn>
                <a:cxn ang="0">
                  <a:pos x="47" y="69"/>
                </a:cxn>
                <a:cxn ang="0">
                  <a:pos x="47" y="61"/>
                </a:cxn>
                <a:cxn ang="0">
                  <a:pos x="47" y="54"/>
                </a:cxn>
                <a:cxn ang="0">
                  <a:pos x="46" y="49"/>
                </a:cxn>
                <a:cxn ang="0">
                  <a:pos x="44" y="44"/>
                </a:cxn>
                <a:cxn ang="0">
                  <a:pos x="41" y="36"/>
                </a:cxn>
                <a:cxn ang="0">
                  <a:pos x="37" y="27"/>
                </a:cxn>
                <a:cxn ang="0">
                  <a:pos x="33" y="18"/>
                </a:cxn>
                <a:cxn ang="0">
                  <a:pos x="28" y="10"/>
                </a:cxn>
                <a:cxn ang="0">
                  <a:pos x="22" y="4"/>
                </a:cxn>
                <a:cxn ang="0">
                  <a:pos x="16" y="0"/>
                </a:cxn>
                <a:cxn ang="0">
                  <a:pos x="8" y="0"/>
                </a:cxn>
                <a:cxn ang="0">
                  <a:pos x="0" y="8"/>
                </a:cxn>
              </a:cxnLst>
              <a:rect l="0" t="0" r="r" b="b"/>
              <a:pathLst>
                <a:path w="84" h="248">
                  <a:moveTo>
                    <a:pt x="0" y="8"/>
                  </a:moveTo>
                  <a:lnTo>
                    <a:pt x="9" y="36"/>
                  </a:lnTo>
                  <a:lnTo>
                    <a:pt x="13" y="66"/>
                  </a:lnTo>
                  <a:lnTo>
                    <a:pt x="10" y="97"/>
                  </a:lnTo>
                  <a:lnTo>
                    <a:pt x="9" y="128"/>
                  </a:lnTo>
                  <a:lnTo>
                    <a:pt x="7" y="159"/>
                  </a:lnTo>
                  <a:lnTo>
                    <a:pt x="9" y="190"/>
                  </a:lnTo>
                  <a:lnTo>
                    <a:pt x="16" y="219"/>
                  </a:lnTo>
                  <a:lnTo>
                    <a:pt x="34" y="248"/>
                  </a:lnTo>
                  <a:lnTo>
                    <a:pt x="41" y="230"/>
                  </a:lnTo>
                  <a:lnTo>
                    <a:pt x="45" y="214"/>
                  </a:lnTo>
                  <a:lnTo>
                    <a:pt x="47" y="194"/>
                  </a:lnTo>
                  <a:lnTo>
                    <a:pt x="51" y="176"/>
                  </a:lnTo>
                  <a:lnTo>
                    <a:pt x="54" y="157"/>
                  </a:lnTo>
                  <a:lnTo>
                    <a:pt x="60" y="141"/>
                  </a:lnTo>
                  <a:lnTo>
                    <a:pt x="67" y="124"/>
                  </a:lnTo>
                  <a:lnTo>
                    <a:pt x="79" y="109"/>
                  </a:lnTo>
                  <a:lnTo>
                    <a:pt x="84" y="56"/>
                  </a:lnTo>
                  <a:lnTo>
                    <a:pt x="76" y="61"/>
                  </a:lnTo>
                  <a:lnTo>
                    <a:pt x="72" y="72"/>
                  </a:lnTo>
                  <a:lnTo>
                    <a:pt x="70" y="78"/>
                  </a:lnTo>
                  <a:lnTo>
                    <a:pt x="68" y="84"/>
                  </a:lnTo>
                  <a:lnTo>
                    <a:pt x="63" y="89"/>
                  </a:lnTo>
                  <a:lnTo>
                    <a:pt x="56" y="92"/>
                  </a:lnTo>
                  <a:lnTo>
                    <a:pt x="51" y="87"/>
                  </a:lnTo>
                  <a:lnTo>
                    <a:pt x="49" y="81"/>
                  </a:lnTo>
                  <a:lnTo>
                    <a:pt x="47" y="74"/>
                  </a:lnTo>
                  <a:lnTo>
                    <a:pt x="47" y="69"/>
                  </a:lnTo>
                  <a:lnTo>
                    <a:pt x="47" y="61"/>
                  </a:lnTo>
                  <a:lnTo>
                    <a:pt x="47" y="54"/>
                  </a:lnTo>
                  <a:lnTo>
                    <a:pt x="46" y="49"/>
                  </a:lnTo>
                  <a:lnTo>
                    <a:pt x="44" y="44"/>
                  </a:lnTo>
                  <a:lnTo>
                    <a:pt x="41" y="36"/>
                  </a:lnTo>
                  <a:lnTo>
                    <a:pt x="37" y="27"/>
                  </a:lnTo>
                  <a:lnTo>
                    <a:pt x="33" y="18"/>
                  </a:lnTo>
                  <a:lnTo>
                    <a:pt x="28" y="10"/>
                  </a:lnTo>
                  <a:lnTo>
                    <a:pt x="22" y="4"/>
                  </a:lnTo>
                  <a:lnTo>
                    <a:pt x="16" y="0"/>
                  </a:lnTo>
                  <a:lnTo>
                    <a:pt x="8" y="0"/>
                  </a:lnTo>
                  <a:lnTo>
                    <a:pt x="0" y="8"/>
                  </a:lnTo>
                  <a:close/>
                </a:path>
              </a:pathLst>
            </a:custGeom>
            <a:solidFill>
              <a:srgbClr val="9E5E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5" name="Freeform 11"/>
            <p:cNvSpPr>
              <a:spLocks/>
            </p:cNvSpPr>
            <p:nvPr/>
          </p:nvSpPr>
          <p:spPr bwMode="auto">
            <a:xfrm>
              <a:off x="5184775" y="3605213"/>
              <a:ext cx="106363" cy="68262"/>
            </a:xfrm>
            <a:custGeom>
              <a:avLst/>
              <a:gdLst/>
              <a:ahLst/>
              <a:cxnLst>
                <a:cxn ang="0">
                  <a:pos x="149" y="89"/>
                </a:cxn>
                <a:cxn ang="0">
                  <a:pos x="146" y="103"/>
                </a:cxn>
                <a:cxn ang="0">
                  <a:pos x="140" y="115"/>
                </a:cxn>
                <a:cxn ang="0">
                  <a:pos x="132" y="126"/>
                </a:cxn>
                <a:cxn ang="0">
                  <a:pos x="77" y="135"/>
                </a:cxn>
                <a:cxn ang="0">
                  <a:pos x="59" y="110"/>
                </a:cxn>
                <a:cxn ang="0">
                  <a:pos x="48" y="84"/>
                </a:cxn>
                <a:cxn ang="0">
                  <a:pos x="39" y="57"/>
                </a:cxn>
                <a:cxn ang="0">
                  <a:pos x="35" y="30"/>
                </a:cxn>
                <a:cxn ang="0">
                  <a:pos x="13" y="28"/>
                </a:cxn>
                <a:cxn ang="0">
                  <a:pos x="1" y="42"/>
                </a:cxn>
                <a:cxn ang="0">
                  <a:pos x="2" y="70"/>
                </a:cxn>
                <a:cxn ang="0">
                  <a:pos x="11" y="97"/>
                </a:cxn>
                <a:cxn ang="0">
                  <a:pos x="22" y="123"/>
                </a:cxn>
                <a:cxn ang="0">
                  <a:pos x="37" y="149"/>
                </a:cxn>
                <a:cxn ang="0">
                  <a:pos x="62" y="141"/>
                </a:cxn>
                <a:cxn ang="0">
                  <a:pos x="89" y="139"/>
                </a:cxn>
                <a:cxn ang="0">
                  <a:pos x="113" y="141"/>
                </a:cxn>
                <a:cxn ang="0">
                  <a:pos x="140" y="149"/>
                </a:cxn>
                <a:cxn ang="0">
                  <a:pos x="162" y="166"/>
                </a:cxn>
                <a:cxn ang="0">
                  <a:pos x="175" y="170"/>
                </a:cxn>
                <a:cxn ang="0">
                  <a:pos x="191" y="174"/>
                </a:cxn>
                <a:cxn ang="0">
                  <a:pos x="212" y="157"/>
                </a:cxn>
                <a:cxn ang="0">
                  <a:pos x="223" y="133"/>
                </a:cxn>
                <a:cxn ang="0">
                  <a:pos x="233" y="110"/>
                </a:cxn>
                <a:cxn ang="0">
                  <a:pos x="254" y="91"/>
                </a:cxn>
                <a:cxn ang="0">
                  <a:pos x="266" y="75"/>
                </a:cxn>
                <a:cxn ang="0">
                  <a:pos x="264" y="55"/>
                </a:cxn>
                <a:cxn ang="0">
                  <a:pos x="246" y="37"/>
                </a:cxn>
                <a:cxn ang="0">
                  <a:pos x="231" y="16"/>
                </a:cxn>
                <a:cxn ang="0">
                  <a:pos x="213" y="2"/>
                </a:cxn>
                <a:cxn ang="0">
                  <a:pos x="191" y="4"/>
                </a:cxn>
              </a:cxnLst>
              <a:rect l="0" t="0" r="r" b="b"/>
              <a:pathLst>
                <a:path w="267" h="174">
                  <a:moveTo>
                    <a:pt x="150" y="83"/>
                  </a:moveTo>
                  <a:lnTo>
                    <a:pt x="149" y="89"/>
                  </a:lnTo>
                  <a:lnTo>
                    <a:pt x="148" y="96"/>
                  </a:lnTo>
                  <a:lnTo>
                    <a:pt x="146" y="103"/>
                  </a:lnTo>
                  <a:lnTo>
                    <a:pt x="144" y="110"/>
                  </a:lnTo>
                  <a:lnTo>
                    <a:pt x="140" y="115"/>
                  </a:lnTo>
                  <a:lnTo>
                    <a:pt x="137" y="122"/>
                  </a:lnTo>
                  <a:lnTo>
                    <a:pt x="132" y="126"/>
                  </a:lnTo>
                  <a:lnTo>
                    <a:pt x="128" y="131"/>
                  </a:lnTo>
                  <a:lnTo>
                    <a:pt x="77" y="135"/>
                  </a:lnTo>
                  <a:lnTo>
                    <a:pt x="67" y="122"/>
                  </a:lnTo>
                  <a:lnTo>
                    <a:pt x="59" y="110"/>
                  </a:lnTo>
                  <a:lnTo>
                    <a:pt x="53" y="96"/>
                  </a:lnTo>
                  <a:lnTo>
                    <a:pt x="48" y="84"/>
                  </a:lnTo>
                  <a:lnTo>
                    <a:pt x="43" y="70"/>
                  </a:lnTo>
                  <a:lnTo>
                    <a:pt x="39" y="57"/>
                  </a:lnTo>
                  <a:lnTo>
                    <a:pt x="37" y="43"/>
                  </a:lnTo>
                  <a:lnTo>
                    <a:pt x="35" y="30"/>
                  </a:lnTo>
                  <a:lnTo>
                    <a:pt x="23" y="25"/>
                  </a:lnTo>
                  <a:lnTo>
                    <a:pt x="13" y="28"/>
                  </a:lnTo>
                  <a:lnTo>
                    <a:pt x="5" y="33"/>
                  </a:lnTo>
                  <a:lnTo>
                    <a:pt x="1" y="42"/>
                  </a:lnTo>
                  <a:lnTo>
                    <a:pt x="0" y="56"/>
                  </a:lnTo>
                  <a:lnTo>
                    <a:pt x="2" y="70"/>
                  </a:lnTo>
                  <a:lnTo>
                    <a:pt x="5" y="84"/>
                  </a:lnTo>
                  <a:lnTo>
                    <a:pt x="11" y="97"/>
                  </a:lnTo>
                  <a:lnTo>
                    <a:pt x="16" y="110"/>
                  </a:lnTo>
                  <a:lnTo>
                    <a:pt x="22" y="123"/>
                  </a:lnTo>
                  <a:lnTo>
                    <a:pt x="29" y="135"/>
                  </a:lnTo>
                  <a:lnTo>
                    <a:pt x="37" y="149"/>
                  </a:lnTo>
                  <a:lnTo>
                    <a:pt x="49" y="143"/>
                  </a:lnTo>
                  <a:lnTo>
                    <a:pt x="62" y="141"/>
                  </a:lnTo>
                  <a:lnTo>
                    <a:pt x="75" y="139"/>
                  </a:lnTo>
                  <a:lnTo>
                    <a:pt x="89" y="139"/>
                  </a:lnTo>
                  <a:lnTo>
                    <a:pt x="101" y="139"/>
                  </a:lnTo>
                  <a:lnTo>
                    <a:pt x="113" y="141"/>
                  </a:lnTo>
                  <a:lnTo>
                    <a:pt x="127" y="143"/>
                  </a:lnTo>
                  <a:lnTo>
                    <a:pt x="140" y="149"/>
                  </a:lnTo>
                  <a:lnTo>
                    <a:pt x="149" y="159"/>
                  </a:lnTo>
                  <a:lnTo>
                    <a:pt x="162" y="166"/>
                  </a:lnTo>
                  <a:lnTo>
                    <a:pt x="168" y="168"/>
                  </a:lnTo>
                  <a:lnTo>
                    <a:pt x="175" y="170"/>
                  </a:lnTo>
                  <a:lnTo>
                    <a:pt x="183" y="171"/>
                  </a:lnTo>
                  <a:lnTo>
                    <a:pt x="191" y="174"/>
                  </a:lnTo>
                  <a:lnTo>
                    <a:pt x="203" y="166"/>
                  </a:lnTo>
                  <a:lnTo>
                    <a:pt x="212" y="157"/>
                  </a:lnTo>
                  <a:lnTo>
                    <a:pt x="218" y="144"/>
                  </a:lnTo>
                  <a:lnTo>
                    <a:pt x="223" y="133"/>
                  </a:lnTo>
                  <a:lnTo>
                    <a:pt x="228" y="121"/>
                  </a:lnTo>
                  <a:lnTo>
                    <a:pt x="233" y="110"/>
                  </a:lnTo>
                  <a:lnTo>
                    <a:pt x="241" y="98"/>
                  </a:lnTo>
                  <a:lnTo>
                    <a:pt x="254" y="91"/>
                  </a:lnTo>
                  <a:lnTo>
                    <a:pt x="260" y="84"/>
                  </a:lnTo>
                  <a:lnTo>
                    <a:pt x="266" y="75"/>
                  </a:lnTo>
                  <a:lnTo>
                    <a:pt x="267" y="65"/>
                  </a:lnTo>
                  <a:lnTo>
                    <a:pt x="264" y="55"/>
                  </a:lnTo>
                  <a:lnTo>
                    <a:pt x="254" y="46"/>
                  </a:lnTo>
                  <a:lnTo>
                    <a:pt x="246" y="37"/>
                  </a:lnTo>
                  <a:lnTo>
                    <a:pt x="238" y="25"/>
                  </a:lnTo>
                  <a:lnTo>
                    <a:pt x="231" y="16"/>
                  </a:lnTo>
                  <a:lnTo>
                    <a:pt x="222" y="8"/>
                  </a:lnTo>
                  <a:lnTo>
                    <a:pt x="213" y="2"/>
                  </a:lnTo>
                  <a:lnTo>
                    <a:pt x="202" y="0"/>
                  </a:lnTo>
                  <a:lnTo>
                    <a:pt x="191" y="4"/>
                  </a:lnTo>
                  <a:lnTo>
                    <a:pt x="150" y="83"/>
                  </a:lnTo>
                  <a:close/>
                </a:path>
              </a:pathLst>
            </a:custGeom>
            <a:solidFill>
              <a:srgbClr val="F2C2A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6" name="Freeform 12"/>
            <p:cNvSpPr>
              <a:spLocks/>
            </p:cNvSpPr>
            <p:nvPr/>
          </p:nvSpPr>
          <p:spPr bwMode="auto">
            <a:xfrm>
              <a:off x="5653088" y="3654425"/>
              <a:ext cx="69850" cy="109537"/>
            </a:xfrm>
            <a:custGeom>
              <a:avLst/>
              <a:gdLst/>
              <a:ahLst/>
              <a:cxnLst>
                <a:cxn ang="0">
                  <a:pos x="8" y="19"/>
                </a:cxn>
                <a:cxn ang="0">
                  <a:pos x="5" y="32"/>
                </a:cxn>
                <a:cxn ang="0">
                  <a:pos x="6" y="51"/>
                </a:cxn>
                <a:cxn ang="0">
                  <a:pos x="18" y="80"/>
                </a:cxn>
                <a:cxn ang="0">
                  <a:pos x="30" y="108"/>
                </a:cxn>
                <a:cxn ang="0">
                  <a:pos x="44" y="136"/>
                </a:cxn>
                <a:cxn ang="0">
                  <a:pos x="52" y="157"/>
                </a:cxn>
                <a:cxn ang="0">
                  <a:pos x="53" y="174"/>
                </a:cxn>
                <a:cxn ang="0">
                  <a:pos x="59" y="192"/>
                </a:cxn>
                <a:cxn ang="0">
                  <a:pos x="63" y="211"/>
                </a:cxn>
                <a:cxn ang="0">
                  <a:pos x="75" y="226"/>
                </a:cxn>
                <a:cxn ang="0">
                  <a:pos x="81" y="239"/>
                </a:cxn>
                <a:cxn ang="0">
                  <a:pos x="79" y="254"/>
                </a:cxn>
                <a:cxn ang="0">
                  <a:pos x="81" y="270"/>
                </a:cxn>
                <a:cxn ang="0">
                  <a:pos x="99" y="269"/>
                </a:cxn>
                <a:cxn ang="0">
                  <a:pos x="111" y="245"/>
                </a:cxn>
                <a:cxn ang="0">
                  <a:pos x="115" y="218"/>
                </a:cxn>
                <a:cxn ang="0">
                  <a:pos x="112" y="189"/>
                </a:cxn>
                <a:cxn ang="0">
                  <a:pos x="111" y="169"/>
                </a:cxn>
                <a:cxn ang="0">
                  <a:pos x="106" y="155"/>
                </a:cxn>
                <a:cxn ang="0">
                  <a:pos x="99" y="143"/>
                </a:cxn>
                <a:cxn ang="0">
                  <a:pos x="98" y="132"/>
                </a:cxn>
                <a:cxn ang="0">
                  <a:pos x="111" y="124"/>
                </a:cxn>
                <a:cxn ang="0">
                  <a:pos x="124" y="132"/>
                </a:cxn>
                <a:cxn ang="0">
                  <a:pos x="134" y="150"/>
                </a:cxn>
                <a:cxn ang="0">
                  <a:pos x="142" y="173"/>
                </a:cxn>
                <a:cxn ang="0">
                  <a:pos x="154" y="197"/>
                </a:cxn>
                <a:cxn ang="0">
                  <a:pos x="164" y="220"/>
                </a:cxn>
                <a:cxn ang="0">
                  <a:pos x="175" y="226"/>
                </a:cxn>
                <a:cxn ang="0">
                  <a:pos x="176" y="211"/>
                </a:cxn>
                <a:cxn ang="0">
                  <a:pos x="172" y="196"/>
                </a:cxn>
                <a:cxn ang="0">
                  <a:pos x="166" y="180"/>
                </a:cxn>
                <a:cxn ang="0">
                  <a:pos x="158" y="147"/>
                </a:cxn>
                <a:cxn ang="0">
                  <a:pos x="135" y="99"/>
                </a:cxn>
                <a:cxn ang="0">
                  <a:pos x="103" y="55"/>
                </a:cxn>
                <a:cxn ang="0">
                  <a:pos x="65" y="17"/>
                </a:cxn>
                <a:cxn ang="0">
                  <a:pos x="39" y="0"/>
                </a:cxn>
                <a:cxn ang="0">
                  <a:pos x="27" y="1"/>
                </a:cxn>
                <a:cxn ang="0">
                  <a:pos x="14" y="9"/>
                </a:cxn>
              </a:cxnLst>
              <a:rect l="0" t="0" r="r" b="b"/>
              <a:pathLst>
                <a:path w="178" h="278">
                  <a:moveTo>
                    <a:pt x="6" y="15"/>
                  </a:moveTo>
                  <a:lnTo>
                    <a:pt x="8" y="19"/>
                  </a:lnTo>
                  <a:lnTo>
                    <a:pt x="8" y="26"/>
                  </a:lnTo>
                  <a:lnTo>
                    <a:pt x="5" y="32"/>
                  </a:lnTo>
                  <a:lnTo>
                    <a:pt x="0" y="37"/>
                  </a:lnTo>
                  <a:lnTo>
                    <a:pt x="6" y="51"/>
                  </a:lnTo>
                  <a:lnTo>
                    <a:pt x="13" y="65"/>
                  </a:lnTo>
                  <a:lnTo>
                    <a:pt x="18" y="80"/>
                  </a:lnTo>
                  <a:lnTo>
                    <a:pt x="25" y="95"/>
                  </a:lnTo>
                  <a:lnTo>
                    <a:pt x="30" y="108"/>
                  </a:lnTo>
                  <a:lnTo>
                    <a:pt x="37" y="123"/>
                  </a:lnTo>
                  <a:lnTo>
                    <a:pt x="44" y="136"/>
                  </a:lnTo>
                  <a:lnTo>
                    <a:pt x="53" y="151"/>
                  </a:lnTo>
                  <a:lnTo>
                    <a:pt x="52" y="157"/>
                  </a:lnTo>
                  <a:lnTo>
                    <a:pt x="52" y="166"/>
                  </a:lnTo>
                  <a:lnTo>
                    <a:pt x="53" y="174"/>
                  </a:lnTo>
                  <a:lnTo>
                    <a:pt x="56" y="184"/>
                  </a:lnTo>
                  <a:lnTo>
                    <a:pt x="59" y="192"/>
                  </a:lnTo>
                  <a:lnTo>
                    <a:pt x="61" y="202"/>
                  </a:lnTo>
                  <a:lnTo>
                    <a:pt x="63" y="211"/>
                  </a:lnTo>
                  <a:lnTo>
                    <a:pt x="66" y="221"/>
                  </a:lnTo>
                  <a:lnTo>
                    <a:pt x="75" y="226"/>
                  </a:lnTo>
                  <a:lnTo>
                    <a:pt x="81" y="233"/>
                  </a:lnTo>
                  <a:lnTo>
                    <a:pt x="81" y="239"/>
                  </a:lnTo>
                  <a:lnTo>
                    <a:pt x="81" y="247"/>
                  </a:lnTo>
                  <a:lnTo>
                    <a:pt x="79" y="254"/>
                  </a:lnTo>
                  <a:lnTo>
                    <a:pt x="79" y="262"/>
                  </a:lnTo>
                  <a:lnTo>
                    <a:pt x="81" y="270"/>
                  </a:lnTo>
                  <a:lnTo>
                    <a:pt x="89" y="278"/>
                  </a:lnTo>
                  <a:lnTo>
                    <a:pt x="99" y="269"/>
                  </a:lnTo>
                  <a:lnTo>
                    <a:pt x="107" y="258"/>
                  </a:lnTo>
                  <a:lnTo>
                    <a:pt x="111" y="245"/>
                  </a:lnTo>
                  <a:lnTo>
                    <a:pt x="115" y="233"/>
                  </a:lnTo>
                  <a:lnTo>
                    <a:pt x="115" y="218"/>
                  </a:lnTo>
                  <a:lnTo>
                    <a:pt x="115" y="203"/>
                  </a:lnTo>
                  <a:lnTo>
                    <a:pt x="112" y="189"/>
                  </a:lnTo>
                  <a:lnTo>
                    <a:pt x="111" y="176"/>
                  </a:lnTo>
                  <a:lnTo>
                    <a:pt x="111" y="169"/>
                  </a:lnTo>
                  <a:lnTo>
                    <a:pt x="109" y="162"/>
                  </a:lnTo>
                  <a:lnTo>
                    <a:pt x="106" y="155"/>
                  </a:lnTo>
                  <a:lnTo>
                    <a:pt x="102" y="150"/>
                  </a:lnTo>
                  <a:lnTo>
                    <a:pt x="99" y="143"/>
                  </a:lnTo>
                  <a:lnTo>
                    <a:pt x="98" y="137"/>
                  </a:lnTo>
                  <a:lnTo>
                    <a:pt x="98" y="132"/>
                  </a:lnTo>
                  <a:lnTo>
                    <a:pt x="103" y="126"/>
                  </a:lnTo>
                  <a:lnTo>
                    <a:pt x="111" y="124"/>
                  </a:lnTo>
                  <a:lnTo>
                    <a:pt x="118" y="127"/>
                  </a:lnTo>
                  <a:lnTo>
                    <a:pt x="124" y="132"/>
                  </a:lnTo>
                  <a:lnTo>
                    <a:pt x="132" y="138"/>
                  </a:lnTo>
                  <a:lnTo>
                    <a:pt x="134" y="150"/>
                  </a:lnTo>
                  <a:lnTo>
                    <a:pt x="137" y="162"/>
                  </a:lnTo>
                  <a:lnTo>
                    <a:pt x="142" y="173"/>
                  </a:lnTo>
                  <a:lnTo>
                    <a:pt x="148" y="185"/>
                  </a:lnTo>
                  <a:lnTo>
                    <a:pt x="154" y="197"/>
                  </a:lnTo>
                  <a:lnTo>
                    <a:pt x="160" y="209"/>
                  </a:lnTo>
                  <a:lnTo>
                    <a:pt x="164" y="220"/>
                  </a:lnTo>
                  <a:lnTo>
                    <a:pt x="170" y="234"/>
                  </a:lnTo>
                  <a:lnTo>
                    <a:pt x="175" y="226"/>
                  </a:lnTo>
                  <a:lnTo>
                    <a:pt x="178" y="219"/>
                  </a:lnTo>
                  <a:lnTo>
                    <a:pt x="176" y="211"/>
                  </a:lnTo>
                  <a:lnTo>
                    <a:pt x="175" y="205"/>
                  </a:lnTo>
                  <a:lnTo>
                    <a:pt x="172" y="196"/>
                  </a:lnTo>
                  <a:lnTo>
                    <a:pt x="169" y="188"/>
                  </a:lnTo>
                  <a:lnTo>
                    <a:pt x="166" y="180"/>
                  </a:lnTo>
                  <a:lnTo>
                    <a:pt x="167" y="173"/>
                  </a:lnTo>
                  <a:lnTo>
                    <a:pt x="158" y="147"/>
                  </a:lnTo>
                  <a:lnTo>
                    <a:pt x="148" y="124"/>
                  </a:lnTo>
                  <a:lnTo>
                    <a:pt x="135" y="99"/>
                  </a:lnTo>
                  <a:lnTo>
                    <a:pt x="121" y="78"/>
                  </a:lnTo>
                  <a:lnTo>
                    <a:pt x="103" y="55"/>
                  </a:lnTo>
                  <a:lnTo>
                    <a:pt x="85" y="36"/>
                  </a:lnTo>
                  <a:lnTo>
                    <a:pt x="65" y="17"/>
                  </a:lnTo>
                  <a:lnTo>
                    <a:pt x="46" y="1"/>
                  </a:lnTo>
                  <a:lnTo>
                    <a:pt x="39" y="0"/>
                  </a:lnTo>
                  <a:lnTo>
                    <a:pt x="33" y="1"/>
                  </a:lnTo>
                  <a:lnTo>
                    <a:pt x="27" y="1"/>
                  </a:lnTo>
                  <a:lnTo>
                    <a:pt x="24" y="5"/>
                  </a:lnTo>
                  <a:lnTo>
                    <a:pt x="14" y="9"/>
                  </a:lnTo>
                  <a:lnTo>
                    <a:pt x="6" y="15"/>
                  </a:lnTo>
                  <a:close/>
                </a:path>
              </a:pathLst>
            </a:custGeom>
            <a:solidFill>
              <a:srgbClr val="FFBF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7" name="Freeform 13"/>
            <p:cNvSpPr>
              <a:spLocks/>
            </p:cNvSpPr>
            <p:nvPr/>
          </p:nvSpPr>
          <p:spPr bwMode="auto">
            <a:xfrm>
              <a:off x="5567363" y="3681413"/>
              <a:ext cx="111125" cy="177800"/>
            </a:xfrm>
            <a:custGeom>
              <a:avLst/>
              <a:gdLst/>
              <a:ahLst/>
              <a:cxnLst>
                <a:cxn ang="0">
                  <a:pos x="22" y="59"/>
                </a:cxn>
                <a:cxn ang="0">
                  <a:pos x="13" y="75"/>
                </a:cxn>
                <a:cxn ang="0">
                  <a:pos x="3" y="90"/>
                </a:cxn>
                <a:cxn ang="0">
                  <a:pos x="0" y="107"/>
                </a:cxn>
                <a:cxn ang="0">
                  <a:pos x="11" y="122"/>
                </a:cxn>
                <a:cxn ang="0">
                  <a:pos x="27" y="132"/>
                </a:cxn>
                <a:cxn ang="0">
                  <a:pos x="25" y="148"/>
                </a:cxn>
                <a:cxn ang="0">
                  <a:pos x="20" y="160"/>
                </a:cxn>
                <a:cxn ang="0">
                  <a:pos x="16" y="174"/>
                </a:cxn>
                <a:cxn ang="0">
                  <a:pos x="15" y="187"/>
                </a:cxn>
                <a:cxn ang="0">
                  <a:pos x="64" y="243"/>
                </a:cxn>
                <a:cxn ang="0">
                  <a:pos x="60" y="253"/>
                </a:cxn>
                <a:cxn ang="0">
                  <a:pos x="57" y="266"/>
                </a:cxn>
                <a:cxn ang="0">
                  <a:pos x="49" y="278"/>
                </a:cxn>
                <a:cxn ang="0">
                  <a:pos x="39" y="289"/>
                </a:cxn>
                <a:cxn ang="0">
                  <a:pos x="34" y="306"/>
                </a:cxn>
                <a:cxn ang="0">
                  <a:pos x="34" y="328"/>
                </a:cxn>
                <a:cxn ang="0">
                  <a:pos x="39" y="348"/>
                </a:cxn>
                <a:cxn ang="0">
                  <a:pos x="44" y="367"/>
                </a:cxn>
                <a:cxn ang="0">
                  <a:pos x="60" y="362"/>
                </a:cxn>
                <a:cxn ang="0">
                  <a:pos x="73" y="326"/>
                </a:cxn>
                <a:cxn ang="0">
                  <a:pos x="76" y="287"/>
                </a:cxn>
                <a:cxn ang="0">
                  <a:pos x="85" y="249"/>
                </a:cxn>
                <a:cxn ang="0">
                  <a:pos x="99" y="224"/>
                </a:cxn>
                <a:cxn ang="0">
                  <a:pos x="113" y="213"/>
                </a:cxn>
                <a:cxn ang="0">
                  <a:pos x="131" y="206"/>
                </a:cxn>
                <a:cxn ang="0">
                  <a:pos x="150" y="202"/>
                </a:cxn>
                <a:cxn ang="0">
                  <a:pos x="169" y="207"/>
                </a:cxn>
                <a:cxn ang="0">
                  <a:pos x="192" y="222"/>
                </a:cxn>
                <a:cxn ang="0">
                  <a:pos x="211" y="240"/>
                </a:cxn>
                <a:cxn ang="0">
                  <a:pos x="217" y="264"/>
                </a:cxn>
                <a:cxn ang="0">
                  <a:pos x="204" y="284"/>
                </a:cxn>
                <a:cxn ang="0">
                  <a:pos x="187" y="296"/>
                </a:cxn>
                <a:cxn ang="0">
                  <a:pos x="168" y="307"/>
                </a:cxn>
                <a:cxn ang="0">
                  <a:pos x="149" y="311"/>
                </a:cxn>
                <a:cxn ang="0">
                  <a:pos x="133" y="323"/>
                </a:cxn>
                <a:cxn ang="0">
                  <a:pos x="125" y="352"/>
                </a:cxn>
                <a:cxn ang="0">
                  <a:pos x="117" y="383"/>
                </a:cxn>
                <a:cxn ang="0">
                  <a:pos x="110" y="411"/>
                </a:cxn>
                <a:cxn ang="0">
                  <a:pos x="110" y="434"/>
                </a:cxn>
                <a:cxn ang="0">
                  <a:pos x="128" y="444"/>
                </a:cxn>
                <a:cxn ang="0">
                  <a:pos x="151" y="447"/>
                </a:cxn>
                <a:cxn ang="0">
                  <a:pos x="177" y="447"/>
                </a:cxn>
                <a:cxn ang="0">
                  <a:pos x="206" y="449"/>
                </a:cxn>
                <a:cxn ang="0">
                  <a:pos x="230" y="441"/>
                </a:cxn>
                <a:cxn ang="0">
                  <a:pos x="249" y="422"/>
                </a:cxn>
                <a:cxn ang="0">
                  <a:pos x="266" y="402"/>
                </a:cxn>
                <a:cxn ang="0">
                  <a:pos x="280" y="360"/>
                </a:cxn>
                <a:cxn ang="0">
                  <a:pos x="271" y="301"/>
                </a:cxn>
                <a:cxn ang="0">
                  <a:pos x="247" y="246"/>
                </a:cxn>
                <a:cxn ang="0">
                  <a:pos x="223" y="189"/>
                </a:cxn>
                <a:cxn ang="0">
                  <a:pos x="210" y="139"/>
                </a:cxn>
                <a:cxn ang="0">
                  <a:pos x="203" y="94"/>
                </a:cxn>
                <a:cxn ang="0">
                  <a:pos x="197" y="49"/>
                </a:cxn>
                <a:cxn ang="0">
                  <a:pos x="177" y="14"/>
                </a:cxn>
                <a:cxn ang="0">
                  <a:pos x="137" y="0"/>
                </a:cxn>
                <a:cxn ang="0">
                  <a:pos x="98" y="2"/>
                </a:cxn>
                <a:cxn ang="0">
                  <a:pos x="65" y="13"/>
                </a:cxn>
                <a:cxn ang="0">
                  <a:pos x="35" y="36"/>
                </a:cxn>
              </a:cxnLst>
              <a:rect l="0" t="0" r="r" b="b"/>
              <a:pathLst>
                <a:path w="280" h="449">
                  <a:moveTo>
                    <a:pt x="25" y="51"/>
                  </a:moveTo>
                  <a:lnTo>
                    <a:pt x="22" y="59"/>
                  </a:lnTo>
                  <a:lnTo>
                    <a:pt x="19" y="67"/>
                  </a:lnTo>
                  <a:lnTo>
                    <a:pt x="13" y="75"/>
                  </a:lnTo>
                  <a:lnTo>
                    <a:pt x="9" y="83"/>
                  </a:lnTo>
                  <a:lnTo>
                    <a:pt x="3" y="90"/>
                  </a:lnTo>
                  <a:lnTo>
                    <a:pt x="1" y="99"/>
                  </a:lnTo>
                  <a:lnTo>
                    <a:pt x="0" y="107"/>
                  </a:lnTo>
                  <a:lnTo>
                    <a:pt x="3" y="118"/>
                  </a:lnTo>
                  <a:lnTo>
                    <a:pt x="11" y="122"/>
                  </a:lnTo>
                  <a:lnTo>
                    <a:pt x="20" y="127"/>
                  </a:lnTo>
                  <a:lnTo>
                    <a:pt x="27" y="132"/>
                  </a:lnTo>
                  <a:lnTo>
                    <a:pt x="29" y="142"/>
                  </a:lnTo>
                  <a:lnTo>
                    <a:pt x="25" y="148"/>
                  </a:lnTo>
                  <a:lnTo>
                    <a:pt x="22" y="155"/>
                  </a:lnTo>
                  <a:lnTo>
                    <a:pt x="20" y="160"/>
                  </a:lnTo>
                  <a:lnTo>
                    <a:pt x="19" y="167"/>
                  </a:lnTo>
                  <a:lnTo>
                    <a:pt x="16" y="174"/>
                  </a:lnTo>
                  <a:lnTo>
                    <a:pt x="15" y="180"/>
                  </a:lnTo>
                  <a:lnTo>
                    <a:pt x="15" y="187"/>
                  </a:lnTo>
                  <a:lnTo>
                    <a:pt x="15" y="195"/>
                  </a:lnTo>
                  <a:lnTo>
                    <a:pt x="64" y="243"/>
                  </a:lnTo>
                  <a:lnTo>
                    <a:pt x="59" y="249"/>
                  </a:lnTo>
                  <a:lnTo>
                    <a:pt x="60" y="253"/>
                  </a:lnTo>
                  <a:lnTo>
                    <a:pt x="60" y="259"/>
                  </a:lnTo>
                  <a:lnTo>
                    <a:pt x="57" y="266"/>
                  </a:lnTo>
                  <a:lnTo>
                    <a:pt x="55" y="273"/>
                  </a:lnTo>
                  <a:lnTo>
                    <a:pt x="49" y="278"/>
                  </a:lnTo>
                  <a:lnTo>
                    <a:pt x="44" y="284"/>
                  </a:lnTo>
                  <a:lnTo>
                    <a:pt x="39" y="289"/>
                  </a:lnTo>
                  <a:lnTo>
                    <a:pt x="35" y="296"/>
                  </a:lnTo>
                  <a:lnTo>
                    <a:pt x="34" y="306"/>
                  </a:lnTo>
                  <a:lnTo>
                    <a:pt x="34" y="317"/>
                  </a:lnTo>
                  <a:lnTo>
                    <a:pt x="34" y="328"/>
                  </a:lnTo>
                  <a:lnTo>
                    <a:pt x="37" y="339"/>
                  </a:lnTo>
                  <a:lnTo>
                    <a:pt x="39" y="348"/>
                  </a:lnTo>
                  <a:lnTo>
                    <a:pt x="41" y="358"/>
                  </a:lnTo>
                  <a:lnTo>
                    <a:pt x="44" y="367"/>
                  </a:lnTo>
                  <a:lnTo>
                    <a:pt x="49" y="377"/>
                  </a:lnTo>
                  <a:lnTo>
                    <a:pt x="60" y="362"/>
                  </a:lnTo>
                  <a:lnTo>
                    <a:pt x="68" y="345"/>
                  </a:lnTo>
                  <a:lnTo>
                    <a:pt x="73" y="326"/>
                  </a:lnTo>
                  <a:lnTo>
                    <a:pt x="75" y="307"/>
                  </a:lnTo>
                  <a:lnTo>
                    <a:pt x="76" y="287"/>
                  </a:lnTo>
                  <a:lnTo>
                    <a:pt x="79" y="267"/>
                  </a:lnTo>
                  <a:lnTo>
                    <a:pt x="85" y="249"/>
                  </a:lnTo>
                  <a:lnTo>
                    <a:pt x="96" y="233"/>
                  </a:lnTo>
                  <a:lnTo>
                    <a:pt x="99" y="224"/>
                  </a:lnTo>
                  <a:lnTo>
                    <a:pt x="106" y="218"/>
                  </a:lnTo>
                  <a:lnTo>
                    <a:pt x="113" y="213"/>
                  </a:lnTo>
                  <a:lnTo>
                    <a:pt x="123" y="210"/>
                  </a:lnTo>
                  <a:lnTo>
                    <a:pt x="131" y="206"/>
                  </a:lnTo>
                  <a:lnTo>
                    <a:pt x="141" y="205"/>
                  </a:lnTo>
                  <a:lnTo>
                    <a:pt x="150" y="202"/>
                  </a:lnTo>
                  <a:lnTo>
                    <a:pt x="160" y="201"/>
                  </a:lnTo>
                  <a:lnTo>
                    <a:pt x="169" y="207"/>
                  </a:lnTo>
                  <a:lnTo>
                    <a:pt x="180" y="215"/>
                  </a:lnTo>
                  <a:lnTo>
                    <a:pt x="192" y="222"/>
                  </a:lnTo>
                  <a:lnTo>
                    <a:pt x="203" y="231"/>
                  </a:lnTo>
                  <a:lnTo>
                    <a:pt x="211" y="240"/>
                  </a:lnTo>
                  <a:lnTo>
                    <a:pt x="216" y="251"/>
                  </a:lnTo>
                  <a:lnTo>
                    <a:pt x="217" y="264"/>
                  </a:lnTo>
                  <a:lnTo>
                    <a:pt x="213" y="279"/>
                  </a:lnTo>
                  <a:lnTo>
                    <a:pt x="204" y="284"/>
                  </a:lnTo>
                  <a:lnTo>
                    <a:pt x="196" y="290"/>
                  </a:lnTo>
                  <a:lnTo>
                    <a:pt x="187" y="296"/>
                  </a:lnTo>
                  <a:lnTo>
                    <a:pt x="178" y="303"/>
                  </a:lnTo>
                  <a:lnTo>
                    <a:pt x="168" y="307"/>
                  </a:lnTo>
                  <a:lnTo>
                    <a:pt x="159" y="311"/>
                  </a:lnTo>
                  <a:lnTo>
                    <a:pt x="149" y="311"/>
                  </a:lnTo>
                  <a:lnTo>
                    <a:pt x="140" y="310"/>
                  </a:lnTo>
                  <a:lnTo>
                    <a:pt x="133" y="323"/>
                  </a:lnTo>
                  <a:lnTo>
                    <a:pt x="129" y="338"/>
                  </a:lnTo>
                  <a:lnTo>
                    <a:pt x="125" y="352"/>
                  </a:lnTo>
                  <a:lnTo>
                    <a:pt x="122" y="368"/>
                  </a:lnTo>
                  <a:lnTo>
                    <a:pt x="117" y="383"/>
                  </a:lnTo>
                  <a:lnTo>
                    <a:pt x="114" y="397"/>
                  </a:lnTo>
                  <a:lnTo>
                    <a:pt x="110" y="411"/>
                  </a:lnTo>
                  <a:lnTo>
                    <a:pt x="104" y="425"/>
                  </a:lnTo>
                  <a:lnTo>
                    <a:pt x="110" y="434"/>
                  </a:lnTo>
                  <a:lnTo>
                    <a:pt x="119" y="441"/>
                  </a:lnTo>
                  <a:lnTo>
                    <a:pt x="128" y="444"/>
                  </a:lnTo>
                  <a:lnTo>
                    <a:pt x="140" y="447"/>
                  </a:lnTo>
                  <a:lnTo>
                    <a:pt x="151" y="447"/>
                  </a:lnTo>
                  <a:lnTo>
                    <a:pt x="165" y="447"/>
                  </a:lnTo>
                  <a:lnTo>
                    <a:pt x="177" y="447"/>
                  </a:lnTo>
                  <a:lnTo>
                    <a:pt x="190" y="448"/>
                  </a:lnTo>
                  <a:lnTo>
                    <a:pt x="206" y="449"/>
                  </a:lnTo>
                  <a:lnTo>
                    <a:pt x="220" y="447"/>
                  </a:lnTo>
                  <a:lnTo>
                    <a:pt x="230" y="441"/>
                  </a:lnTo>
                  <a:lnTo>
                    <a:pt x="241" y="433"/>
                  </a:lnTo>
                  <a:lnTo>
                    <a:pt x="249" y="422"/>
                  </a:lnTo>
                  <a:lnTo>
                    <a:pt x="258" y="412"/>
                  </a:lnTo>
                  <a:lnTo>
                    <a:pt x="266" y="402"/>
                  </a:lnTo>
                  <a:lnTo>
                    <a:pt x="276" y="393"/>
                  </a:lnTo>
                  <a:lnTo>
                    <a:pt x="280" y="360"/>
                  </a:lnTo>
                  <a:lnTo>
                    <a:pt x="279" y="330"/>
                  </a:lnTo>
                  <a:lnTo>
                    <a:pt x="271" y="301"/>
                  </a:lnTo>
                  <a:lnTo>
                    <a:pt x="260" y="274"/>
                  </a:lnTo>
                  <a:lnTo>
                    <a:pt x="247" y="246"/>
                  </a:lnTo>
                  <a:lnTo>
                    <a:pt x="233" y="218"/>
                  </a:lnTo>
                  <a:lnTo>
                    <a:pt x="223" y="189"/>
                  </a:lnTo>
                  <a:lnTo>
                    <a:pt x="217" y="160"/>
                  </a:lnTo>
                  <a:lnTo>
                    <a:pt x="210" y="139"/>
                  </a:lnTo>
                  <a:lnTo>
                    <a:pt x="205" y="118"/>
                  </a:lnTo>
                  <a:lnTo>
                    <a:pt x="203" y="94"/>
                  </a:lnTo>
                  <a:lnTo>
                    <a:pt x="202" y="72"/>
                  </a:lnTo>
                  <a:lnTo>
                    <a:pt x="197" y="49"/>
                  </a:lnTo>
                  <a:lnTo>
                    <a:pt x="190" y="30"/>
                  </a:lnTo>
                  <a:lnTo>
                    <a:pt x="177" y="14"/>
                  </a:lnTo>
                  <a:lnTo>
                    <a:pt x="157" y="3"/>
                  </a:lnTo>
                  <a:lnTo>
                    <a:pt x="137" y="0"/>
                  </a:lnTo>
                  <a:lnTo>
                    <a:pt x="117" y="1"/>
                  </a:lnTo>
                  <a:lnTo>
                    <a:pt x="98" y="2"/>
                  </a:lnTo>
                  <a:lnTo>
                    <a:pt x="82" y="8"/>
                  </a:lnTo>
                  <a:lnTo>
                    <a:pt x="65" y="13"/>
                  </a:lnTo>
                  <a:lnTo>
                    <a:pt x="50" y="23"/>
                  </a:lnTo>
                  <a:lnTo>
                    <a:pt x="35" y="36"/>
                  </a:lnTo>
                  <a:lnTo>
                    <a:pt x="25" y="51"/>
                  </a:lnTo>
                  <a:close/>
                </a:path>
              </a:pathLst>
            </a:custGeom>
            <a:solidFill>
              <a:srgbClr val="FFDED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8" name="Freeform 14"/>
            <p:cNvSpPr>
              <a:spLocks/>
            </p:cNvSpPr>
            <p:nvPr/>
          </p:nvSpPr>
          <p:spPr bwMode="auto">
            <a:xfrm>
              <a:off x="5214938" y="3684588"/>
              <a:ext cx="20638" cy="25400"/>
            </a:xfrm>
            <a:custGeom>
              <a:avLst/>
              <a:gdLst/>
              <a:ahLst/>
              <a:cxnLst>
                <a:cxn ang="0">
                  <a:pos x="2" y="34"/>
                </a:cxn>
                <a:cxn ang="0">
                  <a:pos x="8" y="41"/>
                </a:cxn>
                <a:cxn ang="0">
                  <a:pos x="11" y="51"/>
                </a:cxn>
                <a:cxn ang="0">
                  <a:pos x="11" y="55"/>
                </a:cxn>
                <a:cxn ang="0">
                  <a:pos x="15" y="61"/>
                </a:cxn>
                <a:cxn ang="0">
                  <a:pos x="19" y="63"/>
                </a:cxn>
                <a:cxn ang="0">
                  <a:pos x="27" y="64"/>
                </a:cxn>
                <a:cxn ang="0">
                  <a:pos x="30" y="58"/>
                </a:cxn>
                <a:cxn ang="0">
                  <a:pos x="35" y="51"/>
                </a:cxn>
                <a:cxn ang="0">
                  <a:pos x="38" y="45"/>
                </a:cxn>
                <a:cxn ang="0">
                  <a:pos x="44" y="41"/>
                </a:cxn>
                <a:cxn ang="0">
                  <a:pos x="47" y="34"/>
                </a:cxn>
                <a:cxn ang="0">
                  <a:pos x="52" y="28"/>
                </a:cxn>
                <a:cxn ang="0">
                  <a:pos x="54" y="22"/>
                </a:cxn>
                <a:cxn ang="0">
                  <a:pos x="55" y="16"/>
                </a:cxn>
                <a:cxn ang="0">
                  <a:pos x="46" y="8"/>
                </a:cxn>
                <a:cxn ang="0">
                  <a:pos x="37" y="4"/>
                </a:cxn>
                <a:cxn ang="0">
                  <a:pos x="27" y="0"/>
                </a:cxn>
                <a:cxn ang="0">
                  <a:pos x="18" y="1"/>
                </a:cxn>
                <a:cxn ang="0">
                  <a:pos x="9" y="4"/>
                </a:cxn>
                <a:cxn ang="0">
                  <a:pos x="3" y="10"/>
                </a:cxn>
                <a:cxn ang="0">
                  <a:pos x="0" y="21"/>
                </a:cxn>
                <a:cxn ang="0">
                  <a:pos x="2" y="34"/>
                </a:cxn>
              </a:cxnLst>
              <a:rect l="0" t="0" r="r" b="b"/>
              <a:pathLst>
                <a:path w="55" h="64">
                  <a:moveTo>
                    <a:pt x="2" y="34"/>
                  </a:moveTo>
                  <a:lnTo>
                    <a:pt x="8" y="41"/>
                  </a:lnTo>
                  <a:lnTo>
                    <a:pt x="11" y="51"/>
                  </a:lnTo>
                  <a:lnTo>
                    <a:pt x="11" y="55"/>
                  </a:lnTo>
                  <a:lnTo>
                    <a:pt x="15" y="61"/>
                  </a:lnTo>
                  <a:lnTo>
                    <a:pt x="19" y="63"/>
                  </a:lnTo>
                  <a:lnTo>
                    <a:pt x="27" y="64"/>
                  </a:lnTo>
                  <a:lnTo>
                    <a:pt x="30" y="58"/>
                  </a:lnTo>
                  <a:lnTo>
                    <a:pt x="35" y="51"/>
                  </a:lnTo>
                  <a:lnTo>
                    <a:pt x="38" y="45"/>
                  </a:lnTo>
                  <a:lnTo>
                    <a:pt x="44" y="41"/>
                  </a:lnTo>
                  <a:lnTo>
                    <a:pt x="47" y="34"/>
                  </a:lnTo>
                  <a:lnTo>
                    <a:pt x="52" y="28"/>
                  </a:lnTo>
                  <a:lnTo>
                    <a:pt x="54" y="22"/>
                  </a:lnTo>
                  <a:lnTo>
                    <a:pt x="55" y="16"/>
                  </a:lnTo>
                  <a:lnTo>
                    <a:pt x="46" y="8"/>
                  </a:lnTo>
                  <a:lnTo>
                    <a:pt x="37" y="4"/>
                  </a:lnTo>
                  <a:lnTo>
                    <a:pt x="27" y="0"/>
                  </a:lnTo>
                  <a:lnTo>
                    <a:pt x="18" y="1"/>
                  </a:lnTo>
                  <a:lnTo>
                    <a:pt x="9" y="4"/>
                  </a:lnTo>
                  <a:lnTo>
                    <a:pt x="3" y="10"/>
                  </a:lnTo>
                  <a:lnTo>
                    <a:pt x="0" y="21"/>
                  </a:lnTo>
                  <a:lnTo>
                    <a:pt x="2" y="34"/>
                  </a:lnTo>
                  <a:close/>
                </a:path>
              </a:pathLst>
            </a:custGeom>
            <a:solidFill>
              <a:srgbClr val="F2C2A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9" name="Freeform 15"/>
            <p:cNvSpPr>
              <a:spLocks/>
            </p:cNvSpPr>
            <p:nvPr/>
          </p:nvSpPr>
          <p:spPr bwMode="auto">
            <a:xfrm>
              <a:off x="5159375" y="3711575"/>
              <a:ext cx="201613" cy="133350"/>
            </a:xfrm>
            <a:custGeom>
              <a:avLst/>
              <a:gdLst/>
              <a:ahLst/>
              <a:cxnLst>
                <a:cxn ang="0">
                  <a:pos x="295" y="47"/>
                </a:cxn>
                <a:cxn ang="0">
                  <a:pos x="275" y="80"/>
                </a:cxn>
                <a:cxn ang="0">
                  <a:pos x="240" y="105"/>
                </a:cxn>
                <a:cxn ang="0">
                  <a:pos x="208" y="131"/>
                </a:cxn>
                <a:cxn ang="0">
                  <a:pos x="183" y="147"/>
                </a:cxn>
                <a:cxn ang="0">
                  <a:pos x="164" y="137"/>
                </a:cxn>
                <a:cxn ang="0">
                  <a:pos x="146" y="122"/>
                </a:cxn>
                <a:cxn ang="0">
                  <a:pos x="125" y="115"/>
                </a:cxn>
                <a:cxn ang="0">
                  <a:pos x="96" y="132"/>
                </a:cxn>
                <a:cxn ang="0">
                  <a:pos x="72" y="158"/>
                </a:cxn>
                <a:cxn ang="0">
                  <a:pos x="48" y="184"/>
                </a:cxn>
                <a:cxn ang="0">
                  <a:pos x="22" y="204"/>
                </a:cxn>
                <a:cxn ang="0">
                  <a:pos x="0" y="221"/>
                </a:cxn>
                <a:cxn ang="0">
                  <a:pos x="5" y="237"/>
                </a:cxn>
                <a:cxn ang="0">
                  <a:pos x="23" y="250"/>
                </a:cxn>
                <a:cxn ang="0">
                  <a:pos x="38" y="266"/>
                </a:cxn>
                <a:cxn ang="0">
                  <a:pos x="53" y="277"/>
                </a:cxn>
                <a:cxn ang="0">
                  <a:pos x="78" y="288"/>
                </a:cxn>
                <a:cxn ang="0">
                  <a:pos x="102" y="303"/>
                </a:cxn>
                <a:cxn ang="0">
                  <a:pos x="127" y="306"/>
                </a:cxn>
                <a:cxn ang="0">
                  <a:pos x="151" y="303"/>
                </a:cxn>
                <a:cxn ang="0">
                  <a:pos x="176" y="309"/>
                </a:cxn>
                <a:cxn ang="0">
                  <a:pos x="200" y="315"/>
                </a:cxn>
                <a:cxn ang="0">
                  <a:pos x="221" y="326"/>
                </a:cxn>
                <a:cxn ang="0">
                  <a:pos x="244" y="333"/>
                </a:cxn>
                <a:cxn ang="0">
                  <a:pos x="269" y="330"/>
                </a:cxn>
                <a:cxn ang="0">
                  <a:pos x="294" y="323"/>
                </a:cxn>
                <a:cxn ang="0">
                  <a:pos x="314" y="310"/>
                </a:cxn>
                <a:cxn ang="0">
                  <a:pos x="346" y="298"/>
                </a:cxn>
                <a:cxn ang="0">
                  <a:pos x="392" y="293"/>
                </a:cxn>
                <a:cxn ang="0">
                  <a:pos x="436" y="283"/>
                </a:cxn>
                <a:cxn ang="0">
                  <a:pos x="477" y="266"/>
                </a:cxn>
                <a:cxn ang="0">
                  <a:pos x="497" y="248"/>
                </a:cxn>
                <a:cxn ang="0">
                  <a:pos x="479" y="242"/>
                </a:cxn>
                <a:cxn ang="0">
                  <a:pos x="488" y="233"/>
                </a:cxn>
                <a:cxn ang="0">
                  <a:pos x="501" y="225"/>
                </a:cxn>
                <a:cxn ang="0">
                  <a:pos x="509" y="214"/>
                </a:cxn>
                <a:cxn ang="0">
                  <a:pos x="503" y="200"/>
                </a:cxn>
                <a:cxn ang="0">
                  <a:pos x="488" y="192"/>
                </a:cxn>
                <a:cxn ang="0">
                  <a:pos x="474" y="187"/>
                </a:cxn>
                <a:cxn ang="0">
                  <a:pos x="460" y="188"/>
                </a:cxn>
                <a:cxn ang="0">
                  <a:pos x="449" y="200"/>
                </a:cxn>
                <a:cxn ang="0">
                  <a:pos x="434" y="181"/>
                </a:cxn>
                <a:cxn ang="0">
                  <a:pos x="424" y="159"/>
                </a:cxn>
                <a:cxn ang="0">
                  <a:pos x="412" y="138"/>
                </a:cxn>
                <a:cxn ang="0">
                  <a:pos x="392" y="127"/>
                </a:cxn>
                <a:cxn ang="0">
                  <a:pos x="383" y="86"/>
                </a:cxn>
                <a:cxn ang="0">
                  <a:pos x="381" y="42"/>
                </a:cxn>
                <a:cxn ang="0">
                  <a:pos x="366" y="9"/>
                </a:cxn>
                <a:cxn ang="0">
                  <a:pos x="328" y="0"/>
                </a:cxn>
              </a:cxnLst>
              <a:rect l="0" t="0" r="r" b="b"/>
              <a:pathLst>
                <a:path w="509" h="337">
                  <a:moveTo>
                    <a:pt x="297" y="26"/>
                  </a:moveTo>
                  <a:lnTo>
                    <a:pt x="295" y="47"/>
                  </a:lnTo>
                  <a:lnTo>
                    <a:pt x="287" y="65"/>
                  </a:lnTo>
                  <a:lnTo>
                    <a:pt x="275" y="80"/>
                  </a:lnTo>
                  <a:lnTo>
                    <a:pt x="259" y="94"/>
                  </a:lnTo>
                  <a:lnTo>
                    <a:pt x="240" y="105"/>
                  </a:lnTo>
                  <a:lnTo>
                    <a:pt x="223" y="119"/>
                  </a:lnTo>
                  <a:lnTo>
                    <a:pt x="208" y="131"/>
                  </a:lnTo>
                  <a:lnTo>
                    <a:pt x="196" y="147"/>
                  </a:lnTo>
                  <a:lnTo>
                    <a:pt x="183" y="147"/>
                  </a:lnTo>
                  <a:lnTo>
                    <a:pt x="174" y="144"/>
                  </a:lnTo>
                  <a:lnTo>
                    <a:pt x="164" y="137"/>
                  </a:lnTo>
                  <a:lnTo>
                    <a:pt x="156" y="130"/>
                  </a:lnTo>
                  <a:lnTo>
                    <a:pt x="146" y="122"/>
                  </a:lnTo>
                  <a:lnTo>
                    <a:pt x="137" y="118"/>
                  </a:lnTo>
                  <a:lnTo>
                    <a:pt x="125" y="115"/>
                  </a:lnTo>
                  <a:lnTo>
                    <a:pt x="111" y="121"/>
                  </a:lnTo>
                  <a:lnTo>
                    <a:pt x="96" y="132"/>
                  </a:lnTo>
                  <a:lnTo>
                    <a:pt x="84" y="145"/>
                  </a:lnTo>
                  <a:lnTo>
                    <a:pt x="72" y="158"/>
                  </a:lnTo>
                  <a:lnTo>
                    <a:pt x="60" y="172"/>
                  </a:lnTo>
                  <a:lnTo>
                    <a:pt x="48" y="184"/>
                  </a:lnTo>
                  <a:lnTo>
                    <a:pt x="37" y="195"/>
                  </a:lnTo>
                  <a:lnTo>
                    <a:pt x="22" y="204"/>
                  </a:lnTo>
                  <a:lnTo>
                    <a:pt x="8" y="212"/>
                  </a:lnTo>
                  <a:lnTo>
                    <a:pt x="0" y="221"/>
                  </a:lnTo>
                  <a:lnTo>
                    <a:pt x="1" y="230"/>
                  </a:lnTo>
                  <a:lnTo>
                    <a:pt x="5" y="237"/>
                  </a:lnTo>
                  <a:lnTo>
                    <a:pt x="14" y="243"/>
                  </a:lnTo>
                  <a:lnTo>
                    <a:pt x="23" y="250"/>
                  </a:lnTo>
                  <a:lnTo>
                    <a:pt x="32" y="257"/>
                  </a:lnTo>
                  <a:lnTo>
                    <a:pt x="38" y="266"/>
                  </a:lnTo>
                  <a:lnTo>
                    <a:pt x="40" y="278"/>
                  </a:lnTo>
                  <a:lnTo>
                    <a:pt x="53" y="277"/>
                  </a:lnTo>
                  <a:lnTo>
                    <a:pt x="66" y="283"/>
                  </a:lnTo>
                  <a:lnTo>
                    <a:pt x="78" y="288"/>
                  </a:lnTo>
                  <a:lnTo>
                    <a:pt x="91" y="297"/>
                  </a:lnTo>
                  <a:lnTo>
                    <a:pt x="102" y="303"/>
                  </a:lnTo>
                  <a:lnTo>
                    <a:pt x="114" y="307"/>
                  </a:lnTo>
                  <a:lnTo>
                    <a:pt x="127" y="306"/>
                  </a:lnTo>
                  <a:lnTo>
                    <a:pt x="141" y="301"/>
                  </a:lnTo>
                  <a:lnTo>
                    <a:pt x="151" y="303"/>
                  </a:lnTo>
                  <a:lnTo>
                    <a:pt x="164" y="306"/>
                  </a:lnTo>
                  <a:lnTo>
                    <a:pt x="176" y="309"/>
                  </a:lnTo>
                  <a:lnTo>
                    <a:pt x="189" y="312"/>
                  </a:lnTo>
                  <a:lnTo>
                    <a:pt x="200" y="315"/>
                  </a:lnTo>
                  <a:lnTo>
                    <a:pt x="211" y="321"/>
                  </a:lnTo>
                  <a:lnTo>
                    <a:pt x="221" y="326"/>
                  </a:lnTo>
                  <a:lnTo>
                    <a:pt x="232" y="337"/>
                  </a:lnTo>
                  <a:lnTo>
                    <a:pt x="244" y="333"/>
                  </a:lnTo>
                  <a:lnTo>
                    <a:pt x="257" y="332"/>
                  </a:lnTo>
                  <a:lnTo>
                    <a:pt x="269" y="330"/>
                  </a:lnTo>
                  <a:lnTo>
                    <a:pt x="283" y="328"/>
                  </a:lnTo>
                  <a:lnTo>
                    <a:pt x="294" y="323"/>
                  </a:lnTo>
                  <a:lnTo>
                    <a:pt x="305" y="318"/>
                  </a:lnTo>
                  <a:lnTo>
                    <a:pt x="314" y="310"/>
                  </a:lnTo>
                  <a:lnTo>
                    <a:pt x="323" y="301"/>
                  </a:lnTo>
                  <a:lnTo>
                    <a:pt x="346" y="298"/>
                  </a:lnTo>
                  <a:lnTo>
                    <a:pt x="369" y="296"/>
                  </a:lnTo>
                  <a:lnTo>
                    <a:pt x="392" y="293"/>
                  </a:lnTo>
                  <a:lnTo>
                    <a:pt x="414" y="289"/>
                  </a:lnTo>
                  <a:lnTo>
                    <a:pt x="436" y="283"/>
                  </a:lnTo>
                  <a:lnTo>
                    <a:pt x="457" y="276"/>
                  </a:lnTo>
                  <a:lnTo>
                    <a:pt x="477" y="266"/>
                  </a:lnTo>
                  <a:lnTo>
                    <a:pt x="497" y="256"/>
                  </a:lnTo>
                  <a:lnTo>
                    <a:pt x="497" y="248"/>
                  </a:lnTo>
                  <a:lnTo>
                    <a:pt x="488" y="247"/>
                  </a:lnTo>
                  <a:lnTo>
                    <a:pt x="479" y="242"/>
                  </a:lnTo>
                  <a:lnTo>
                    <a:pt x="482" y="237"/>
                  </a:lnTo>
                  <a:lnTo>
                    <a:pt x="488" y="233"/>
                  </a:lnTo>
                  <a:lnTo>
                    <a:pt x="494" y="229"/>
                  </a:lnTo>
                  <a:lnTo>
                    <a:pt x="501" y="225"/>
                  </a:lnTo>
                  <a:lnTo>
                    <a:pt x="505" y="220"/>
                  </a:lnTo>
                  <a:lnTo>
                    <a:pt x="509" y="214"/>
                  </a:lnTo>
                  <a:lnTo>
                    <a:pt x="507" y="207"/>
                  </a:lnTo>
                  <a:lnTo>
                    <a:pt x="503" y="200"/>
                  </a:lnTo>
                  <a:lnTo>
                    <a:pt x="495" y="195"/>
                  </a:lnTo>
                  <a:lnTo>
                    <a:pt x="488" y="192"/>
                  </a:lnTo>
                  <a:lnTo>
                    <a:pt x="480" y="188"/>
                  </a:lnTo>
                  <a:lnTo>
                    <a:pt x="474" y="187"/>
                  </a:lnTo>
                  <a:lnTo>
                    <a:pt x="467" y="186"/>
                  </a:lnTo>
                  <a:lnTo>
                    <a:pt x="460" y="188"/>
                  </a:lnTo>
                  <a:lnTo>
                    <a:pt x="454" y="192"/>
                  </a:lnTo>
                  <a:lnTo>
                    <a:pt x="449" y="200"/>
                  </a:lnTo>
                  <a:lnTo>
                    <a:pt x="440" y="191"/>
                  </a:lnTo>
                  <a:lnTo>
                    <a:pt x="434" y="181"/>
                  </a:lnTo>
                  <a:lnTo>
                    <a:pt x="429" y="169"/>
                  </a:lnTo>
                  <a:lnTo>
                    <a:pt x="424" y="159"/>
                  </a:lnTo>
                  <a:lnTo>
                    <a:pt x="418" y="147"/>
                  </a:lnTo>
                  <a:lnTo>
                    <a:pt x="412" y="138"/>
                  </a:lnTo>
                  <a:lnTo>
                    <a:pt x="403" y="130"/>
                  </a:lnTo>
                  <a:lnTo>
                    <a:pt x="392" y="127"/>
                  </a:lnTo>
                  <a:lnTo>
                    <a:pt x="385" y="108"/>
                  </a:lnTo>
                  <a:lnTo>
                    <a:pt x="383" y="86"/>
                  </a:lnTo>
                  <a:lnTo>
                    <a:pt x="382" y="64"/>
                  </a:lnTo>
                  <a:lnTo>
                    <a:pt x="381" y="42"/>
                  </a:lnTo>
                  <a:lnTo>
                    <a:pt x="375" y="23"/>
                  </a:lnTo>
                  <a:lnTo>
                    <a:pt x="366" y="9"/>
                  </a:lnTo>
                  <a:lnTo>
                    <a:pt x="350" y="0"/>
                  </a:lnTo>
                  <a:lnTo>
                    <a:pt x="328" y="0"/>
                  </a:lnTo>
                  <a:lnTo>
                    <a:pt x="297" y="26"/>
                  </a:lnTo>
                  <a:close/>
                </a:path>
              </a:pathLst>
            </a:custGeom>
            <a:solidFill>
              <a:srgbClr val="F2C2A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0" name="Freeform 16"/>
            <p:cNvSpPr>
              <a:spLocks/>
            </p:cNvSpPr>
            <p:nvPr/>
          </p:nvSpPr>
          <p:spPr bwMode="auto">
            <a:xfrm>
              <a:off x="5707063" y="3752850"/>
              <a:ext cx="20638" cy="53975"/>
            </a:xfrm>
            <a:custGeom>
              <a:avLst/>
              <a:gdLst/>
              <a:ahLst/>
              <a:cxnLst>
                <a:cxn ang="0">
                  <a:pos x="34" y="136"/>
                </a:cxn>
                <a:cxn ang="0">
                  <a:pos x="47" y="116"/>
                </a:cxn>
                <a:cxn ang="0">
                  <a:pos x="52" y="99"/>
                </a:cxn>
                <a:cxn ang="0">
                  <a:pos x="49" y="82"/>
                </a:cxn>
                <a:cxn ang="0">
                  <a:pos x="43" y="66"/>
                </a:cxn>
                <a:cxn ang="0">
                  <a:pos x="30" y="49"/>
                </a:cxn>
                <a:cxn ang="0">
                  <a:pos x="19" y="33"/>
                </a:cxn>
                <a:cxn ang="0">
                  <a:pos x="8" y="16"/>
                </a:cxn>
                <a:cxn ang="0">
                  <a:pos x="1" y="0"/>
                </a:cxn>
                <a:cxn ang="0">
                  <a:pos x="0" y="17"/>
                </a:cxn>
                <a:cxn ang="0">
                  <a:pos x="6" y="34"/>
                </a:cxn>
                <a:cxn ang="0">
                  <a:pos x="13" y="49"/>
                </a:cxn>
                <a:cxn ang="0">
                  <a:pos x="24" y="64"/>
                </a:cxn>
                <a:cxn ang="0">
                  <a:pos x="30" y="79"/>
                </a:cxn>
                <a:cxn ang="0">
                  <a:pos x="37" y="96"/>
                </a:cxn>
                <a:cxn ang="0">
                  <a:pos x="38" y="114"/>
                </a:cxn>
                <a:cxn ang="0">
                  <a:pos x="34" y="136"/>
                </a:cxn>
              </a:cxnLst>
              <a:rect l="0" t="0" r="r" b="b"/>
              <a:pathLst>
                <a:path w="52" h="136">
                  <a:moveTo>
                    <a:pt x="34" y="136"/>
                  </a:moveTo>
                  <a:lnTo>
                    <a:pt x="47" y="116"/>
                  </a:lnTo>
                  <a:lnTo>
                    <a:pt x="52" y="99"/>
                  </a:lnTo>
                  <a:lnTo>
                    <a:pt x="49" y="82"/>
                  </a:lnTo>
                  <a:lnTo>
                    <a:pt x="43" y="66"/>
                  </a:lnTo>
                  <a:lnTo>
                    <a:pt x="30" y="49"/>
                  </a:lnTo>
                  <a:lnTo>
                    <a:pt x="19" y="33"/>
                  </a:lnTo>
                  <a:lnTo>
                    <a:pt x="8" y="16"/>
                  </a:lnTo>
                  <a:lnTo>
                    <a:pt x="1" y="0"/>
                  </a:lnTo>
                  <a:lnTo>
                    <a:pt x="0" y="17"/>
                  </a:lnTo>
                  <a:lnTo>
                    <a:pt x="6" y="34"/>
                  </a:lnTo>
                  <a:lnTo>
                    <a:pt x="13" y="49"/>
                  </a:lnTo>
                  <a:lnTo>
                    <a:pt x="24" y="64"/>
                  </a:lnTo>
                  <a:lnTo>
                    <a:pt x="30" y="79"/>
                  </a:lnTo>
                  <a:lnTo>
                    <a:pt x="37" y="96"/>
                  </a:lnTo>
                  <a:lnTo>
                    <a:pt x="38" y="114"/>
                  </a:lnTo>
                  <a:lnTo>
                    <a:pt x="34" y="136"/>
                  </a:lnTo>
                  <a:close/>
                </a:path>
              </a:pathLst>
            </a:custGeom>
            <a:solidFill>
              <a:srgbClr val="FFBF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1" name="Freeform 17"/>
            <p:cNvSpPr>
              <a:spLocks/>
            </p:cNvSpPr>
            <p:nvPr/>
          </p:nvSpPr>
          <p:spPr bwMode="auto">
            <a:xfrm>
              <a:off x="4797425" y="3814763"/>
              <a:ext cx="700088" cy="446087"/>
            </a:xfrm>
            <a:custGeom>
              <a:avLst/>
              <a:gdLst/>
              <a:ahLst/>
              <a:cxnLst>
                <a:cxn ang="0">
                  <a:pos x="750" y="88"/>
                </a:cxn>
                <a:cxn ang="0">
                  <a:pos x="619" y="384"/>
                </a:cxn>
                <a:cxn ang="0">
                  <a:pos x="553" y="604"/>
                </a:cxn>
                <a:cxn ang="0">
                  <a:pos x="558" y="719"/>
                </a:cxn>
                <a:cxn ang="0">
                  <a:pos x="539" y="768"/>
                </a:cxn>
                <a:cxn ang="0">
                  <a:pos x="493" y="663"/>
                </a:cxn>
                <a:cxn ang="0">
                  <a:pos x="350" y="590"/>
                </a:cxn>
                <a:cxn ang="0">
                  <a:pos x="60" y="633"/>
                </a:cxn>
                <a:cxn ang="0">
                  <a:pos x="65" y="770"/>
                </a:cxn>
                <a:cxn ang="0">
                  <a:pos x="71" y="785"/>
                </a:cxn>
                <a:cxn ang="0">
                  <a:pos x="36" y="972"/>
                </a:cxn>
                <a:cxn ang="0">
                  <a:pos x="30" y="1082"/>
                </a:cxn>
                <a:cxn ang="0">
                  <a:pos x="148" y="885"/>
                </a:cxn>
                <a:cxn ang="0">
                  <a:pos x="154" y="957"/>
                </a:cxn>
                <a:cxn ang="0">
                  <a:pos x="208" y="684"/>
                </a:cxn>
                <a:cxn ang="0">
                  <a:pos x="276" y="652"/>
                </a:cxn>
                <a:cxn ang="0">
                  <a:pos x="334" y="692"/>
                </a:cxn>
                <a:cxn ang="0">
                  <a:pos x="345" y="862"/>
                </a:cxn>
                <a:cxn ang="0">
                  <a:pos x="320" y="932"/>
                </a:cxn>
                <a:cxn ang="0">
                  <a:pos x="441" y="855"/>
                </a:cxn>
                <a:cxn ang="0">
                  <a:pos x="487" y="826"/>
                </a:cxn>
                <a:cxn ang="0">
                  <a:pos x="538" y="875"/>
                </a:cxn>
                <a:cxn ang="0">
                  <a:pos x="601" y="832"/>
                </a:cxn>
                <a:cxn ang="0">
                  <a:pos x="636" y="670"/>
                </a:cxn>
                <a:cxn ang="0">
                  <a:pos x="696" y="345"/>
                </a:cxn>
                <a:cxn ang="0">
                  <a:pos x="765" y="127"/>
                </a:cxn>
                <a:cxn ang="0">
                  <a:pos x="825" y="116"/>
                </a:cxn>
                <a:cxn ang="0">
                  <a:pos x="851" y="239"/>
                </a:cxn>
                <a:cxn ang="0">
                  <a:pos x="783" y="174"/>
                </a:cxn>
                <a:cxn ang="0">
                  <a:pos x="809" y="376"/>
                </a:cxn>
                <a:cxn ang="0">
                  <a:pos x="778" y="533"/>
                </a:cxn>
                <a:cxn ang="0">
                  <a:pos x="767" y="697"/>
                </a:cxn>
                <a:cxn ang="0">
                  <a:pos x="813" y="702"/>
                </a:cxn>
                <a:cxn ang="0">
                  <a:pos x="785" y="954"/>
                </a:cxn>
                <a:cxn ang="0">
                  <a:pos x="896" y="1107"/>
                </a:cxn>
                <a:cxn ang="0">
                  <a:pos x="961" y="1047"/>
                </a:cxn>
                <a:cxn ang="0">
                  <a:pos x="1035" y="1076"/>
                </a:cxn>
                <a:cxn ang="0">
                  <a:pos x="1124" y="1123"/>
                </a:cxn>
                <a:cxn ang="0">
                  <a:pos x="1182" y="1084"/>
                </a:cxn>
                <a:cxn ang="0">
                  <a:pos x="1227" y="1068"/>
                </a:cxn>
                <a:cxn ang="0">
                  <a:pos x="1273" y="924"/>
                </a:cxn>
                <a:cxn ang="0">
                  <a:pos x="1344" y="1006"/>
                </a:cxn>
                <a:cxn ang="0">
                  <a:pos x="1419" y="1000"/>
                </a:cxn>
                <a:cxn ang="0">
                  <a:pos x="1385" y="904"/>
                </a:cxn>
                <a:cxn ang="0">
                  <a:pos x="1378" y="837"/>
                </a:cxn>
                <a:cxn ang="0">
                  <a:pos x="1403" y="819"/>
                </a:cxn>
                <a:cxn ang="0">
                  <a:pos x="1447" y="861"/>
                </a:cxn>
                <a:cxn ang="0">
                  <a:pos x="1446" y="785"/>
                </a:cxn>
                <a:cxn ang="0">
                  <a:pos x="1419" y="609"/>
                </a:cxn>
                <a:cxn ang="0">
                  <a:pos x="1396" y="588"/>
                </a:cxn>
                <a:cxn ang="0">
                  <a:pos x="1427" y="406"/>
                </a:cxn>
                <a:cxn ang="0">
                  <a:pos x="1500" y="513"/>
                </a:cxn>
                <a:cxn ang="0">
                  <a:pos x="1610" y="492"/>
                </a:cxn>
                <a:cxn ang="0">
                  <a:pos x="1569" y="365"/>
                </a:cxn>
                <a:cxn ang="0">
                  <a:pos x="1650" y="443"/>
                </a:cxn>
                <a:cxn ang="0">
                  <a:pos x="1708" y="368"/>
                </a:cxn>
                <a:cxn ang="0">
                  <a:pos x="1684" y="215"/>
                </a:cxn>
                <a:cxn ang="0">
                  <a:pos x="1602" y="99"/>
                </a:cxn>
                <a:cxn ang="0">
                  <a:pos x="1407" y="113"/>
                </a:cxn>
                <a:cxn ang="0">
                  <a:pos x="1121" y="123"/>
                </a:cxn>
                <a:cxn ang="0">
                  <a:pos x="891" y="32"/>
                </a:cxn>
                <a:cxn ang="0">
                  <a:pos x="839" y="18"/>
                </a:cxn>
              </a:cxnLst>
              <a:rect l="0" t="0" r="r" b="b"/>
              <a:pathLst>
                <a:path w="1763" h="1124">
                  <a:moveTo>
                    <a:pt x="839" y="18"/>
                  </a:moveTo>
                  <a:lnTo>
                    <a:pt x="825" y="15"/>
                  </a:lnTo>
                  <a:lnTo>
                    <a:pt x="815" y="15"/>
                  </a:lnTo>
                  <a:lnTo>
                    <a:pt x="805" y="17"/>
                  </a:lnTo>
                  <a:lnTo>
                    <a:pt x="796" y="23"/>
                  </a:lnTo>
                  <a:lnTo>
                    <a:pt x="786" y="26"/>
                  </a:lnTo>
                  <a:lnTo>
                    <a:pt x="778" y="33"/>
                  </a:lnTo>
                  <a:lnTo>
                    <a:pt x="768" y="37"/>
                  </a:lnTo>
                  <a:lnTo>
                    <a:pt x="760" y="43"/>
                  </a:lnTo>
                  <a:lnTo>
                    <a:pt x="757" y="65"/>
                  </a:lnTo>
                  <a:lnTo>
                    <a:pt x="750" y="88"/>
                  </a:lnTo>
                  <a:lnTo>
                    <a:pt x="741" y="108"/>
                  </a:lnTo>
                  <a:lnTo>
                    <a:pt x="731" y="129"/>
                  </a:lnTo>
                  <a:lnTo>
                    <a:pt x="718" y="147"/>
                  </a:lnTo>
                  <a:lnTo>
                    <a:pt x="705" y="166"/>
                  </a:lnTo>
                  <a:lnTo>
                    <a:pt x="692" y="184"/>
                  </a:lnTo>
                  <a:lnTo>
                    <a:pt x="679" y="202"/>
                  </a:lnTo>
                  <a:lnTo>
                    <a:pt x="665" y="237"/>
                  </a:lnTo>
                  <a:lnTo>
                    <a:pt x="654" y="273"/>
                  </a:lnTo>
                  <a:lnTo>
                    <a:pt x="642" y="310"/>
                  </a:lnTo>
                  <a:lnTo>
                    <a:pt x="631" y="348"/>
                  </a:lnTo>
                  <a:lnTo>
                    <a:pt x="619" y="384"/>
                  </a:lnTo>
                  <a:lnTo>
                    <a:pt x="606" y="421"/>
                  </a:lnTo>
                  <a:lnTo>
                    <a:pt x="591" y="456"/>
                  </a:lnTo>
                  <a:lnTo>
                    <a:pt x="573" y="491"/>
                  </a:lnTo>
                  <a:lnTo>
                    <a:pt x="567" y="504"/>
                  </a:lnTo>
                  <a:lnTo>
                    <a:pt x="560" y="518"/>
                  </a:lnTo>
                  <a:lnTo>
                    <a:pt x="551" y="532"/>
                  </a:lnTo>
                  <a:lnTo>
                    <a:pt x="544" y="547"/>
                  </a:lnTo>
                  <a:lnTo>
                    <a:pt x="538" y="562"/>
                  </a:lnTo>
                  <a:lnTo>
                    <a:pt x="536" y="576"/>
                  </a:lnTo>
                  <a:lnTo>
                    <a:pt x="540" y="590"/>
                  </a:lnTo>
                  <a:lnTo>
                    <a:pt x="553" y="604"/>
                  </a:lnTo>
                  <a:lnTo>
                    <a:pt x="555" y="615"/>
                  </a:lnTo>
                  <a:lnTo>
                    <a:pt x="558" y="627"/>
                  </a:lnTo>
                  <a:lnTo>
                    <a:pt x="563" y="638"/>
                  </a:lnTo>
                  <a:lnTo>
                    <a:pt x="567" y="650"/>
                  </a:lnTo>
                  <a:lnTo>
                    <a:pt x="569" y="661"/>
                  </a:lnTo>
                  <a:lnTo>
                    <a:pt x="573" y="674"/>
                  </a:lnTo>
                  <a:lnTo>
                    <a:pt x="575" y="686"/>
                  </a:lnTo>
                  <a:lnTo>
                    <a:pt x="576" y="700"/>
                  </a:lnTo>
                  <a:lnTo>
                    <a:pt x="570" y="705"/>
                  </a:lnTo>
                  <a:lnTo>
                    <a:pt x="565" y="712"/>
                  </a:lnTo>
                  <a:lnTo>
                    <a:pt x="558" y="719"/>
                  </a:lnTo>
                  <a:lnTo>
                    <a:pt x="554" y="725"/>
                  </a:lnTo>
                  <a:lnTo>
                    <a:pt x="548" y="732"/>
                  </a:lnTo>
                  <a:lnTo>
                    <a:pt x="547" y="739"/>
                  </a:lnTo>
                  <a:lnTo>
                    <a:pt x="547" y="747"/>
                  </a:lnTo>
                  <a:lnTo>
                    <a:pt x="553" y="756"/>
                  </a:lnTo>
                  <a:lnTo>
                    <a:pt x="551" y="761"/>
                  </a:lnTo>
                  <a:lnTo>
                    <a:pt x="551" y="768"/>
                  </a:lnTo>
                  <a:lnTo>
                    <a:pt x="551" y="774"/>
                  </a:lnTo>
                  <a:lnTo>
                    <a:pt x="548" y="778"/>
                  </a:lnTo>
                  <a:lnTo>
                    <a:pt x="541" y="773"/>
                  </a:lnTo>
                  <a:lnTo>
                    <a:pt x="539" y="768"/>
                  </a:lnTo>
                  <a:lnTo>
                    <a:pt x="538" y="762"/>
                  </a:lnTo>
                  <a:lnTo>
                    <a:pt x="538" y="757"/>
                  </a:lnTo>
                  <a:lnTo>
                    <a:pt x="538" y="745"/>
                  </a:lnTo>
                  <a:lnTo>
                    <a:pt x="536" y="736"/>
                  </a:lnTo>
                  <a:lnTo>
                    <a:pt x="522" y="729"/>
                  </a:lnTo>
                  <a:lnTo>
                    <a:pt x="513" y="720"/>
                  </a:lnTo>
                  <a:lnTo>
                    <a:pt x="506" y="710"/>
                  </a:lnTo>
                  <a:lnTo>
                    <a:pt x="503" y="699"/>
                  </a:lnTo>
                  <a:lnTo>
                    <a:pt x="500" y="686"/>
                  </a:lnTo>
                  <a:lnTo>
                    <a:pt x="498" y="674"/>
                  </a:lnTo>
                  <a:lnTo>
                    <a:pt x="493" y="663"/>
                  </a:lnTo>
                  <a:lnTo>
                    <a:pt x="490" y="652"/>
                  </a:lnTo>
                  <a:lnTo>
                    <a:pt x="484" y="642"/>
                  </a:lnTo>
                  <a:lnTo>
                    <a:pt x="478" y="635"/>
                  </a:lnTo>
                  <a:lnTo>
                    <a:pt x="472" y="626"/>
                  </a:lnTo>
                  <a:lnTo>
                    <a:pt x="466" y="619"/>
                  </a:lnTo>
                  <a:lnTo>
                    <a:pt x="459" y="610"/>
                  </a:lnTo>
                  <a:lnTo>
                    <a:pt x="454" y="602"/>
                  </a:lnTo>
                  <a:lnTo>
                    <a:pt x="447" y="594"/>
                  </a:lnTo>
                  <a:lnTo>
                    <a:pt x="441" y="586"/>
                  </a:lnTo>
                  <a:lnTo>
                    <a:pt x="394" y="585"/>
                  </a:lnTo>
                  <a:lnTo>
                    <a:pt x="350" y="590"/>
                  </a:lnTo>
                  <a:lnTo>
                    <a:pt x="308" y="596"/>
                  </a:lnTo>
                  <a:lnTo>
                    <a:pt x="267" y="606"/>
                  </a:lnTo>
                  <a:lnTo>
                    <a:pt x="226" y="614"/>
                  </a:lnTo>
                  <a:lnTo>
                    <a:pt x="184" y="622"/>
                  </a:lnTo>
                  <a:lnTo>
                    <a:pt x="142" y="627"/>
                  </a:lnTo>
                  <a:lnTo>
                    <a:pt x="98" y="629"/>
                  </a:lnTo>
                  <a:lnTo>
                    <a:pt x="90" y="635"/>
                  </a:lnTo>
                  <a:lnTo>
                    <a:pt x="82" y="637"/>
                  </a:lnTo>
                  <a:lnTo>
                    <a:pt x="74" y="636"/>
                  </a:lnTo>
                  <a:lnTo>
                    <a:pt x="67" y="635"/>
                  </a:lnTo>
                  <a:lnTo>
                    <a:pt x="60" y="633"/>
                  </a:lnTo>
                  <a:lnTo>
                    <a:pt x="53" y="636"/>
                  </a:lnTo>
                  <a:lnTo>
                    <a:pt x="46" y="640"/>
                  </a:lnTo>
                  <a:lnTo>
                    <a:pt x="43" y="652"/>
                  </a:lnTo>
                  <a:lnTo>
                    <a:pt x="40" y="667"/>
                  </a:lnTo>
                  <a:lnTo>
                    <a:pt x="42" y="682"/>
                  </a:lnTo>
                  <a:lnTo>
                    <a:pt x="43" y="696"/>
                  </a:lnTo>
                  <a:lnTo>
                    <a:pt x="47" y="712"/>
                  </a:lnTo>
                  <a:lnTo>
                    <a:pt x="51" y="727"/>
                  </a:lnTo>
                  <a:lnTo>
                    <a:pt x="55" y="741"/>
                  </a:lnTo>
                  <a:lnTo>
                    <a:pt x="60" y="756"/>
                  </a:lnTo>
                  <a:lnTo>
                    <a:pt x="65" y="770"/>
                  </a:lnTo>
                  <a:lnTo>
                    <a:pt x="66" y="765"/>
                  </a:lnTo>
                  <a:lnTo>
                    <a:pt x="70" y="760"/>
                  </a:lnTo>
                  <a:lnTo>
                    <a:pt x="74" y="757"/>
                  </a:lnTo>
                  <a:lnTo>
                    <a:pt x="78" y="754"/>
                  </a:lnTo>
                  <a:lnTo>
                    <a:pt x="82" y="757"/>
                  </a:lnTo>
                  <a:lnTo>
                    <a:pt x="85" y="761"/>
                  </a:lnTo>
                  <a:lnTo>
                    <a:pt x="85" y="766"/>
                  </a:lnTo>
                  <a:lnTo>
                    <a:pt x="85" y="771"/>
                  </a:lnTo>
                  <a:lnTo>
                    <a:pt x="81" y="782"/>
                  </a:lnTo>
                  <a:lnTo>
                    <a:pt x="78" y="794"/>
                  </a:lnTo>
                  <a:lnTo>
                    <a:pt x="71" y="785"/>
                  </a:lnTo>
                  <a:lnTo>
                    <a:pt x="65" y="784"/>
                  </a:lnTo>
                  <a:lnTo>
                    <a:pt x="72" y="802"/>
                  </a:lnTo>
                  <a:lnTo>
                    <a:pt x="74" y="821"/>
                  </a:lnTo>
                  <a:lnTo>
                    <a:pt x="72" y="839"/>
                  </a:lnTo>
                  <a:lnTo>
                    <a:pt x="69" y="858"/>
                  </a:lnTo>
                  <a:lnTo>
                    <a:pt x="62" y="876"/>
                  </a:lnTo>
                  <a:lnTo>
                    <a:pt x="55" y="894"/>
                  </a:lnTo>
                  <a:lnTo>
                    <a:pt x="48" y="912"/>
                  </a:lnTo>
                  <a:lnTo>
                    <a:pt x="45" y="932"/>
                  </a:lnTo>
                  <a:lnTo>
                    <a:pt x="40" y="952"/>
                  </a:lnTo>
                  <a:lnTo>
                    <a:pt x="36" y="972"/>
                  </a:lnTo>
                  <a:lnTo>
                    <a:pt x="30" y="992"/>
                  </a:lnTo>
                  <a:lnTo>
                    <a:pt x="26" y="1012"/>
                  </a:lnTo>
                  <a:lnTo>
                    <a:pt x="19" y="1031"/>
                  </a:lnTo>
                  <a:lnTo>
                    <a:pt x="12" y="1050"/>
                  </a:lnTo>
                  <a:lnTo>
                    <a:pt x="6" y="1069"/>
                  </a:lnTo>
                  <a:lnTo>
                    <a:pt x="0" y="1089"/>
                  </a:lnTo>
                  <a:lnTo>
                    <a:pt x="0" y="1096"/>
                  </a:lnTo>
                  <a:lnTo>
                    <a:pt x="2" y="1103"/>
                  </a:lnTo>
                  <a:lnTo>
                    <a:pt x="7" y="1107"/>
                  </a:lnTo>
                  <a:lnTo>
                    <a:pt x="17" y="1107"/>
                  </a:lnTo>
                  <a:lnTo>
                    <a:pt x="30" y="1082"/>
                  </a:lnTo>
                  <a:lnTo>
                    <a:pt x="43" y="1059"/>
                  </a:lnTo>
                  <a:lnTo>
                    <a:pt x="54" y="1034"/>
                  </a:lnTo>
                  <a:lnTo>
                    <a:pt x="65" y="1011"/>
                  </a:lnTo>
                  <a:lnTo>
                    <a:pt x="76" y="986"/>
                  </a:lnTo>
                  <a:lnTo>
                    <a:pt x="91" y="962"/>
                  </a:lnTo>
                  <a:lnTo>
                    <a:pt x="108" y="941"/>
                  </a:lnTo>
                  <a:lnTo>
                    <a:pt x="131" y="922"/>
                  </a:lnTo>
                  <a:lnTo>
                    <a:pt x="135" y="912"/>
                  </a:lnTo>
                  <a:lnTo>
                    <a:pt x="137" y="902"/>
                  </a:lnTo>
                  <a:lnTo>
                    <a:pt x="140" y="893"/>
                  </a:lnTo>
                  <a:lnTo>
                    <a:pt x="148" y="885"/>
                  </a:lnTo>
                  <a:lnTo>
                    <a:pt x="153" y="895"/>
                  </a:lnTo>
                  <a:lnTo>
                    <a:pt x="155" y="905"/>
                  </a:lnTo>
                  <a:lnTo>
                    <a:pt x="152" y="914"/>
                  </a:lnTo>
                  <a:lnTo>
                    <a:pt x="148" y="923"/>
                  </a:lnTo>
                  <a:lnTo>
                    <a:pt x="143" y="931"/>
                  </a:lnTo>
                  <a:lnTo>
                    <a:pt x="137" y="941"/>
                  </a:lnTo>
                  <a:lnTo>
                    <a:pt x="133" y="951"/>
                  </a:lnTo>
                  <a:lnTo>
                    <a:pt x="131" y="962"/>
                  </a:lnTo>
                  <a:lnTo>
                    <a:pt x="138" y="965"/>
                  </a:lnTo>
                  <a:lnTo>
                    <a:pt x="146" y="962"/>
                  </a:lnTo>
                  <a:lnTo>
                    <a:pt x="154" y="957"/>
                  </a:lnTo>
                  <a:lnTo>
                    <a:pt x="162" y="952"/>
                  </a:lnTo>
                  <a:lnTo>
                    <a:pt x="177" y="923"/>
                  </a:lnTo>
                  <a:lnTo>
                    <a:pt x="189" y="894"/>
                  </a:lnTo>
                  <a:lnTo>
                    <a:pt x="197" y="862"/>
                  </a:lnTo>
                  <a:lnTo>
                    <a:pt x="201" y="831"/>
                  </a:lnTo>
                  <a:lnTo>
                    <a:pt x="203" y="797"/>
                  </a:lnTo>
                  <a:lnTo>
                    <a:pt x="206" y="764"/>
                  </a:lnTo>
                  <a:lnTo>
                    <a:pt x="209" y="731"/>
                  </a:lnTo>
                  <a:lnTo>
                    <a:pt x="215" y="700"/>
                  </a:lnTo>
                  <a:lnTo>
                    <a:pt x="209" y="693"/>
                  </a:lnTo>
                  <a:lnTo>
                    <a:pt x="208" y="684"/>
                  </a:lnTo>
                  <a:lnTo>
                    <a:pt x="209" y="675"/>
                  </a:lnTo>
                  <a:lnTo>
                    <a:pt x="215" y="669"/>
                  </a:lnTo>
                  <a:lnTo>
                    <a:pt x="224" y="661"/>
                  </a:lnTo>
                  <a:lnTo>
                    <a:pt x="235" y="658"/>
                  </a:lnTo>
                  <a:lnTo>
                    <a:pt x="239" y="656"/>
                  </a:lnTo>
                  <a:lnTo>
                    <a:pt x="245" y="654"/>
                  </a:lnTo>
                  <a:lnTo>
                    <a:pt x="249" y="649"/>
                  </a:lnTo>
                  <a:lnTo>
                    <a:pt x="255" y="645"/>
                  </a:lnTo>
                  <a:lnTo>
                    <a:pt x="262" y="647"/>
                  </a:lnTo>
                  <a:lnTo>
                    <a:pt x="270" y="650"/>
                  </a:lnTo>
                  <a:lnTo>
                    <a:pt x="276" y="652"/>
                  </a:lnTo>
                  <a:lnTo>
                    <a:pt x="288" y="652"/>
                  </a:lnTo>
                  <a:lnTo>
                    <a:pt x="290" y="646"/>
                  </a:lnTo>
                  <a:lnTo>
                    <a:pt x="293" y="639"/>
                  </a:lnTo>
                  <a:lnTo>
                    <a:pt x="298" y="632"/>
                  </a:lnTo>
                  <a:lnTo>
                    <a:pt x="305" y="629"/>
                  </a:lnTo>
                  <a:lnTo>
                    <a:pt x="311" y="638"/>
                  </a:lnTo>
                  <a:lnTo>
                    <a:pt x="317" y="649"/>
                  </a:lnTo>
                  <a:lnTo>
                    <a:pt x="320" y="659"/>
                  </a:lnTo>
                  <a:lnTo>
                    <a:pt x="325" y="672"/>
                  </a:lnTo>
                  <a:lnTo>
                    <a:pt x="328" y="682"/>
                  </a:lnTo>
                  <a:lnTo>
                    <a:pt x="334" y="692"/>
                  </a:lnTo>
                  <a:lnTo>
                    <a:pt x="341" y="700"/>
                  </a:lnTo>
                  <a:lnTo>
                    <a:pt x="354" y="707"/>
                  </a:lnTo>
                  <a:lnTo>
                    <a:pt x="355" y="724"/>
                  </a:lnTo>
                  <a:lnTo>
                    <a:pt x="357" y="743"/>
                  </a:lnTo>
                  <a:lnTo>
                    <a:pt x="358" y="762"/>
                  </a:lnTo>
                  <a:lnTo>
                    <a:pt x="361" y="782"/>
                  </a:lnTo>
                  <a:lnTo>
                    <a:pt x="359" y="800"/>
                  </a:lnTo>
                  <a:lnTo>
                    <a:pt x="358" y="818"/>
                  </a:lnTo>
                  <a:lnTo>
                    <a:pt x="355" y="835"/>
                  </a:lnTo>
                  <a:lnTo>
                    <a:pt x="348" y="855"/>
                  </a:lnTo>
                  <a:lnTo>
                    <a:pt x="345" y="862"/>
                  </a:lnTo>
                  <a:lnTo>
                    <a:pt x="339" y="867"/>
                  </a:lnTo>
                  <a:lnTo>
                    <a:pt x="331" y="870"/>
                  </a:lnTo>
                  <a:lnTo>
                    <a:pt x="323" y="874"/>
                  </a:lnTo>
                  <a:lnTo>
                    <a:pt x="316" y="876"/>
                  </a:lnTo>
                  <a:lnTo>
                    <a:pt x="309" y="880"/>
                  </a:lnTo>
                  <a:lnTo>
                    <a:pt x="304" y="886"/>
                  </a:lnTo>
                  <a:lnTo>
                    <a:pt x="303" y="897"/>
                  </a:lnTo>
                  <a:lnTo>
                    <a:pt x="301" y="906"/>
                  </a:lnTo>
                  <a:lnTo>
                    <a:pt x="305" y="916"/>
                  </a:lnTo>
                  <a:lnTo>
                    <a:pt x="311" y="924"/>
                  </a:lnTo>
                  <a:lnTo>
                    <a:pt x="320" y="932"/>
                  </a:lnTo>
                  <a:lnTo>
                    <a:pt x="336" y="931"/>
                  </a:lnTo>
                  <a:lnTo>
                    <a:pt x="352" y="926"/>
                  </a:lnTo>
                  <a:lnTo>
                    <a:pt x="365" y="917"/>
                  </a:lnTo>
                  <a:lnTo>
                    <a:pt x="380" y="908"/>
                  </a:lnTo>
                  <a:lnTo>
                    <a:pt x="391" y="896"/>
                  </a:lnTo>
                  <a:lnTo>
                    <a:pt x="403" y="886"/>
                  </a:lnTo>
                  <a:lnTo>
                    <a:pt x="413" y="875"/>
                  </a:lnTo>
                  <a:lnTo>
                    <a:pt x="425" y="867"/>
                  </a:lnTo>
                  <a:lnTo>
                    <a:pt x="432" y="865"/>
                  </a:lnTo>
                  <a:lnTo>
                    <a:pt x="438" y="861"/>
                  </a:lnTo>
                  <a:lnTo>
                    <a:pt x="441" y="855"/>
                  </a:lnTo>
                  <a:lnTo>
                    <a:pt x="445" y="849"/>
                  </a:lnTo>
                  <a:lnTo>
                    <a:pt x="446" y="840"/>
                  </a:lnTo>
                  <a:lnTo>
                    <a:pt x="448" y="832"/>
                  </a:lnTo>
                  <a:lnTo>
                    <a:pt x="448" y="824"/>
                  </a:lnTo>
                  <a:lnTo>
                    <a:pt x="451" y="819"/>
                  </a:lnTo>
                  <a:lnTo>
                    <a:pt x="469" y="760"/>
                  </a:lnTo>
                  <a:lnTo>
                    <a:pt x="478" y="769"/>
                  </a:lnTo>
                  <a:lnTo>
                    <a:pt x="485" y="782"/>
                  </a:lnTo>
                  <a:lnTo>
                    <a:pt x="489" y="795"/>
                  </a:lnTo>
                  <a:lnTo>
                    <a:pt x="490" y="811"/>
                  </a:lnTo>
                  <a:lnTo>
                    <a:pt x="487" y="826"/>
                  </a:lnTo>
                  <a:lnTo>
                    <a:pt x="486" y="842"/>
                  </a:lnTo>
                  <a:lnTo>
                    <a:pt x="483" y="857"/>
                  </a:lnTo>
                  <a:lnTo>
                    <a:pt x="482" y="871"/>
                  </a:lnTo>
                  <a:lnTo>
                    <a:pt x="485" y="877"/>
                  </a:lnTo>
                  <a:lnTo>
                    <a:pt x="492" y="884"/>
                  </a:lnTo>
                  <a:lnTo>
                    <a:pt x="498" y="888"/>
                  </a:lnTo>
                  <a:lnTo>
                    <a:pt x="505" y="889"/>
                  </a:lnTo>
                  <a:lnTo>
                    <a:pt x="514" y="888"/>
                  </a:lnTo>
                  <a:lnTo>
                    <a:pt x="523" y="885"/>
                  </a:lnTo>
                  <a:lnTo>
                    <a:pt x="530" y="880"/>
                  </a:lnTo>
                  <a:lnTo>
                    <a:pt x="538" y="875"/>
                  </a:lnTo>
                  <a:lnTo>
                    <a:pt x="536" y="867"/>
                  </a:lnTo>
                  <a:lnTo>
                    <a:pt x="540" y="862"/>
                  </a:lnTo>
                  <a:lnTo>
                    <a:pt x="545" y="858"/>
                  </a:lnTo>
                  <a:lnTo>
                    <a:pt x="550" y="855"/>
                  </a:lnTo>
                  <a:lnTo>
                    <a:pt x="558" y="855"/>
                  </a:lnTo>
                  <a:lnTo>
                    <a:pt x="567" y="855"/>
                  </a:lnTo>
                  <a:lnTo>
                    <a:pt x="575" y="851"/>
                  </a:lnTo>
                  <a:lnTo>
                    <a:pt x="584" y="849"/>
                  </a:lnTo>
                  <a:lnTo>
                    <a:pt x="590" y="844"/>
                  </a:lnTo>
                  <a:lnTo>
                    <a:pt x="596" y="839"/>
                  </a:lnTo>
                  <a:lnTo>
                    <a:pt x="601" y="832"/>
                  </a:lnTo>
                  <a:lnTo>
                    <a:pt x="606" y="826"/>
                  </a:lnTo>
                  <a:lnTo>
                    <a:pt x="609" y="813"/>
                  </a:lnTo>
                  <a:lnTo>
                    <a:pt x="610" y="801"/>
                  </a:lnTo>
                  <a:lnTo>
                    <a:pt x="609" y="787"/>
                  </a:lnTo>
                  <a:lnTo>
                    <a:pt x="609" y="774"/>
                  </a:lnTo>
                  <a:lnTo>
                    <a:pt x="609" y="759"/>
                  </a:lnTo>
                  <a:lnTo>
                    <a:pt x="612" y="747"/>
                  </a:lnTo>
                  <a:lnTo>
                    <a:pt x="618" y="734"/>
                  </a:lnTo>
                  <a:lnTo>
                    <a:pt x="629" y="725"/>
                  </a:lnTo>
                  <a:lnTo>
                    <a:pt x="632" y="697"/>
                  </a:lnTo>
                  <a:lnTo>
                    <a:pt x="636" y="670"/>
                  </a:lnTo>
                  <a:lnTo>
                    <a:pt x="638" y="641"/>
                  </a:lnTo>
                  <a:lnTo>
                    <a:pt x="640" y="612"/>
                  </a:lnTo>
                  <a:lnTo>
                    <a:pt x="639" y="582"/>
                  </a:lnTo>
                  <a:lnTo>
                    <a:pt x="636" y="554"/>
                  </a:lnTo>
                  <a:lnTo>
                    <a:pt x="630" y="527"/>
                  </a:lnTo>
                  <a:lnTo>
                    <a:pt x="621" y="503"/>
                  </a:lnTo>
                  <a:lnTo>
                    <a:pt x="629" y="468"/>
                  </a:lnTo>
                  <a:lnTo>
                    <a:pt x="642" y="436"/>
                  </a:lnTo>
                  <a:lnTo>
                    <a:pt x="658" y="406"/>
                  </a:lnTo>
                  <a:lnTo>
                    <a:pt x="678" y="375"/>
                  </a:lnTo>
                  <a:lnTo>
                    <a:pt x="696" y="345"/>
                  </a:lnTo>
                  <a:lnTo>
                    <a:pt x="714" y="315"/>
                  </a:lnTo>
                  <a:lnTo>
                    <a:pt x="730" y="283"/>
                  </a:lnTo>
                  <a:lnTo>
                    <a:pt x="742" y="251"/>
                  </a:lnTo>
                  <a:lnTo>
                    <a:pt x="733" y="235"/>
                  </a:lnTo>
                  <a:lnTo>
                    <a:pt x="731" y="220"/>
                  </a:lnTo>
                  <a:lnTo>
                    <a:pt x="733" y="205"/>
                  </a:lnTo>
                  <a:lnTo>
                    <a:pt x="740" y="190"/>
                  </a:lnTo>
                  <a:lnTo>
                    <a:pt x="747" y="174"/>
                  </a:lnTo>
                  <a:lnTo>
                    <a:pt x="755" y="159"/>
                  </a:lnTo>
                  <a:lnTo>
                    <a:pt x="761" y="143"/>
                  </a:lnTo>
                  <a:lnTo>
                    <a:pt x="765" y="127"/>
                  </a:lnTo>
                  <a:lnTo>
                    <a:pt x="767" y="116"/>
                  </a:lnTo>
                  <a:lnTo>
                    <a:pt x="774" y="110"/>
                  </a:lnTo>
                  <a:lnTo>
                    <a:pt x="780" y="108"/>
                  </a:lnTo>
                  <a:lnTo>
                    <a:pt x="791" y="109"/>
                  </a:lnTo>
                  <a:lnTo>
                    <a:pt x="800" y="109"/>
                  </a:lnTo>
                  <a:lnTo>
                    <a:pt x="809" y="109"/>
                  </a:lnTo>
                  <a:lnTo>
                    <a:pt x="816" y="107"/>
                  </a:lnTo>
                  <a:lnTo>
                    <a:pt x="823" y="101"/>
                  </a:lnTo>
                  <a:lnTo>
                    <a:pt x="830" y="106"/>
                  </a:lnTo>
                  <a:lnTo>
                    <a:pt x="830" y="111"/>
                  </a:lnTo>
                  <a:lnTo>
                    <a:pt x="825" y="116"/>
                  </a:lnTo>
                  <a:lnTo>
                    <a:pt x="823" y="124"/>
                  </a:lnTo>
                  <a:lnTo>
                    <a:pt x="827" y="138"/>
                  </a:lnTo>
                  <a:lnTo>
                    <a:pt x="832" y="154"/>
                  </a:lnTo>
                  <a:lnTo>
                    <a:pt x="837" y="169"/>
                  </a:lnTo>
                  <a:lnTo>
                    <a:pt x="843" y="184"/>
                  </a:lnTo>
                  <a:lnTo>
                    <a:pt x="848" y="199"/>
                  </a:lnTo>
                  <a:lnTo>
                    <a:pt x="853" y="215"/>
                  </a:lnTo>
                  <a:lnTo>
                    <a:pt x="858" y="229"/>
                  </a:lnTo>
                  <a:lnTo>
                    <a:pt x="864" y="245"/>
                  </a:lnTo>
                  <a:lnTo>
                    <a:pt x="859" y="251"/>
                  </a:lnTo>
                  <a:lnTo>
                    <a:pt x="851" y="239"/>
                  </a:lnTo>
                  <a:lnTo>
                    <a:pt x="844" y="229"/>
                  </a:lnTo>
                  <a:lnTo>
                    <a:pt x="837" y="219"/>
                  </a:lnTo>
                  <a:lnTo>
                    <a:pt x="830" y="209"/>
                  </a:lnTo>
                  <a:lnTo>
                    <a:pt x="822" y="199"/>
                  </a:lnTo>
                  <a:lnTo>
                    <a:pt x="815" y="189"/>
                  </a:lnTo>
                  <a:lnTo>
                    <a:pt x="807" y="180"/>
                  </a:lnTo>
                  <a:lnTo>
                    <a:pt x="801" y="172"/>
                  </a:lnTo>
                  <a:lnTo>
                    <a:pt x="795" y="171"/>
                  </a:lnTo>
                  <a:lnTo>
                    <a:pt x="789" y="170"/>
                  </a:lnTo>
                  <a:lnTo>
                    <a:pt x="785" y="170"/>
                  </a:lnTo>
                  <a:lnTo>
                    <a:pt x="783" y="174"/>
                  </a:lnTo>
                  <a:lnTo>
                    <a:pt x="791" y="193"/>
                  </a:lnTo>
                  <a:lnTo>
                    <a:pt x="798" y="214"/>
                  </a:lnTo>
                  <a:lnTo>
                    <a:pt x="806" y="234"/>
                  </a:lnTo>
                  <a:lnTo>
                    <a:pt x="814" y="255"/>
                  </a:lnTo>
                  <a:lnTo>
                    <a:pt x="820" y="275"/>
                  </a:lnTo>
                  <a:lnTo>
                    <a:pt x="827" y="296"/>
                  </a:lnTo>
                  <a:lnTo>
                    <a:pt x="831" y="317"/>
                  </a:lnTo>
                  <a:lnTo>
                    <a:pt x="836" y="339"/>
                  </a:lnTo>
                  <a:lnTo>
                    <a:pt x="827" y="351"/>
                  </a:lnTo>
                  <a:lnTo>
                    <a:pt x="819" y="364"/>
                  </a:lnTo>
                  <a:lnTo>
                    <a:pt x="809" y="376"/>
                  </a:lnTo>
                  <a:lnTo>
                    <a:pt x="800" y="390"/>
                  </a:lnTo>
                  <a:lnTo>
                    <a:pt x="791" y="402"/>
                  </a:lnTo>
                  <a:lnTo>
                    <a:pt x="785" y="417"/>
                  </a:lnTo>
                  <a:lnTo>
                    <a:pt x="783" y="432"/>
                  </a:lnTo>
                  <a:lnTo>
                    <a:pt x="785" y="450"/>
                  </a:lnTo>
                  <a:lnTo>
                    <a:pt x="780" y="463"/>
                  </a:lnTo>
                  <a:lnTo>
                    <a:pt x="779" y="476"/>
                  </a:lnTo>
                  <a:lnTo>
                    <a:pt x="779" y="491"/>
                  </a:lnTo>
                  <a:lnTo>
                    <a:pt x="779" y="505"/>
                  </a:lnTo>
                  <a:lnTo>
                    <a:pt x="778" y="519"/>
                  </a:lnTo>
                  <a:lnTo>
                    <a:pt x="778" y="533"/>
                  </a:lnTo>
                  <a:lnTo>
                    <a:pt x="777" y="547"/>
                  </a:lnTo>
                  <a:lnTo>
                    <a:pt x="775" y="562"/>
                  </a:lnTo>
                  <a:lnTo>
                    <a:pt x="766" y="557"/>
                  </a:lnTo>
                  <a:lnTo>
                    <a:pt x="758" y="556"/>
                  </a:lnTo>
                  <a:lnTo>
                    <a:pt x="752" y="576"/>
                  </a:lnTo>
                  <a:lnTo>
                    <a:pt x="751" y="596"/>
                  </a:lnTo>
                  <a:lnTo>
                    <a:pt x="751" y="617"/>
                  </a:lnTo>
                  <a:lnTo>
                    <a:pt x="755" y="638"/>
                  </a:lnTo>
                  <a:lnTo>
                    <a:pt x="757" y="658"/>
                  </a:lnTo>
                  <a:lnTo>
                    <a:pt x="761" y="678"/>
                  </a:lnTo>
                  <a:lnTo>
                    <a:pt x="767" y="697"/>
                  </a:lnTo>
                  <a:lnTo>
                    <a:pt x="773" y="718"/>
                  </a:lnTo>
                  <a:lnTo>
                    <a:pt x="777" y="712"/>
                  </a:lnTo>
                  <a:lnTo>
                    <a:pt x="780" y="706"/>
                  </a:lnTo>
                  <a:lnTo>
                    <a:pt x="782" y="700"/>
                  </a:lnTo>
                  <a:lnTo>
                    <a:pt x="784" y="693"/>
                  </a:lnTo>
                  <a:lnTo>
                    <a:pt x="785" y="686"/>
                  </a:lnTo>
                  <a:lnTo>
                    <a:pt x="789" y="683"/>
                  </a:lnTo>
                  <a:lnTo>
                    <a:pt x="795" y="681"/>
                  </a:lnTo>
                  <a:lnTo>
                    <a:pt x="805" y="683"/>
                  </a:lnTo>
                  <a:lnTo>
                    <a:pt x="809" y="692"/>
                  </a:lnTo>
                  <a:lnTo>
                    <a:pt x="813" y="702"/>
                  </a:lnTo>
                  <a:lnTo>
                    <a:pt x="814" y="713"/>
                  </a:lnTo>
                  <a:lnTo>
                    <a:pt x="815" y="725"/>
                  </a:lnTo>
                  <a:lnTo>
                    <a:pt x="813" y="737"/>
                  </a:lnTo>
                  <a:lnTo>
                    <a:pt x="812" y="748"/>
                  </a:lnTo>
                  <a:lnTo>
                    <a:pt x="810" y="759"/>
                  </a:lnTo>
                  <a:lnTo>
                    <a:pt x="809" y="770"/>
                  </a:lnTo>
                  <a:lnTo>
                    <a:pt x="792" y="804"/>
                  </a:lnTo>
                  <a:lnTo>
                    <a:pt x="783" y="841"/>
                  </a:lnTo>
                  <a:lnTo>
                    <a:pt x="778" y="878"/>
                  </a:lnTo>
                  <a:lnTo>
                    <a:pt x="779" y="917"/>
                  </a:lnTo>
                  <a:lnTo>
                    <a:pt x="785" y="954"/>
                  </a:lnTo>
                  <a:lnTo>
                    <a:pt x="795" y="992"/>
                  </a:lnTo>
                  <a:lnTo>
                    <a:pt x="810" y="1025"/>
                  </a:lnTo>
                  <a:lnTo>
                    <a:pt x="829" y="1059"/>
                  </a:lnTo>
                  <a:lnTo>
                    <a:pt x="837" y="1066"/>
                  </a:lnTo>
                  <a:lnTo>
                    <a:pt x="844" y="1073"/>
                  </a:lnTo>
                  <a:lnTo>
                    <a:pt x="851" y="1080"/>
                  </a:lnTo>
                  <a:lnTo>
                    <a:pt x="859" y="1088"/>
                  </a:lnTo>
                  <a:lnTo>
                    <a:pt x="866" y="1094"/>
                  </a:lnTo>
                  <a:lnTo>
                    <a:pt x="875" y="1099"/>
                  </a:lnTo>
                  <a:lnTo>
                    <a:pt x="884" y="1104"/>
                  </a:lnTo>
                  <a:lnTo>
                    <a:pt x="896" y="1107"/>
                  </a:lnTo>
                  <a:lnTo>
                    <a:pt x="903" y="1096"/>
                  </a:lnTo>
                  <a:lnTo>
                    <a:pt x="910" y="1086"/>
                  </a:lnTo>
                  <a:lnTo>
                    <a:pt x="916" y="1073"/>
                  </a:lnTo>
                  <a:lnTo>
                    <a:pt x="923" y="1061"/>
                  </a:lnTo>
                  <a:lnTo>
                    <a:pt x="929" y="1049"/>
                  </a:lnTo>
                  <a:lnTo>
                    <a:pt x="937" y="1039"/>
                  </a:lnTo>
                  <a:lnTo>
                    <a:pt x="944" y="1029"/>
                  </a:lnTo>
                  <a:lnTo>
                    <a:pt x="957" y="1023"/>
                  </a:lnTo>
                  <a:lnTo>
                    <a:pt x="964" y="1029"/>
                  </a:lnTo>
                  <a:lnTo>
                    <a:pt x="965" y="1038"/>
                  </a:lnTo>
                  <a:lnTo>
                    <a:pt x="961" y="1047"/>
                  </a:lnTo>
                  <a:lnTo>
                    <a:pt x="959" y="1057"/>
                  </a:lnTo>
                  <a:lnTo>
                    <a:pt x="955" y="1064"/>
                  </a:lnTo>
                  <a:lnTo>
                    <a:pt x="956" y="1070"/>
                  </a:lnTo>
                  <a:lnTo>
                    <a:pt x="961" y="1072"/>
                  </a:lnTo>
                  <a:lnTo>
                    <a:pt x="977" y="1071"/>
                  </a:lnTo>
                  <a:lnTo>
                    <a:pt x="985" y="1077"/>
                  </a:lnTo>
                  <a:lnTo>
                    <a:pt x="997" y="1080"/>
                  </a:lnTo>
                  <a:lnTo>
                    <a:pt x="1007" y="1080"/>
                  </a:lnTo>
                  <a:lnTo>
                    <a:pt x="1017" y="1077"/>
                  </a:lnTo>
                  <a:lnTo>
                    <a:pt x="1026" y="1075"/>
                  </a:lnTo>
                  <a:lnTo>
                    <a:pt x="1035" y="1076"/>
                  </a:lnTo>
                  <a:lnTo>
                    <a:pt x="1044" y="1078"/>
                  </a:lnTo>
                  <a:lnTo>
                    <a:pt x="1054" y="1082"/>
                  </a:lnTo>
                  <a:lnTo>
                    <a:pt x="1063" y="1086"/>
                  </a:lnTo>
                  <a:lnTo>
                    <a:pt x="1072" y="1091"/>
                  </a:lnTo>
                  <a:lnTo>
                    <a:pt x="1081" y="1096"/>
                  </a:lnTo>
                  <a:lnTo>
                    <a:pt x="1092" y="1102"/>
                  </a:lnTo>
                  <a:lnTo>
                    <a:pt x="1096" y="1106"/>
                  </a:lnTo>
                  <a:lnTo>
                    <a:pt x="1103" y="1112"/>
                  </a:lnTo>
                  <a:lnTo>
                    <a:pt x="1109" y="1116"/>
                  </a:lnTo>
                  <a:lnTo>
                    <a:pt x="1117" y="1121"/>
                  </a:lnTo>
                  <a:lnTo>
                    <a:pt x="1124" y="1123"/>
                  </a:lnTo>
                  <a:lnTo>
                    <a:pt x="1133" y="1124"/>
                  </a:lnTo>
                  <a:lnTo>
                    <a:pt x="1140" y="1124"/>
                  </a:lnTo>
                  <a:lnTo>
                    <a:pt x="1149" y="1124"/>
                  </a:lnTo>
                  <a:lnTo>
                    <a:pt x="1156" y="1119"/>
                  </a:lnTo>
                  <a:lnTo>
                    <a:pt x="1160" y="1114"/>
                  </a:lnTo>
                  <a:lnTo>
                    <a:pt x="1162" y="1107"/>
                  </a:lnTo>
                  <a:lnTo>
                    <a:pt x="1165" y="1102"/>
                  </a:lnTo>
                  <a:lnTo>
                    <a:pt x="1165" y="1095"/>
                  </a:lnTo>
                  <a:lnTo>
                    <a:pt x="1168" y="1089"/>
                  </a:lnTo>
                  <a:lnTo>
                    <a:pt x="1172" y="1085"/>
                  </a:lnTo>
                  <a:lnTo>
                    <a:pt x="1182" y="1084"/>
                  </a:lnTo>
                  <a:lnTo>
                    <a:pt x="1187" y="1085"/>
                  </a:lnTo>
                  <a:lnTo>
                    <a:pt x="1190" y="1090"/>
                  </a:lnTo>
                  <a:lnTo>
                    <a:pt x="1191" y="1096"/>
                  </a:lnTo>
                  <a:lnTo>
                    <a:pt x="1195" y="1102"/>
                  </a:lnTo>
                  <a:lnTo>
                    <a:pt x="1204" y="1102"/>
                  </a:lnTo>
                  <a:lnTo>
                    <a:pt x="1209" y="1098"/>
                  </a:lnTo>
                  <a:lnTo>
                    <a:pt x="1213" y="1091"/>
                  </a:lnTo>
                  <a:lnTo>
                    <a:pt x="1215" y="1085"/>
                  </a:lnTo>
                  <a:lnTo>
                    <a:pt x="1216" y="1076"/>
                  </a:lnTo>
                  <a:lnTo>
                    <a:pt x="1221" y="1070"/>
                  </a:lnTo>
                  <a:lnTo>
                    <a:pt x="1227" y="1068"/>
                  </a:lnTo>
                  <a:lnTo>
                    <a:pt x="1240" y="1071"/>
                  </a:lnTo>
                  <a:lnTo>
                    <a:pt x="1240" y="1048"/>
                  </a:lnTo>
                  <a:lnTo>
                    <a:pt x="1242" y="1024"/>
                  </a:lnTo>
                  <a:lnTo>
                    <a:pt x="1245" y="1002"/>
                  </a:lnTo>
                  <a:lnTo>
                    <a:pt x="1249" y="979"/>
                  </a:lnTo>
                  <a:lnTo>
                    <a:pt x="1252" y="957"/>
                  </a:lnTo>
                  <a:lnTo>
                    <a:pt x="1257" y="935"/>
                  </a:lnTo>
                  <a:lnTo>
                    <a:pt x="1261" y="913"/>
                  </a:lnTo>
                  <a:lnTo>
                    <a:pt x="1268" y="892"/>
                  </a:lnTo>
                  <a:lnTo>
                    <a:pt x="1270" y="907"/>
                  </a:lnTo>
                  <a:lnTo>
                    <a:pt x="1273" y="924"/>
                  </a:lnTo>
                  <a:lnTo>
                    <a:pt x="1277" y="941"/>
                  </a:lnTo>
                  <a:lnTo>
                    <a:pt x="1281" y="959"/>
                  </a:lnTo>
                  <a:lnTo>
                    <a:pt x="1285" y="975"/>
                  </a:lnTo>
                  <a:lnTo>
                    <a:pt x="1290" y="990"/>
                  </a:lnTo>
                  <a:lnTo>
                    <a:pt x="1297" y="1004"/>
                  </a:lnTo>
                  <a:lnTo>
                    <a:pt x="1308" y="1018"/>
                  </a:lnTo>
                  <a:lnTo>
                    <a:pt x="1315" y="1018"/>
                  </a:lnTo>
                  <a:lnTo>
                    <a:pt x="1322" y="1017"/>
                  </a:lnTo>
                  <a:lnTo>
                    <a:pt x="1327" y="1015"/>
                  </a:lnTo>
                  <a:lnTo>
                    <a:pt x="1334" y="1014"/>
                  </a:lnTo>
                  <a:lnTo>
                    <a:pt x="1344" y="1006"/>
                  </a:lnTo>
                  <a:lnTo>
                    <a:pt x="1357" y="1000"/>
                  </a:lnTo>
                  <a:lnTo>
                    <a:pt x="1357" y="993"/>
                  </a:lnTo>
                  <a:lnTo>
                    <a:pt x="1361" y="988"/>
                  </a:lnTo>
                  <a:lnTo>
                    <a:pt x="1368" y="993"/>
                  </a:lnTo>
                  <a:lnTo>
                    <a:pt x="1374" y="996"/>
                  </a:lnTo>
                  <a:lnTo>
                    <a:pt x="1381" y="996"/>
                  </a:lnTo>
                  <a:lnTo>
                    <a:pt x="1388" y="997"/>
                  </a:lnTo>
                  <a:lnTo>
                    <a:pt x="1395" y="996"/>
                  </a:lnTo>
                  <a:lnTo>
                    <a:pt x="1403" y="996"/>
                  </a:lnTo>
                  <a:lnTo>
                    <a:pt x="1410" y="996"/>
                  </a:lnTo>
                  <a:lnTo>
                    <a:pt x="1419" y="1000"/>
                  </a:lnTo>
                  <a:lnTo>
                    <a:pt x="1423" y="990"/>
                  </a:lnTo>
                  <a:lnTo>
                    <a:pt x="1421" y="983"/>
                  </a:lnTo>
                  <a:lnTo>
                    <a:pt x="1415" y="975"/>
                  </a:lnTo>
                  <a:lnTo>
                    <a:pt x="1412" y="968"/>
                  </a:lnTo>
                  <a:lnTo>
                    <a:pt x="1406" y="958"/>
                  </a:lnTo>
                  <a:lnTo>
                    <a:pt x="1400" y="949"/>
                  </a:lnTo>
                  <a:lnTo>
                    <a:pt x="1394" y="940"/>
                  </a:lnTo>
                  <a:lnTo>
                    <a:pt x="1390" y="931"/>
                  </a:lnTo>
                  <a:lnTo>
                    <a:pt x="1386" y="921"/>
                  </a:lnTo>
                  <a:lnTo>
                    <a:pt x="1383" y="913"/>
                  </a:lnTo>
                  <a:lnTo>
                    <a:pt x="1385" y="904"/>
                  </a:lnTo>
                  <a:lnTo>
                    <a:pt x="1389" y="897"/>
                  </a:lnTo>
                  <a:lnTo>
                    <a:pt x="1389" y="888"/>
                  </a:lnTo>
                  <a:lnTo>
                    <a:pt x="1387" y="880"/>
                  </a:lnTo>
                  <a:lnTo>
                    <a:pt x="1381" y="871"/>
                  </a:lnTo>
                  <a:lnTo>
                    <a:pt x="1377" y="864"/>
                  </a:lnTo>
                  <a:lnTo>
                    <a:pt x="1370" y="855"/>
                  </a:lnTo>
                  <a:lnTo>
                    <a:pt x="1364" y="847"/>
                  </a:lnTo>
                  <a:lnTo>
                    <a:pt x="1362" y="839"/>
                  </a:lnTo>
                  <a:lnTo>
                    <a:pt x="1364" y="831"/>
                  </a:lnTo>
                  <a:lnTo>
                    <a:pt x="1371" y="833"/>
                  </a:lnTo>
                  <a:lnTo>
                    <a:pt x="1378" y="837"/>
                  </a:lnTo>
                  <a:lnTo>
                    <a:pt x="1385" y="840"/>
                  </a:lnTo>
                  <a:lnTo>
                    <a:pt x="1391" y="846"/>
                  </a:lnTo>
                  <a:lnTo>
                    <a:pt x="1397" y="849"/>
                  </a:lnTo>
                  <a:lnTo>
                    <a:pt x="1405" y="852"/>
                  </a:lnTo>
                  <a:lnTo>
                    <a:pt x="1412" y="853"/>
                  </a:lnTo>
                  <a:lnTo>
                    <a:pt x="1422" y="855"/>
                  </a:lnTo>
                  <a:lnTo>
                    <a:pt x="1421" y="844"/>
                  </a:lnTo>
                  <a:lnTo>
                    <a:pt x="1417" y="838"/>
                  </a:lnTo>
                  <a:lnTo>
                    <a:pt x="1413" y="831"/>
                  </a:lnTo>
                  <a:lnTo>
                    <a:pt x="1408" y="825"/>
                  </a:lnTo>
                  <a:lnTo>
                    <a:pt x="1403" y="819"/>
                  </a:lnTo>
                  <a:lnTo>
                    <a:pt x="1400" y="813"/>
                  </a:lnTo>
                  <a:lnTo>
                    <a:pt x="1400" y="806"/>
                  </a:lnTo>
                  <a:lnTo>
                    <a:pt x="1405" y="801"/>
                  </a:lnTo>
                  <a:lnTo>
                    <a:pt x="1410" y="805"/>
                  </a:lnTo>
                  <a:lnTo>
                    <a:pt x="1418" y="812"/>
                  </a:lnTo>
                  <a:lnTo>
                    <a:pt x="1426" y="818"/>
                  </a:lnTo>
                  <a:lnTo>
                    <a:pt x="1435" y="825"/>
                  </a:lnTo>
                  <a:lnTo>
                    <a:pt x="1441" y="832"/>
                  </a:lnTo>
                  <a:lnTo>
                    <a:pt x="1446" y="840"/>
                  </a:lnTo>
                  <a:lnTo>
                    <a:pt x="1449" y="850"/>
                  </a:lnTo>
                  <a:lnTo>
                    <a:pt x="1447" y="861"/>
                  </a:lnTo>
                  <a:lnTo>
                    <a:pt x="1451" y="852"/>
                  </a:lnTo>
                  <a:lnTo>
                    <a:pt x="1460" y="849"/>
                  </a:lnTo>
                  <a:lnTo>
                    <a:pt x="1470" y="849"/>
                  </a:lnTo>
                  <a:lnTo>
                    <a:pt x="1480" y="857"/>
                  </a:lnTo>
                  <a:lnTo>
                    <a:pt x="1487" y="857"/>
                  </a:lnTo>
                  <a:lnTo>
                    <a:pt x="1492" y="855"/>
                  </a:lnTo>
                  <a:lnTo>
                    <a:pt x="1485" y="839"/>
                  </a:lnTo>
                  <a:lnTo>
                    <a:pt x="1476" y="825"/>
                  </a:lnTo>
                  <a:lnTo>
                    <a:pt x="1465" y="812"/>
                  </a:lnTo>
                  <a:lnTo>
                    <a:pt x="1456" y="798"/>
                  </a:lnTo>
                  <a:lnTo>
                    <a:pt x="1446" y="785"/>
                  </a:lnTo>
                  <a:lnTo>
                    <a:pt x="1436" y="771"/>
                  </a:lnTo>
                  <a:lnTo>
                    <a:pt x="1427" y="757"/>
                  </a:lnTo>
                  <a:lnTo>
                    <a:pt x="1422" y="743"/>
                  </a:lnTo>
                  <a:lnTo>
                    <a:pt x="1422" y="725"/>
                  </a:lnTo>
                  <a:lnTo>
                    <a:pt x="1424" y="709"/>
                  </a:lnTo>
                  <a:lnTo>
                    <a:pt x="1427" y="691"/>
                  </a:lnTo>
                  <a:lnTo>
                    <a:pt x="1431" y="674"/>
                  </a:lnTo>
                  <a:lnTo>
                    <a:pt x="1432" y="657"/>
                  </a:lnTo>
                  <a:lnTo>
                    <a:pt x="1431" y="640"/>
                  </a:lnTo>
                  <a:lnTo>
                    <a:pt x="1426" y="623"/>
                  </a:lnTo>
                  <a:lnTo>
                    <a:pt x="1419" y="609"/>
                  </a:lnTo>
                  <a:lnTo>
                    <a:pt x="1409" y="609"/>
                  </a:lnTo>
                  <a:lnTo>
                    <a:pt x="1405" y="612"/>
                  </a:lnTo>
                  <a:lnTo>
                    <a:pt x="1404" y="617"/>
                  </a:lnTo>
                  <a:lnTo>
                    <a:pt x="1404" y="623"/>
                  </a:lnTo>
                  <a:lnTo>
                    <a:pt x="1404" y="630"/>
                  </a:lnTo>
                  <a:lnTo>
                    <a:pt x="1404" y="637"/>
                  </a:lnTo>
                  <a:lnTo>
                    <a:pt x="1401" y="641"/>
                  </a:lnTo>
                  <a:lnTo>
                    <a:pt x="1397" y="647"/>
                  </a:lnTo>
                  <a:lnTo>
                    <a:pt x="1394" y="627"/>
                  </a:lnTo>
                  <a:lnTo>
                    <a:pt x="1394" y="609"/>
                  </a:lnTo>
                  <a:lnTo>
                    <a:pt x="1396" y="588"/>
                  </a:lnTo>
                  <a:lnTo>
                    <a:pt x="1400" y="571"/>
                  </a:lnTo>
                  <a:lnTo>
                    <a:pt x="1404" y="550"/>
                  </a:lnTo>
                  <a:lnTo>
                    <a:pt x="1407" y="530"/>
                  </a:lnTo>
                  <a:lnTo>
                    <a:pt x="1409" y="510"/>
                  </a:lnTo>
                  <a:lnTo>
                    <a:pt x="1412" y="491"/>
                  </a:lnTo>
                  <a:lnTo>
                    <a:pt x="1408" y="473"/>
                  </a:lnTo>
                  <a:lnTo>
                    <a:pt x="1408" y="458"/>
                  </a:lnTo>
                  <a:lnTo>
                    <a:pt x="1410" y="444"/>
                  </a:lnTo>
                  <a:lnTo>
                    <a:pt x="1416" y="431"/>
                  </a:lnTo>
                  <a:lnTo>
                    <a:pt x="1421" y="418"/>
                  </a:lnTo>
                  <a:lnTo>
                    <a:pt x="1427" y="406"/>
                  </a:lnTo>
                  <a:lnTo>
                    <a:pt x="1434" y="393"/>
                  </a:lnTo>
                  <a:lnTo>
                    <a:pt x="1442" y="382"/>
                  </a:lnTo>
                  <a:lnTo>
                    <a:pt x="1452" y="390"/>
                  </a:lnTo>
                  <a:lnTo>
                    <a:pt x="1454" y="406"/>
                  </a:lnTo>
                  <a:lnTo>
                    <a:pt x="1456" y="423"/>
                  </a:lnTo>
                  <a:lnTo>
                    <a:pt x="1458" y="440"/>
                  </a:lnTo>
                  <a:lnTo>
                    <a:pt x="1461" y="458"/>
                  </a:lnTo>
                  <a:lnTo>
                    <a:pt x="1465" y="474"/>
                  </a:lnTo>
                  <a:lnTo>
                    <a:pt x="1473" y="490"/>
                  </a:lnTo>
                  <a:lnTo>
                    <a:pt x="1483" y="503"/>
                  </a:lnTo>
                  <a:lnTo>
                    <a:pt x="1500" y="513"/>
                  </a:lnTo>
                  <a:lnTo>
                    <a:pt x="1583" y="687"/>
                  </a:lnTo>
                  <a:lnTo>
                    <a:pt x="1588" y="664"/>
                  </a:lnTo>
                  <a:lnTo>
                    <a:pt x="1592" y="640"/>
                  </a:lnTo>
                  <a:lnTo>
                    <a:pt x="1596" y="615"/>
                  </a:lnTo>
                  <a:lnTo>
                    <a:pt x="1599" y="592"/>
                  </a:lnTo>
                  <a:lnTo>
                    <a:pt x="1602" y="567"/>
                  </a:lnTo>
                  <a:lnTo>
                    <a:pt x="1607" y="542"/>
                  </a:lnTo>
                  <a:lnTo>
                    <a:pt x="1613" y="519"/>
                  </a:lnTo>
                  <a:lnTo>
                    <a:pt x="1622" y="498"/>
                  </a:lnTo>
                  <a:lnTo>
                    <a:pt x="1615" y="494"/>
                  </a:lnTo>
                  <a:lnTo>
                    <a:pt x="1610" y="492"/>
                  </a:lnTo>
                  <a:lnTo>
                    <a:pt x="1606" y="486"/>
                  </a:lnTo>
                  <a:lnTo>
                    <a:pt x="1602" y="481"/>
                  </a:lnTo>
                  <a:lnTo>
                    <a:pt x="1599" y="474"/>
                  </a:lnTo>
                  <a:lnTo>
                    <a:pt x="1597" y="467"/>
                  </a:lnTo>
                  <a:lnTo>
                    <a:pt x="1593" y="461"/>
                  </a:lnTo>
                  <a:lnTo>
                    <a:pt x="1591" y="455"/>
                  </a:lnTo>
                  <a:lnTo>
                    <a:pt x="1586" y="437"/>
                  </a:lnTo>
                  <a:lnTo>
                    <a:pt x="1581" y="420"/>
                  </a:lnTo>
                  <a:lnTo>
                    <a:pt x="1575" y="402"/>
                  </a:lnTo>
                  <a:lnTo>
                    <a:pt x="1572" y="384"/>
                  </a:lnTo>
                  <a:lnTo>
                    <a:pt x="1569" y="365"/>
                  </a:lnTo>
                  <a:lnTo>
                    <a:pt x="1569" y="348"/>
                  </a:lnTo>
                  <a:lnTo>
                    <a:pt x="1572" y="330"/>
                  </a:lnTo>
                  <a:lnTo>
                    <a:pt x="1579" y="316"/>
                  </a:lnTo>
                  <a:lnTo>
                    <a:pt x="1589" y="329"/>
                  </a:lnTo>
                  <a:lnTo>
                    <a:pt x="1599" y="345"/>
                  </a:lnTo>
                  <a:lnTo>
                    <a:pt x="1608" y="361"/>
                  </a:lnTo>
                  <a:lnTo>
                    <a:pt x="1617" y="377"/>
                  </a:lnTo>
                  <a:lnTo>
                    <a:pt x="1625" y="393"/>
                  </a:lnTo>
                  <a:lnTo>
                    <a:pt x="1633" y="410"/>
                  </a:lnTo>
                  <a:lnTo>
                    <a:pt x="1641" y="426"/>
                  </a:lnTo>
                  <a:lnTo>
                    <a:pt x="1650" y="443"/>
                  </a:lnTo>
                  <a:lnTo>
                    <a:pt x="1653" y="435"/>
                  </a:lnTo>
                  <a:lnTo>
                    <a:pt x="1659" y="427"/>
                  </a:lnTo>
                  <a:lnTo>
                    <a:pt x="1664" y="419"/>
                  </a:lnTo>
                  <a:lnTo>
                    <a:pt x="1671" y="412"/>
                  </a:lnTo>
                  <a:lnTo>
                    <a:pt x="1675" y="404"/>
                  </a:lnTo>
                  <a:lnTo>
                    <a:pt x="1680" y="398"/>
                  </a:lnTo>
                  <a:lnTo>
                    <a:pt x="1683" y="390"/>
                  </a:lnTo>
                  <a:lnTo>
                    <a:pt x="1688" y="382"/>
                  </a:lnTo>
                  <a:lnTo>
                    <a:pt x="1695" y="379"/>
                  </a:lnTo>
                  <a:lnTo>
                    <a:pt x="1702" y="375"/>
                  </a:lnTo>
                  <a:lnTo>
                    <a:pt x="1708" y="368"/>
                  </a:lnTo>
                  <a:lnTo>
                    <a:pt x="1715" y="363"/>
                  </a:lnTo>
                  <a:lnTo>
                    <a:pt x="1719" y="354"/>
                  </a:lnTo>
                  <a:lnTo>
                    <a:pt x="1725" y="347"/>
                  </a:lnTo>
                  <a:lnTo>
                    <a:pt x="1732" y="339"/>
                  </a:lnTo>
                  <a:lnTo>
                    <a:pt x="1738" y="334"/>
                  </a:lnTo>
                  <a:lnTo>
                    <a:pt x="1763" y="316"/>
                  </a:lnTo>
                  <a:lnTo>
                    <a:pt x="1705" y="210"/>
                  </a:lnTo>
                  <a:lnTo>
                    <a:pt x="1699" y="206"/>
                  </a:lnTo>
                  <a:lnTo>
                    <a:pt x="1693" y="206"/>
                  </a:lnTo>
                  <a:lnTo>
                    <a:pt x="1688" y="208"/>
                  </a:lnTo>
                  <a:lnTo>
                    <a:pt x="1684" y="215"/>
                  </a:lnTo>
                  <a:lnTo>
                    <a:pt x="1683" y="219"/>
                  </a:lnTo>
                  <a:lnTo>
                    <a:pt x="1683" y="225"/>
                  </a:lnTo>
                  <a:lnTo>
                    <a:pt x="1683" y="229"/>
                  </a:lnTo>
                  <a:lnTo>
                    <a:pt x="1680" y="233"/>
                  </a:lnTo>
                  <a:lnTo>
                    <a:pt x="1581" y="132"/>
                  </a:lnTo>
                  <a:lnTo>
                    <a:pt x="1582" y="125"/>
                  </a:lnTo>
                  <a:lnTo>
                    <a:pt x="1588" y="120"/>
                  </a:lnTo>
                  <a:lnTo>
                    <a:pt x="1592" y="115"/>
                  </a:lnTo>
                  <a:lnTo>
                    <a:pt x="1598" y="110"/>
                  </a:lnTo>
                  <a:lnTo>
                    <a:pt x="1601" y="104"/>
                  </a:lnTo>
                  <a:lnTo>
                    <a:pt x="1602" y="99"/>
                  </a:lnTo>
                  <a:lnTo>
                    <a:pt x="1600" y="93"/>
                  </a:lnTo>
                  <a:lnTo>
                    <a:pt x="1593" y="89"/>
                  </a:lnTo>
                  <a:lnTo>
                    <a:pt x="1575" y="105"/>
                  </a:lnTo>
                  <a:lnTo>
                    <a:pt x="1558" y="113"/>
                  </a:lnTo>
                  <a:lnTo>
                    <a:pt x="1537" y="113"/>
                  </a:lnTo>
                  <a:lnTo>
                    <a:pt x="1518" y="110"/>
                  </a:lnTo>
                  <a:lnTo>
                    <a:pt x="1496" y="106"/>
                  </a:lnTo>
                  <a:lnTo>
                    <a:pt x="1474" y="102"/>
                  </a:lnTo>
                  <a:lnTo>
                    <a:pt x="1453" y="102"/>
                  </a:lnTo>
                  <a:lnTo>
                    <a:pt x="1432" y="109"/>
                  </a:lnTo>
                  <a:lnTo>
                    <a:pt x="1407" y="113"/>
                  </a:lnTo>
                  <a:lnTo>
                    <a:pt x="1383" y="118"/>
                  </a:lnTo>
                  <a:lnTo>
                    <a:pt x="1359" y="124"/>
                  </a:lnTo>
                  <a:lnTo>
                    <a:pt x="1335" y="128"/>
                  </a:lnTo>
                  <a:lnTo>
                    <a:pt x="1310" y="130"/>
                  </a:lnTo>
                  <a:lnTo>
                    <a:pt x="1286" y="130"/>
                  </a:lnTo>
                  <a:lnTo>
                    <a:pt x="1261" y="128"/>
                  </a:lnTo>
                  <a:lnTo>
                    <a:pt x="1237" y="124"/>
                  </a:lnTo>
                  <a:lnTo>
                    <a:pt x="1235" y="127"/>
                  </a:lnTo>
                  <a:lnTo>
                    <a:pt x="1197" y="123"/>
                  </a:lnTo>
                  <a:lnTo>
                    <a:pt x="1160" y="123"/>
                  </a:lnTo>
                  <a:lnTo>
                    <a:pt x="1121" y="123"/>
                  </a:lnTo>
                  <a:lnTo>
                    <a:pt x="1084" y="123"/>
                  </a:lnTo>
                  <a:lnTo>
                    <a:pt x="1045" y="119"/>
                  </a:lnTo>
                  <a:lnTo>
                    <a:pt x="1011" y="115"/>
                  </a:lnTo>
                  <a:lnTo>
                    <a:pt x="977" y="104"/>
                  </a:lnTo>
                  <a:lnTo>
                    <a:pt x="947" y="89"/>
                  </a:lnTo>
                  <a:lnTo>
                    <a:pt x="924" y="89"/>
                  </a:lnTo>
                  <a:lnTo>
                    <a:pt x="915" y="78"/>
                  </a:lnTo>
                  <a:lnTo>
                    <a:pt x="908" y="66"/>
                  </a:lnTo>
                  <a:lnTo>
                    <a:pt x="903" y="55"/>
                  </a:lnTo>
                  <a:lnTo>
                    <a:pt x="897" y="44"/>
                  </a:lnTo>
                  <a:lnTo>
                    <a:pt x="891" y="32"/>
                  </a:lnTo>
                  <a:lnTo>
                    <a:pt x="885" y="22"/>
                  </a:lnTo>
                  <a:lnTo>
                    <a:pt x="877" y="10"/>
                  </a:lnTo>
                  <a:lnTo>
                    <a:pt x="869" y="0"/>
                  </a:lnTo>
                  <a:lnTo>
                    <a:pt x="864" y="1"/>
                  </a:lnTo>
                  <a:lnTo>
                    <a:pt x="860" y="7"/>
                  </a:lnTo>
                  <a:lnTo>
                    <a:pt x="857" y="13"/>
                  </a:lnTo>
                  <a:lnTo>
                    <a:pt x="856" y="20"/>
                  </a:lnTo>
                  <a:lnTo>
                    <a:pt x="852" y="25"/>
                  </a:lnTo>
                  <a:lnTo>
                    <a:pt x="850" y="27"/>
                  </a:lnTo>
                  <a:lnTo>
                    <a:pt x="846" y="25"/>
                  </a:lnTo>
                  <a:lnTo>
                    <a:pt x="839" y="18"/>
                  </a:lnTo>
                  <a:close/>
                </a:path>
              </a:pathLst>
            </a:custGeom>
            <a:solidFill>
              <a:schemeClr val="accent2">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2" name="Freeform 18"/>
            <p:cNvSpPr>
              <a:spLocks/>
            </p:cNvSpPr>
            <p:nvPr/>
          </p:nvSpPr>
          <p:spPr bwMode="auto">
            <a:xfrm>
              <a:off x="5248275" y="3825875"/>
              <a:ext cx="6350" cy="3175"/>
            </a:xfrm>
            <a:custGeom>
              <a:avLst/>
              <a:gdLst/>
              <a:ahLst/>
              <a:cxnLst>
                <a:cxn ang="0">
                  <a:pos x="0" y="4"/>
                </a:cxn>
                <a:cxn ang="0">
                  <a:pos x="7" y="8"/>
                </a:cxn>
                <a:cxn ang="0">
                  <a:pos x="18" y="9"/>
                </a:cxn>
                <a:cxn ang="0">
                  <a:pos x="13" y="5"/>
                </a:cxn>
                <a:cxn ang="0">
                  <a:pos x="7" y="1"/>
                </a:cxn>
                <a:cxn ang="0">
                  <a:pos x="3" y="0"/>
                </a:cxn>
                <a:cxn ang="0">
                  <a:pos x="0" y="4"/>
                </a:cxn>
              </a:cxnLst>
              <a:rect l="0" t="0" r="r" b="b"/>
              <a:pathLst>
                <a:path w="18" h="9">
                  <a:moveTo>
                    <a:pt x="0" y="4"/>
                  </a:moveTo>
                  <a:lnTo>
                    <a:pt x="7" y="8"/>
                  </a:lnTo>
                  <a:lnTo>
                    <a:pt x="18" y="9"/>
                  </a:lnTo>
                  <a:lnTo>
                    <a:pt x="13" y="5"/>
                  </a:lnTo>
                  <a:lnTo>
                    <a:pt x="7" y="1"/>
                  </a:lnTo>
                  <a:lnTo>
                    <a:pt x="3" y="0"/>
                  </a:lnTo>
                  <a:lnTo>
                    <a:pt x="0" y="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3" name="Freeform 19"/>
            <p:cNvSpPr>
              <a:spLocks/>
            </p:cNvSpPr>
            <p:nvPr/>
          </p:nvSpPr>
          <p:spPr bwMode="auto">
            <a:xfrm>
              <a:off x="5653088" y="3868738"/>
              <a:ext cx="47625" cy="61912"/>
            </a:xfrm>
            <a:custGeom>
              <a:avLst/>
              <a:gdLst/>
              <a:ahLst/>
              <a:cxnLst>
                <a:cxn ang="0">
                  <a:pos x="81" y="17"/>
                </a:cxn>
                <a:cxn ang="0">
                  <a:pos x="74" y="15"/>
                </a:cxn>
                <a:cxn ang="0">
                  <a:pos x="70" y="15"/>
                </a:cxn>
                <a:cxn ang="0">
                  <a:pos x="65" y="17"/>
                </a:cxn>
                <a:cxn ang="0">
                  <a:pos x="62" y="20"/>
                </a:cxn>
                <a:cxn ang="0">
                  <a:pos x="56" y="28"/>
                </a:cxn>
                <a:cxn ang="0">
                  <a:pos x="53" y="37"/>
                </a:cxn>
                <a:cxn ang="0">
                  <a:pos x="52" y="53"/>
                </a:cxn>
                <a:cxn ang="0">
                  <a:pos x="47" y="66"/>
                </a:cxn>
                <a:cxn ang="0">
                  <a:pos x="37" y="78"/>
                </a:cxn>
                <a:cxn ang="0">
                  <a:pos x="28" y="89"/>
                </a:cxn>
                <a:cxn ang="0">
                  <a:pos x="17" y="99"/>
                </a:cxn>
                <a:cxn ang="0">
                  <a:pos x="8" y="110"/>
                </a:cxn>
                <a:cxn ang="0">
                  <a:pos x="1" y="123"/>
                </a:cxn>
                <a:cxn ang="0">
                  <a:pos x="0" y="138"/>
                </a:cxn>
                <a:cxn ang="0">
                  <a:pos x="6" y="144"/>
                </a:cxn>
                <a:cxn ang="0">
                  <a:pos x="14" y="150"/>
                </a:cxn>
                <a:cxn ang="0">
                  <a:pos x="20" y="152"/>
                </a:cxn>
                <a:cxn ang="0">
                  <a:pos x="30" y="154"/>
                </a:cxn>
                <a:cxn ang="0">
                  <a:pos x="53" y="136"/>
                </a:cxn>
                <a:cxn ang="0">
                  <a:pos x="56" y="142"/>
                </a:cxn>
                <a:cxn ang="0">
                  <a:pos x="62" y="146"/>
                </a:cxn>
                <a:cxn ang="0">
                  <a:pos x="69" y="147"/>
                </a:cxn>
                <a:cxn ang="0">
                  <a:pos x="77" y="148"/>
                </a:cxn>
                <a:cxn ang="0">
                  <a:pos x="83" y="147"/>
                </a:cxn>
                <a:cxn ang="0">
                  <a:pos x="90" y="148"/>
                </a:cxn>
                <a:cxn ang="0">
                  <a:pos x="97" y="150"/>
                </a:cxn>
                <a:cxn ang="0">
                  <a:pos x="103" y="154"/>
                </a:cxn>
                <a:cxn ang="0">
                  <a:pos x="109" y="146"/>
                </a:cxn>
                <a:cxn ang="0">
                  <a:pos x="114" y="139"/>
                </a:cxn>
                <a:cxn ang="0">
                  <a:pos x="116" y="132"/>
                </a:cxn>
                <a:cxn ang="0">
                  <a:pos x="119" y="124"/>
                </a:cxn>
                <a:cxn ang="0">
                  <a:pos x="119" y="114"/>
                </a:cxn>
                <a:cxn ang="0">
                  <a:pos x="120" y="105"/>
                </a:cxn>
                <a:cxn ang="0">
                  <a:pos x="120" y="96"/>
                </a:cxn>
                <a:cxn ang="0">
                  <a:pos x="121" y="88"/>
                </a:cxn>
                <a:cxn ang="0">
                  <a:pos x="109" y="81"/>
                </a:cxn>
                <a:cxn ang="0">
                  <a:pos x="98" y="75"/>
                </a:cxn>
                <a:cxn ang="0">
                  <a:pos x="88" y="68"/>
                </a:cxn>
                <a:cxn ang="0">
                  <a:pos x="81" y="57"/>
                </a:cxn>
                <a:cxn ang="0">
                  <a:pos x="77" y="47"/>
                </a:cxn>
                <a:cxn ang="0">
                  <a:pos x="79" y="40"/>
                </a:cxn>
                <a:cxn ang="0">
                  <a:pos x="82" y="33"/>
                </a:cxn>
                <a:cxn ang="0">
                  <a:pos x="88" y="27"/>
                </a:cxn>
                <a:cxn ang="0">
                  <a:pos x="92" y="20"/>
                </a:cxn>
                <a:cxn ang="0">
                  <a:pos x="96" y="14"/>
                </a:cxn>
                <a:cxn ang="0">
                  <a:pos x="94" y="7"/>
                </a:cxn>
                <a:cxn ang="0">
                  <a:pos x="91" y="0"/>
                </a:cxn>
                <a:cxn ang="0">
                  <a:pos x="89" y="9"/>
                </a:cxn>
                <a:cxn ang="0">
                  <a:pos x="81" y="17"/>
                </a:cxn>
              </a:cxnLst>
              <a:rect l="0" t="0" r="r" b="b"/>
              <a:pathLst>
                <a:path w="121" h="154">
                  <a:moveTo>
                    <a:pt x="81" y="17"/>
                  </a:moveTo>
                  <a:lnTo>
                    <a:pt x="74" y="15"/>
                  </a:lnTo>
                  <a:lnTo>
                    <a:pt x="70" y="15"/>
                  </a:lnTo>
                  <a:lnTo>
                    <a:pt x="65" y="17"/>
                  </a:lnTo>
                  <a:lnTo>
                    <a:pt x="62" y="20"/>
                  </a:lnTo>
                  <a:lnTo>
                    <a:pt x="56" y="28"/>
                  </a:lnTo>
                  <a:lnTo>
                    <a:pt x="53" y="37"/>
                  </a:lnTo>
                  <a:lnTo>
                    <a:pt x="52" y="53"/>
                  </a:lnTo>
                  <a:lnTo>
                    <a:pt x="47" y="66"/>
                  </a:lnTo>
                  <a:lnTo>
                    <a:pt x="37" y="78"/>
                  </a:lnTo>
                  <a:lnTo>
                    <a:pt x="28" y="89"/>
                  </a:lnTo>
                  <a:lnTo>
                    <a:pt x="17" y="99"/>
                  </a:lnTo>
                  <a:lnTo>
                    <a:pt x="8" y="110"/>
                  </a:lnTo>
                  <a:lnTo>
                    <a:pt x="1" y="123"/>
                  </a:lnTo>
                  <a:lnTo>
                    <a:pt x="0" y="138"/>
                  </a:lnTo>
                  <a:lnTo>
                    <a:pt x="6" y="144"/>
                  </a:lnTo>
                  <a:lnTo>
                    <a:pt x="14" y="150"/>
                  </a:lnTo>
                  <a:lnTo>
                    <a:pt x="20" y="152"/>
                  </a:lnTo>
                  <a:lnTo>
                    <a:pt x="30" y="154"/>
                  </a:lnTo>
                  <a:lnTo>
                    <a:pt x="53" y="136"/>
                  </a:lnTo>
                  <a:lnTo>
                    <a:pt x="56" y="142"/>
                  </a:lnTo>
                  <a:lnTo>
                    <a:pt x="62" y="146"/>
                  </a:lnTo>
                  <a:lnTo>
                    <a:pt x="69" y="147"/>
                  </a:lnTo>
                  <a:lnTo>
                    <a:pt x="77" y="148"/>
                  </a:lnTo>
                  <a:lnTo>
                    <a:pt x="83" y="147"/>
                  </a:lnTo>
                  <a:lnTo>
                    <a:pt x="90" y="148"/>
                  </a:lnTo>
                  <a:lnTo>
                    <a:pt x="97" y="150"/>
                  </a:lnTo>
                  <a:lnTo>
                    <a:pt x="103" y="154"/>
                  </a:lnTo>
                  <a:lnTo>
                    <a:pt x="109" y="146"/>
                  </a:lnTo>
                  <a:lnTo>
                    <a:pt x="114" y="139"/>
                  </a:lnTo>
                  <a:lnTo>
                    <a:pt x="116" y="132"/>
                  </a:lnTo>
                  <a:lnTo>
                    <a:pt x="119" y="124"/>
                  </a:lnTo>
                  <a:lnTo>
                    <a:pt x="119" y="114"/>
                  </a:lnTo>
                  <a:lnTo>
                    <a:pt x="120" y="105"/>
                  </a:lnTo>
                  <a:lnTo>
                    <a:pt x="120" y="96"/>
                  </a:lnTo>
                  <a:lnTo>
                    <a:pt x="121" y="88"/>
                  </a:lnTo>
                  <a:lnTo>
                    <a:pt x="109" y="81"/>
                  </a:lnTo>
                  <a:lnTo>
                    <a:pt x="98" y="75"/>
                  </a:lnTo>
                  <a:lnTo>
                    <a:pt x="88" y="68"/>
                  </a:lnTo>
                  <a:lnTo>
                    <a:pt x="81" y="57"/>
                  </a:lnTo>
                  <a:lnTo>
                    <a:pt x="77" y="47"/>
                  </a:lnTo>
                  <a:lnTo>
                    <a:pt x="79" y="40"/>
                  </a:lnTo>
                  <a:lnTo>
                    <a:pt x="82" y="33"/>
                  </a:lnTo>
                  <a:lnTo>
                    <a:pt x="88" y="27"/>
                  </a:lnTo>
                  <a:lnTo>
                    <a:pt x="92" y="20"/>
                  </a:lnTo>
                  <a:lnTo>
                    <a:pt x="96" y="14"/>
                  </a:lnTo>
                  <a:lnTo>
                    <a:pt x="94" y="7"/>
                  </a:lnTo>
                  <a:lnTo>
                    <a:pt x="91" y="0"/>
                  </a:lnTo>
                  <a:lnTo>
                    <a:pt x="89" y="9"/>
                  </a:lnTo>
                  <a:lnTo>
                    <a:pt x="81" y="17"/>
                  </a:lnTo>
                  <a:close/>
                </a:path>
              </a:pathLst>
            </a:custGeom>
            <a:solidFill>
              <a:srgbClr val="FFDED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4" name="Freeform 20"/>
            <p:cNvSpPr>
              <a:spLocks/>
            </p:cNvSpPr>
            <p:nvPr/>
          </p:nvSpPr>
          <p:spPr bwMode="auto">
            <a:xfrm>
              <a:off x="5583238" y="3867150"/>
              <a:ext cx="25400" cy="19050"/>
            </a:xfrm>
            <a:custGeom>
              <a:avLst/>
              <a:gdLst/>
              <a:ahLst/>
              <a:cxnLst>
                <a:cxn ang="0">
                  <a:pos x="1" y="20"/>
                </a:cxn>
                <a:cxn ang="0">
                  <a:pos x="1" y="31"/>
                </a:cxn>
                <a:cxn ang="0">
                  <a:pos x="9" y="40"/>
                </a:cxn>
                <a:cxn ang="0">
                  <a:pos x="16" y="36"/>
                </a:cxn>
                <a:cxn ang="0">
                  <a:pos x="22" y="36"/>
                </a:cxn>
                <a:cxn ang="0">
                  <a:pos x="28" y="37"/>
                </a:cxn>
                <a:cxn ang="0">
                  <a:pos x="35" y="41"/>
                </a:cxn>
                <a:cxn ang="0">
                  <a:pos x="40" y="44"/>
                </a:cxn>
                <a:cxn ang="0">
                  <a:pos x="47" y="46"/>
                </a:cxn>
                <a:cxn ang="0">
                  <a:pos x="54" y="45"/>
                </a:cxn>
                <a:cxn ang="0">
                  <a:pos x="62" y="40"/>
                </a:cxn>
                <a:cxn ang="0">
                  <a:pos x="62" y="34"/>
                </a:cxn>
                <a:cxn ang="0">
                  <a:pos x="63" y="27"/>
                </a:cxn>
                <a:cxn ang="0">
                  <a:pos x="61" y="20"/>
                </a:cxn>
                <a:cxn ang="0">
                  <a:pos x="58" y="16"/>
                </a:cxn>
                <a:cxn ang="0">
                  <a:pos x="53" y="10"/>
                </a:cxn>
                <a:cxn ang="0">
                  <a:pos x="48" y="7"/>
                </a:cxn>
                <a:cxn ang="0">
                  <a:pos x="42" y="3"/>
                </a:cxn>
                <a:cxn ang="0">
                  <a:pos x="36" y="3"/>
                </a:cxn>
                <a:cxn ang="0">
                  <a:pos x="29" y="1"/>
                </a:cxn>
                <a:cxn ang="0">
                  <a:pos x="24" y="1"/>
                </a:cxn>
                <a:cxn ang="0">
                  <a:pos x="17" y="0"/>
                </a:cxn>
                <a:cxn ang="0">
                  <a:pos x="11" y="2"/>
                </a:cxn>
                <a:cxn ang="0">
                  <a:pos x="6" y="3"/>
                </a:cxn>
                <a:cxn ang="0">
                  <a:pos x="2" y="8"/>
                </a:cxn>
                <a:cxn ang="0">
                  <a:pos x="0" y="12"/>
                </a:cxn>
                <a:cxn ang="0">
                  <a:pos x="1" y="20"/>
                </a:cxn>
              </a:cxnLst>
              <a:rect l="0" t="0" r="r" b="b"/>
              <a:pathLst>
                <a:path w="63" h="46">
                  <a:moveTo>
                    <a:pt x="1" y="20"/>
                  </a:moveTo>
                  <a:lnTo>
                    <a:pt x="1" y="31"/>
                  </a:lnTo>
                  <a:lnTo>
                    <a:pt x="9" y="40"/>
                  </a:lnTo>
                  <a:lnTo>
                    <a:pt x="16" y="36"/>
                  </a:lnTo>
                  <a:lnTo>
                    <a:pt x="22" y="36"/>
                  </a:lnTo>
                  <a:lnTo>
                    <a:pt x="28" y="37"/>
                  </a:lnTo>
                  <a:lnTo>
                    <a:pt x="35" y="41"/>
                  </a:lnTo>
                  <a:lnTo>
                    <a:pt x="40" y="44"/>
                  </a:lnTo>
                  <a:lnTo>
                    <a:pt x="47" y="46"/>
                  </a:lnTo>
                  <a:lnTo>
                    <a:pt x="54" y="45"/>
                  </a:lnTo>
                  <a:lnTo>
                    <a:pt x="62" y="40"/>
                  </a:lnTo>
                  <a:lnTo>
                    <a:pt x="62" y="34"/>
                  </a:lnTo>
                  <a:lnTo>
                    <a:pt x="63" y="27"/>
                  </a:lnTo>
                  <a:lnTo>
                    <a:pt x="61" y="20"/>
                  </a:lnTo>
                  <a:lnTo>
                    <a:pt x="58" y="16"/>
                  </a:lnTo>
                  <a:lnTo>
                    <a:pt x="53" y="10"/>
                  </a:lnTo>
                  <a:lnTo>
                    <a:pt x="48" y="7"/>
                  </a:lnTo>
                  <a:lnTo>
                    <a:pt x="42" y="3"/>
                  </a:lnTo>
                  <a:lnTo>
                    <a:pt x="36" y="3"/>
                  </a:lnTo>
                  <a:lnTo>
                    <a:pt x="29" y="1"/>
                  </a:lnTo>
                  <a:lnTo>
                    <a:pt x="24" y="1"/>
                  </a:lnTo>
                  <a:lnTo>
                    <a:pt x="17" y="0"/>
                  </a:lnTo>
                  <a:lnTo>
                    <a:pt x="11" y="2"/>
                  </a:lnTo>
                  <a:lnTo>
                    <a:pt x="6" y="3"/>
                  </a:lnTo>
                  <a:lnTo>
                    <a:pt x="2" y="8"/>
                  </a:lnTo>
                  <a:lnTo>
                    <a:pt x="0" y="12"/>
                  </a:lnTo>
                  <a:lnTo>
                    <a:pt x="1" y="20"/>
                  </a:lnTo>
                  <a:close/>
                </a:path>
              </a:pathLst>
            </a:custGeom>
            <a:solidFill>
              <a:srgbClr val="FFDED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5" name="Freeform 21"/>
            <p:cNvSpPr>
              <a:spLocks/>
            </p:cNvSpPr>
            <p:nvPr/>
          </p:nvSpPr>
          <p:spPr bwMode="auto">
            <a:xfrm>
              <a:off x="5143500" y="3875088"/>
              <a:ext cx="19050" cy="23812"/>
            </a:xfrm>
            <a:custGeom>
              <a:avLst/>
              <a:gdLst/>
              <a:ahLst/>
              <a:cxnLst>
                <a:cxn ang="0">
                  <a:pos x="30" y="61"/>
                </a:cxn>
                <a:cxn ang="0">
                  <a:pos x="48" y="56"/>
                </a:cxn>
                <a:cxn ang="0">
                  <a:pos x="45" y="48"/>
                </a:cxn>
                <a:cxn ang="0">
                  <a:pos x="41" y="40"/>
                </a:cxn>
                <a:cxn ang="0">
                  <a:pos x="38" y="34"/>
                </a:cxn>
                <a:cxn ang="0">
                  <a:pos x="34" y="27"/>
                </a:cxn>
                <a:cxn ang="0">
                  <a:pos x="30" y="20"/>
                </a:cxn>
                <a:cxn ang="0">
                  <a:pos x="26" y="14"/>
                </a:cxn>
                <a:cxn ang="0">
                  <a:pos x="21" y="7"/>
                </a:cxn>
                <a:cxn ang="0">
                  <a:pos x="18" y="0"/>
                </a:cxn>
                <a:cxn ang="0">
                  <a:pos x="0" y="0"/>
                </a:cxn>
                <a:cxn ang="0">
                  <a:pos x="30" y="61"/>
                </a:cxn>
              </a:cxnLst>
              <a:rect l="0" t="0" r="r" b="b"/>
              <a:pathLst>
                <a:path w="48" h="61">
                  <a:moveTo>
                    <a:pt x="30" y="61"/>
                  </a:moveTo>
                  <a:lnTo>
                    <a:pt x="48" y="56"/>
                  </a:lnTo>
                  <a:lnTo>
                    <a:pt x="45" y="48"/>
                  </a:lnTo>
                  <a:lnTo>
                    <a:pt x="41" y="40"/>
                  </a:lnTo>
                  <a:lnTo>
                    <a:pt x="38" y="34"/>
                  </a:lnTo>
                  <a:lnTo>
                    <a:pt x="34" y="27"/>
                  </a:lnTo>
                  <a:lnTo>
                    <a:pt x="30" y="20"/>
                  </a:lnTo>
                  <a:lnTo>
                    <a:pt x="26" y="14"/>
                  </a:lnTo>
                  <a:lnTo>
                    <a:pt x="21" y="7"/>
                  </a:lnTo>
                  <a:lnTo>
                    <a:pt x="18" y="0"/>
                  </a:lnTo>
                  <a:lnTo>
                    <a:pt x="0" y="0"/>
                  </a:lnTo>
                  <a:lnTo>
                    <a:pt x="30" y="6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6" name="Freeform 22"/>
            <p:cNvSpPr>
              <a:spLocks/>
            </p:cNvSpPr>
            <p:nvPr/>
          </p:nvSpPr>
          <p:spPr bwMode="auto">
            <a:xfrm>
              <a:off x="5422900" y="3897313"/>
              <a:ext cx="39688" cy="65087"/>
            </a:xfrm>
            <a:custGeom>
              <a:avLst/>
              <a:gdLst/>
              <a:ahLst/>
              <a:cxnLst>
                <a:cxn ang="0">
                  <a:pos x="0" y="53"/>
                </a:cxn>
                <a:cxn ang="0">
                  <a:pos x="12" y="64"/>
                </a:cxn>
                <a:cxn ang="0">
                  <a:pos x="26" y="78"/>
                </a:cxn>
                <a:cxn ang="0">
                  <a:pos x="38" y="91"/>
                </a:cxn>
                <a:cxn ang="0">
                  <a:pos x="52" y="105"/>
                </a:cxn>
                <a:cxn ang="0">
                  <a:pos x="63" y="118"/>
                </a:cxn>
                <a:cxn ang="0">
                  <a:pos x="75" y="133"/>
                </a:cxn>
                <a:cxn ang="0">
                  <a:pos x="86" y="147"/>
                </a:cxn>
                <a:cxn ang="0">
                  <a:pos x="99" y="162"/>
                </a:cxn>
                <a:cxn ang="0">
                  <a:pos x="92" y="139"/>
                </a:cxn>
                <a:cxn ang="0">
                  <a:pos x="84" y="118"/>
                </a:cxn>
                <a:cxn ang="0">
                  <a:pos x="74" y="96"/>
                </a:cxn>
                <a:cxn ang="0">
                  <a:pos x="65" y="75"/>
                </a:cxn>
                <a:cxn ang="0">
                  <a:pos x="53" y="55"/>
                </a:cxn>
                <a:cxn ang="0">
                  <a:pos x="41" y="36"/>
                </a:cxn>
                <a:cxn ang="0">
                  <a:pos x="28" y="17"/>
                </a:cxn>
                <a:cxn ang="0">
                  <a:pos x="14" y="0"/>
                </a:cxn>
                <a:cxn ang="0">
                  <a:pos x="0" y="53"/>
                </a:cxn>
              </a:cxnLst>
              <a:rect l="0" t="0" r="r" b="b"/>
              <a:pathLst>
                <a:path w="99" h="162">
                  <a:moveTo>
                    <a:pt x="0" y="53"/>
                  </a:moveTo>
                  <a:lnTo>
                    <a:pt x="12" y="64"/>
                  </a:lnTo>
                  <a:lnTo>
                    <a:pt x="26" y="78"/>
                  </a:lnTo>
                  <a:lnTo>
                    <a:pt x="38" y="91"/>
                  </a:lnTo>
                  <a:lnTo>
                    <a:pt x="52" y="105"/>
                  </a:lnTo>
                  <a:lnTo>
                    <a:pt x="63" y="118"/>
                  </a:lnTo>
                  <a:lnTo>
                    <a:pt x="75" y="133"/>
                  </a:lnTo>
                  <a:lnTo>
                    <a:pt x="86" y="147"/>
                  </a:lnTo>
                  <a:lnTo>
                    <a:pt x="99" y="162"/>
                  </a:lnTo>
                  <a:lnTo>
                    <a:pt x="92" y="139"/>
                  </a:lnTo>
                  <a:lnTo>
                    <a:pt x="84" y="118"/>
                  </a:lnTo>
                  <a:lnTo>
                    <a:pt x="74" y="96"/>
                  </a:lnTo>
                  <a:lnTo>
                    <a:pt x="65" y="75"/>
                  </a:lnTo>
                  <a:lnTo>
                    <a:pt x="53" y="55"/>
                  </a:lnTo>
                  <a:lnTo>
                    <a:pt x="41" y="36"/>
                  </a:lnTo>
                  <a:lnTo>
                    <a:pt x="28" y="17"/>
                  </a:lnTo>
                  <a:lnTo>
                    <a:pt x="14" y="0"/>
                  </a:lnTo>
                  <a:lnTo>
                    <a:pt x="0" y="5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7" name="Freeform 23"/>
            <p:cNvSpPr>
              <a:spLocks/>
            </p:cNvSpPr>
            <p:nvPr/>
          </p:nvSpPr>
          <p:spPr bwMode="auto">
            <a:xfrm>
              <a:off x="5235575" y="3935413"/>
              <a:ext cx="19050" cy="14287"/>
            </a:xfrm>
            <a:custGeom>
              <a:avLst/>
              <a:gdLst/>
              <a:ahLst/>
              <a:cxnLst>
                <a:cxn ang="0">
                  <a:pos x="0" y="0"/>
                </a:cxn>
                <a:cxn ang="0">
                  <a:pos x="2" y="7"/>
                </a:cxn>
                <a:cxn ang="0">
                  <a:pos x="10" y="16"/>
                </a:cxn>
                <a:cxn ang="0">
                  <a:pos x="19" y="25"/>
                </a:cxn>
                <a:cxn ang="0">
                  <a:pos x="28" y="33"/>
                </a:cxn>
                <a:cxn ang="0">
                  <a:pos x="48" y="33"/>
                </a:cxn>
                <a:cxn ang="0">
                  <a:pos x="44" y="27"/>
                </a:cxn>
                <a:cxn ang="0">
                  <a:pos x="39" y="21"/>
                </a:cxn>
                <a:cxn ang="0">
                  <a:pos x="33" y="16"/>
                </a:cxn>
                <a:cxn ang="0">
                  <a:pos x="27" y="13"/>
                </a:cxn>
                <a:cxn ang="0">
                  <a:pos x="20" y="10"/>
                </a:cxn>
                <a:cxn ang="0">
                  <a:pos x="14" y="6"/>
                </a:cxn>
                <a:cxn ang="0">
                  <a:pos x="7" y="3"/>
                </a:cxn>
                <a:cxn ang="0">
                  <a:pos x="0" y="0"/>
                </a:cxn>
              </a:cxnLst>
              <a:rect l="0" t="0" r="r" b="b"/>
              <a:pathLst>
                <a:path w="48" h="33">
                  <a:moveTo>
                    <a:pt x="0" y="0"/>
                  </a:moveTo>
                  <a:lnTo>
                    <a:pt x="2" y="7"/>
                  </a:lnTo>
                  <a:lnTo>
                    <a:pt x="10" y="16"/>
                  </a:lnTo>
                  <a:lnTo>
                    <a:pt x="19" y="25"/>
                  </a:lnTo>
                  <a:lnTo>
                    <a:pt x="28" y="33"/>
                  </a:lnTo>
                  <a:lnTo>
                    <a:pt x="48" y="33"/>
                  </a:lnTo>
                  <a:lnTo>
                    <a:pt x="44" y="27"/>
                  </a:lnTo>
                  <a:lnTo>
                    <a:pt x="39" y="21"/>
                  </a:lnTo>
                  <a:lnTo>
                    <a:pt x="33" y="16"/>
                  </a:lnTo>
                  <a:lnTo>
                    <a:pt x="27" y="13"/>
                  </a:lnTo>
                  <a:lnTo>
                    <a:pt x="20" y="10"/>
                  </a:lnTo>
                  <a:lnTo>
                    <a:pt x="14" y="6"/>
                  </a:lnTo>
                  <a:lnTo>
                    <a:pt x="7" y="3"/>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8" name="Freeform 24"/>
            <p:cNvSpPr>
              <a:spLocks/>
            </p:cNvSpPr>
            <p:nvPr/>
          </p:nvSpPr>
          <p:spPr bwMode="auto">
            <a:xfrm>
              <a:off x="5443538" y="3954463"/>
              <a:ext cx="417513" cy="309562"/>
            </a:xfrm>
            <a:custGeom>
              <a:avLst/>
              <a:gdLst/>
              <a:ahLst/>
              <a:cxnLst>
                <a:cxn ang="0">
                  <a:pos x="104" y="62"/>
                </a:cxn>
                <a:cxn ang="0">
                  <a:pos x="53" y="122"/>
                </a:cxn>
                <a:cxn ang="0">
                  <a:pos x="49" y="210"/>
                </a:cxn>
                <a:cxn ang="0">
                  <a:pos x="21" y="448"/>
                </a:cxn>
                <a:cxn ang="0">
                  <a:pos x="12" y="765"/>
                </a:cxn>
                <a:cxn ang="0">
                  <a:pos x="35" y="688"/>
                </a:cxn>
                <a:cxn ang="0">
                  <a:pos x="35" y="627"/>
                </a:cxn>
                <a:cxn ang="0">
                  <a:pos x="32" y="580"/>
                </a:cxn>
                <a:cxn ang="0">
                  <a:pos x="64" y="551"/>
                </a:cxn>
                <a:cxn ang="0">
                  <a:pos x="86" y="304"/>
                </a:cxn>
                <a:cxn ang="0">
                  <a:pos x="114" y="181"/>
                </a:cxn>
                <a:cxn ang="0">
                  <a:pos x="135" y="144"/>
                </a:cxn>
                <a:cxn ang="0">
                  <a:pos x="162" y="246"/>
                </a:cxn>
                <a:cxn ang="0">
                  <a:pos x="236" y="365"/>
                </a:cxn>
                <a:cxn ang="0">
                  <a:pos x="313" y="416"/>
                </a:cxn>
                <a:cxn ang="0">
                  <a:pos x="470" y="535"/>
                </a:cxn>
                <a:cxn ang="0">
                  <a:pos x="597" y="595"/>
                </a:cxn>
                <a:cxn ang="0">
                  <a:pos x="617" y="576"/>
                </a:cxn>
                <a:cxn ang="0">
                  <a:pos x="649" y="484"/>
                </a:cxn>
                <a:cxn ang="0">
                  <a:pos x="660" y="408"/>
                </a:cxn>
                <a:cxn ang="0">
                  <a:pos x="675" y="380"/>
                </a:cxn>
                <a:cxn ang="0">
                  <a:pos x="699" y="420"/>
                </a:cxn>
                <a:cxn ang="0">
                  <a:pos x="699" y="515"/>
                </a:cxn>
                <a:cxn ang="0">
                  <a:pos x="690" y="598"/>
                </a:cxn>
                <a:cxn ang="0">
                  <a:pos x="695" y="668"/>
                </a:cxn>
                <a:cxn ang="0">
                  <a:pos x="702" y="695"/>
                </a:cxn>
                <a:cxn ang="0">
                  <a:pos x="713" y="606"/>
                </a:cxn>
                <a:cxn ang="0">
                  <a:pos x="736" y="567"/>
                </a:cxn>
                <a:cxn ang="0">
                  <a:pos x="755" y="442"/>
                </a:cxn>
                <a:cxn ang="0">
                  <a:pos x="793" y="251"/>
                </a:cxn>
                <a:cxn ang="0">
                  <a:pos x="827" y="186"/>
                </a:cxn>
                <a:cxn ang="0">
                  <a:pos x="885" y="179"/>
                </a:cxn>
                <a:cxn ang="0">
                  <a:pos x="856" y="288"/>
                </a:cxn>
                <a:cxn ang="0">
                  <a:pos x="856" y="398"/>
                </a:cxn>
                <a:cxn ang="0">
                  <a:pos x="918" y="455"/>
                </a:cxn>
                <a:cxn ang="0">
                  <a:pos x="1013" y="389"/>
                </a:cxn>
                <a:cxn ang="0">
                  <a:pos x="1051" y="276"/>
                </a:cxn>
                <a:cxn ang="0">
                  <a:pos x="1019" y="245"/>
                </a:cxn>
                <a:cxn ang="0">
                  <a:pos x="982" y="184"/>
                </a:cxn>
                <a:cxn ang="0">
                  <a:pos x="956" y="140"/>
                </a:cxn>
                <a:cxn ang="0">
                  <a:pos x="907" y="137"/>
                </a:cxn>
                <a:cxn ang="0">
                  <a:pos x="850" y="123"/>
                </a:cxn>
                <a:cxn ang="0">
                  <a:pos x="760" y="211"/>
                </a:cxn>
                <a:cxn ang="0">
                  <a:pos x="732" y="193"/>
                </a:cxn>
                <a:cxn ang="0">
                  <a:pos x="780" y="122"/>
                </a:cxn>
                <a:cxn ang="0">
                  <a:pos x="817" y="48"/>
                </a:cxn>
                <a:cxn ang="0">
                  <a:pos x="719" y="132"/>
                </a:cxn>
                <a:cxn ang="0">
                  <a:pos x="631" y="176"/>
                </a:cxn>
                <a:cxn ang="0">
                  <a:pos x="551" y="164"/>
                </a:cxn>
                <a:cxn ang="0">
                  <a:pos x="504" y="183"/>
                </a:cxn>
                <a:cxn ang="0">
                  <a:pos x="427" y="137"/>
                </a:cxn>
                <a:cxn ang="0">
                  <a:pos x="388" y="138"/>
                </a:cxn>
                <a:cxn ang="0">
                  <a:pos x="346" y="123"/>
                </a:cxn>
                <a:cxn ang="0">
                  <a:pos x="304" y="60"/>
                </a:cxn>
                <a:cxn ang="0">
                  <a:pos x="238" y="8"/>
                </a:cxn>
                <a:cxn ang="0">
                  <a:pos x="195" y="5"/>
                </a:cxn>
              </a:cxnLst>
              <a:rect l="0" t="0" r="r" b="b"/>
              <a:pathLst>
                <a:path w="1051" h="778">
                  <a:moveTo>
                    <a:pt x="195" y="5"/>
                  </a:moveTo>
                  <a:lnTo>
                    <a:pt x="175" y="13"/>
                  </a:lnTo>
                  <a:lnTo>
                    <a:pt x="157" y="23"/>
                  </a:lnTo>
                  <a:lnTo>
                    <a:pt x="139" y="36"/>
                  </a:lnTo>
                  <a:lnTo>
                    <a:pt x="122" y="49"/>
                  </a:lnTo>
                  <a:lnTo>
                    <a:pt x="104" y="62"/>
                  </a:lnTo>
                  <a:lnTo>
                    <a:pt x="87" y="75"/>
                  </a:lnTo>
                  <a:lnTo>
                    <a:pt x="70" y="87"/>
                  </a:lnTo>
                  <a:lnTo>
                    <a:pt x="53" y="101"/>
                  </a:lnTo>
                  <a:lnTo>
                    <a:pt x="49" y="108"/>
                  </a:lnTo>
                  <a:lnTo>
                    <a:pt x="51" y="114"/>
                  </a:lnTo>
                  <a:lnTo>
                    <a:pt x="53" y="122"/>
                  </a:lnTo>
                  <a:lnTo>
                    <a:pt x="53" y="131"/>
                  </a:lnTo>
                  <a:lnTo>
                    <a:pt x="50" y="145"/>
                  </a:lnTo>
                  <a:lnTo>
                    <a:pt x="49" y="160"/>
                  </a:lnTo>
                  <a:lnTo>
                    <a:pt x="49" y="177"/>
                  </a:lnTo>
                  <a:lnTo>
                    <a:pt x="49" y="194"/>
                  </a:lnTo>
                  <a:lnTo>
                    <a:pt x="49" y="210"/>
                  </a:lnTo>
                  <a:lnTo>
                    <a:pt x="49" y="226"/>
                  </a:lnTo>
                  <a:lnTo>
                    <a:pt x="49" y="240"/>
                  </a:lnTo>
                  <a:lnTo>
                    <a:pt x="49" y="255"/>
                  </a:lnTo>
                  <a:lnTo>
                    <a:pt x="39" y="319"/>
                  </a:lnTo>
                  <a:lnTo>
                    <a:pt x="30" y="383"/>
                  </a:lnTo>
                  <a:lnTo>
                    <a:pt x="21" y="448"/>
                  </a:lnTo>
                  <a:lnTo>
                    <a:pt x="13" y="513"/>
                  </a:lnTo>
                  <a:lnTo>
                    <a:pt x="5" y="577"/>
                  </a:lnTo>
                  <a:lnTo>
                    <a:pt x="2" y="643"/>
                  </a:lnTo>
                  <a:lnTo>
                    <a:pt x="0" y="710"/>
                  </a:lnTo>
                  <a:lnTo>
                    <a:pt x="3" y="778"/>
                  </a:lnTo>
                  <a:lnTo>
                    <a:pt x="12" y="765"/>
                  </a:lnTo>
                  <a:lnTo>
                    <a:pt x="20" y="753"/>
                  </a:lnTo>
                  <a:lnTo>
                    <a:pt x="25" y="741"/>
                  </a:lnTo>
                  <a:lnTo>
                    <a:pt x="31" y="728"/>
                  </a:lnTo>
                  <a:lnTo>
                    <a:pt x="33" y="715"/>
                  </a:lnTo>
                  <a:lnTo>
                    <a:pt x="35" y="701"/>
                  </a:lnTo>
                  <a:lnTo>
                    <a:pt x="35" y="688"/>
                  </a:lnTo>
                  <a:lnTo>
                    <a:pt x="37" y="675"/>
                  </a:lnTo>
                  <a:lnTo>
                    <a:pt x="32" y="666"/>
                  </a:lnTo>
                  <a:lnTo>
                    <a:pt x="31" y="657"/>
                  </a:lnTo>
                  <a:lnTo>
                    <a:pt x="31" y="646"/>
                  </a:lnTo>
                  <a:lnTo>
                    <a:pt x="34" y="638"/>
                  </a:lnTo>
                  <a:lnTo>
                    <a:pt x="35" y="627"/>
                  </a:lnTo>
                  <a:lnTo>
                    <a:pt x="38" y="617"/>
                  </a:lnTo>
                  <a:lnTo>
                    <a:pt x="37" y="607"/>
                  </a:lnTo>
                  <a:lnTo>
                    <a:pt x="33" y="598"/>
                  </a:lnTo>
                  <a:lnTo>
                    <a:pt x="32" y="593"/>
                  </a:lnTo>
                  <a:lnTo>
                    <a:pt x="32" y="587"/>
                  </a:lnTo>
                  <a:lnTo>
                    <a:pt x="32" y="580"/>
                  </a:lnTo>
                  <a:lnTo>
                    <a:pt x="33" y="575"/>
                  </a:lnTo>
                  <a:lnTo>
                    <a:pt x="34" y="568"/>
                  </a:lnTo>
                  <a:lnTo>
                    <a:pt x="38" y="561"/>
                  </a:lnTo>
                  <a:lnTo>
                    <a:pt x="41" y="554"/>
                  </a:lnTo>
                  <a:lnTo>
                    <a:pt x="47" y="551"/>
                  </a:lnTo>
                  <a:lnTo>
                    <a:pt x="64" y="551"/>
                  </a:lnTo>
                  <a:lnTo>
                    <a:pt x="67" y="510"/>
                  </a:lnTo>
                  <a:lnTo>
                    <a:pt x="71" y="468"/>
                  </a:lnTo>
                  <a:lnTo>
                    <a:pt x="75" y="426"/>
                  </a:lnTo>
                  <a:lnTo>
                    <a:pt x="79" y="386"/>
                  </a:lnTo>
                  <a:lnTo>
                    <a:pt x="83" y="345"/>
                  </a:lnTo>
                  <a:lnTo>
                    <a:pt x="86" y="304"/>
                  </a:lnTo>
                  <a:lnTo>
                    <a:pt x="88" y="264"/>
                  </a:lnTo>
                  <a:lnTo>
                    <a:pt x="89" y="224"/>
                  </a:lnTo>
                  <a:lnTo>
                    <a:pt x="92" y="210"/>
                  </a:lnTo>
                  <a:lnTo>
                    <a:pt x="98" y="200"/>
                  </a:lnTo>
                  <a:lnTo>
                    <a:pt x="105" y="190"/>
                  </a:lnTo>
                  <a:lnTo>
                    <a:pt x="114" y="181"/>
                  </a:lnTo>
                  <a:lnTo>
                    <a:pt x="120" y="169"/>
                  </a:lnTo>
                  <a:lnTo>
                    <a:pt x="124" y="159"/>
                  </a:lnTo>
                  <a:lnTo>
                    <a:pt x="125" y="146"/>
                  </a:lnTo>
                  <a:lnTo>
                    <a:pt x="122" y="131"/>
                  </a:lnTo>
                  <a:lnTo>
                    <a:pt x="128" y="129"/>
                  </a:lnTo>
                  <a:lnTo>
                    <a:pt x="135" y="144"/>
                  </a:lnTo>
                  <a:lnTo>
                    <a:pt x="141" y="160"/>
                  </a:lnTo>
                  <a:lnTo>
                    <a:pt x="144" y="177"/>
                  </a:lnTo>
                  <a:lnTo>
                    <a:pt x="148" y="195"/>
                  </a:lnTo>
                  <a:lnTo>
                    <a:pt x="151" y="212"/>
                  </a:lnTo>
                  <a:lnTo>
                    <a:pt x="156" y="230"/>
                  </a:lnTo>
                  <a:lnTo>
                    <a:pt x="162" y="246"/>
                  </a:lnTo>
                  <a:lnTo>
                    <a:pt x="172" y="263"/>
                  </a:lnTo>
                  <a:lnTo>
                    <a:pt x="181" y="284"/>
                  </a:lnTo>
                  <a:lnTo>
                    <a:pt x="194" y="305"/>
                  </a:lnTo>
                  <a:lnTo>
                    <a:pt x="206" y="325"/>
                  </a:lnTo>
                  <a:lnTo>
                    <a:pt x="222" y="346"/>
                  </a:lnTo>
                  <a:lnTo>
                    <a:pt x="236" y="365"/>
                  </a:lnTo>
                  <a:lnTo>
                    <a:pt x="254" y="384"/>
                  </a:lnTo>
                  <a:lnTo>
                    <a:pt x="271" y="402"/>
                  </a:lnTo>
                  <a:lnTo>
                    <a:pt x="291" y="420"/>
                  </a:lnTo>
                  <a:lnTo>
                    <a:pt x="298" y="419"/>
                  </a:lnTo>
                  <a:lnTo>
                    <a:pt x="306" y="419"/>
                  </a:lnTo>
                  <a:lnTo>
                    <a:pt x="313" y="416"/>
                  </a:lnTo>
                  <a:lnTo>
                    <a:pt x="320" y="412"/>
                  </a:lnTo>
                  <a:lnTo>
                    <a:pt x="345" y="440"/>
                  </a:lnTo>
                  <a:lnTo>
                    <a:pt x="375" y="468"/>
                  </a:lnTo>
                  <a:lnTo>
                    <a:pt x="404" y="492"/>
                  </a:lnTo>
                  <a:lnTo>
                    <a:pt x="437" y="515"/>
                  </a:lnTo>
                  <a:lnTo>
                    <a:pt x="470" y="535"/>
                  </a:lnTo>
                  <a:lnTo>
                    <a:pt x="506" y="553"/>
                  </a:lnTo>
                  <a:lnTo>
                    <a:pt x="542" y="569"/>
                  </a:lnTo>
                  <a:lnTo>
                    <a:pt x="579" y="584"/>
                  </a:lnTo>
                  <a:lnTo>
                    <a:pt x="585" y="587"/>
                  </a:lnTo>
                  <a:lnTo>
                    <a:pt x="590" y="591"/>
                  </a:lnTo>
                  <a:lnTo>
                    <a:pt x="597" y="595"/>
                  </a:lnTo>
                  <a:lnTo>
                    <a:pt x="605" y="596"/>
                  </a:lnTo>
                  <a:lnTo>
                    <a:pt x="605" y="588"/>
                  </a:lnTo>
                  <a:lnTo>
                    <a:pt x="605" y="580"/>
                  </a:lnTo>
                  <a:lnTo>
                    <a:pt x="605" y="574"/>
                  </a:lnTo>
                  <a:lnTo>
                    <a:pt x="609" y="568"/>
                  </a:lnTo>
                  <a:lnTo>
                    <a:pt x="617" y="576"/>
                  </a:lnTo>
                  <a:lnTo>
                    <a:pt x="627" y="578"/>
                  </a:lnTo>
                  <a:lnTo>
                    <a:pt x="633" y="559"/>
                  </a:lnTo>
                  <a:lnTo>
                    <a:pt x="638" y="541"/>
                  </a:lnTo>
                  <a:lnTo>
                    <a:pt x="642" y="522"/>
                  </a:lnTo>
                  <a:lnTo>
                    <a:pt x="646" y="504"/>
                  </a:lnTo>
                  <a:lnTo>
                    <a:pt x="649" y="484"/>
                  </a:lnTo>
                  <a:lnTo>
                    <a:pt x="652" y="466"/>
                  </a:lnTo>
                  <a:lnTo>
                    <a:pt x="655" y="447"/>
                  </a:lnTo>
                  <a:lnTo>
                    <a:pt x="660" y="430"/>
                  </a:lnTo>
                  <a:lnTo>
                    <a:pt x="660" y="422"/>
                  </a:lnTo>
                  <a:lnTo>
                    <a:pt x="661" y="415"/>
                  </a:lnTo>
                  <a:lnTo>
                    <a:pt x="660" y="408"/>
                  </a:lnTo>
                  <a:lnTo>
                    <a:pt x="660" y="402"/>
                  </a:lnTo>
                  <a:lnTo>
                    <a:pt x="660" y="395"/>
                  </a:lnTo>
                  <a:lnTo>
                    <a:pt x="661" y="389"/>
                  </a:lnTo>
                  <a:lnTo>
                    <a:pt x="663" y="385"/>
                  </a:lnTo>
                  <a:lnTo>
                    <a:pt x="670" y="382"/>
                  </a:lnTo>
                  <a:lnTo>
                    <a:pt x="675" y="380"/>
                  </a:lnTo>
                  <a:lnTo>
                    <a:pt x="680" y="383"/>
                  </a:lnTo>
                  <a:lnTo>
                    <a:pt x="683" y="386"/>
                  </a:lnTo>
                  <a:lnTo>
                    <a:pt x="687" y="391"/>
                  </a:lnTo>
                  <a:lnTo>
                    <a:pt x="691" y="398"/>
                  </a:lnTo>
                  <a:lnTo>
                    <a:pt x="698" y="406"/>
                  </a:lnTo>
                  <a:lnTo>
                    <a:pt x="699" y="420"/>
                  </a:lnTo>
                  <a:lnTo>
                    <a:pt x="700" y="435"/>
                  </a:lnTo>
                  <a:lnTo>
                    <a:pt x="700" y="451"/>
                  </a:lnTo>
                  <a:lnTo>
                    <a:pt x="700" y="468"/>
                  </a:lnTo>
                  <a:lnTo>
                    <a:pt x="699" y="484"/>
                  </a:lnTo>
                  <a:lnTo>
                    <a:pt x="699" y="499"/>
                  </a:lnTo>
                  <a:lnTo>
                    <a:pt x="699" y="515"/>
                  </a:lnTo>
                  <a:lnTo>
                    <a:pt x="700" y="531"/>
                  </a:lnTo>
                  <a:lnTo>
                    <a:pt x="698" y="542"/>
                  </a:lnTo>
                  <a:lnTo>
                    <a:pt x="697" y="556"/>
                  </a:lnTo>
                  <a:lnTo>
                    <a:pt x="695" y="569"/>
                  </a:lnTo>
                  <a:lnTo>
                    <a:pt x="693" y="584"/>
                  </a:lnTo>
                  <a:lnTo>
                    <a:pt x="690" y="598"/>
                  </a:lnTo>
                  <a:lnTo>
                    <a:pt x="690" y="614"/>
                  </a:lnTo>
                  <a:lnTo>
                    <a:pt x="689" y="629"/>
                  </a:lnTo>
                  <a:lnTo>
                    <a:pt x="690" y="644"/>
                  </a:lnTo>
                  <a:lnTo>
                    <a:pt x="690" y="652"/>
                  </a:lnTo>
                  <a:lnTo>
                    <a:pt x="692" y="660"/>
                  </a:lnTo>
                  <a:lnTo>
                    <a:pt x="695" y="668"/>
                  </a:lnTo>
                  <a:lnTo>
                    <a:pt x="697" y="676"/>
                  </a:lnTo>
                  <a:lnTo>
                    <a:pt x="698" y="682"/>
                  </a:lnTo>
                  <a:lnTo>
                    <a:pt x="700" y="691"/>
                  </a:lnTo>
                  <a:lnTo>
                    <a:pt x="700" y="699"/>
                  </a:lnTo>
                  <a:lnTo>
                    <a:pt x="700" y="709"/>
                  </a:lnTo>
                  <a:lnTo>
                    <a:pt x="702" y="695"/>
                  </a:lnTo>
                  <a:lnTo>
                    <a:pt x="704" y="681"/>
                  </a:lnTo>
                  <a:lnTo>
                    <a:pt x="704" y="666"/>
                  </a:lnTo>
                  <a:lnTo>
                    <a:pt x="704" y="650"/>
                  </a:lnTo>
                  <a:lnTo>
                    <a:pt x="702" y="633"/>
                  </a:lnTo>
                  <a:lnTo>
                    <a:pt x="706" y="620"/>
                  </a:lnTo>
                  <a:lnTo>
                    <a:pt x="713" y="606"/>
                  </a:lnTo>
                  <a:lnTo>
                    <a:pt x="724" y="596"/>
                  </a:lnTo>
                  <a:lnTo>
                    <a:pt x="722" y="588"/>
                  </a:lnTo>
                  <a:lnTo>
                    <a:pt x="724" y="581"/>
                  </a:lnTo>
                  <a:lnTo>
                    <a:pt x="727" y="576"/>
                  </a:lnTo>
                  <a:lnTo>
                    <a:pt x="732" y="571"/>
                  </a:lnTo>
                  <a:lnTo>
                    <a:pt x="736" y="567"/>
                  </a:lnTo>
                  <a:lnTo>
                    <a:pt x="742" y="562"/>
                  </a:lnTo>
                  <a:lnTo>
                    <a:pt x="746" y="559"/>
                  </a:lnTo>
                  <a:lnTo>
                    <a:pt x="751" y="556"/>
                  </a:lnTo>
                  <a:lnTo>
                    <a:pt x="750" y="516"/>
                  </a:lnTo>
                  <a:lnTo>
                    <a:pt x="752" y="479"/>
                  </a:lnTo>
                  <a:lnTo>
                    <a:pt x="755" y="442"/>
                  </a:lnTo>
                  <a:lnTo>
                    <a:pt x="761" y="406"/>
                  </a:lnTo>
                  <a:lnTo>
                    <a:pt x="766" y="369"/>
                  </a:lnTo>
                  <a:lnTo>
                    <a:pt x="773" y="334"/>
                  </a:lnTo>
                  <a:lnTo>
                    <a:pt x="781" y="297"/>
                  </a:lnTo>
                  <a:lnTo>
                    <a:pt x="789" y="263"/>
                  </a:lnTo>
                  <a:lnTo>
                    <a:pt x="793" y="251"/>
                  </a:lnTo>
                  <a:lnTo>
                    <a:pt x="799" y="240"/>
                  </a:lnTo>
                  <a:lnTo>
                    <a:pt x="804" y="229"/>
                  </a:lnTo>
                  <a:lnTo>
                    <a:pt x="810" y="218"/>
                  </a:lnTo>
                  <a:lnTo>
                    <a:pt x="815" y="206"/>
                  </a:lnTo>
                  <a:lnTo>
                    <a:pt x="820" y="196"/>
                  </a:lnTo>
                  <a:lnTo>
                    <a:pt x="827" y="186"/>
                  </a:lnTo>
                  <a:lnTo>
                    <a:pt x="835" y="177"/>
                  </a:lnTo>
                  <a:lnTo>
                    <a:pt x="868" y="144"/>
                  </a:lnTo>
                  <a:lnTo>
                    <a:pt x="873" y="149"/>
                  </a:lnTo>
                  <a:lnTo>
                    <a:pt x="880" y="158"/>
                  </a:lnTo>
                  <a:lnTo>
                    <a:pt x="884" y="167"/>
                  </a:lnTo>
                  <a:lnTo>
                    <a:pt x="885" y="179"/>
                  </a:lnTo>
                  <a:lnTo>
                    <a:pt x="880" y="197"/>
                  </a:lnTo>
                  <a:lnTo>
                    <a:pt x="875" y="215"/>
                  </a:lnTo>
                  <a:lnTo>
                    <a:pt x="871" y="233"/>
                  </a:lnTo>
                  <a:lnTo>
                    <a:pt x="866" y="252"/>
                  </a:lnTo>
                  <a:lnTo>
                    <a:pt x="861" y="270"/>
                  </a:lnTo>
                  <a:lnTo>
                    <a:pt x="856" y="288"/>
                  </a:lnTo>
                  <a:lnTo>
                    <a:pt x="851" y="305"/>
                  </a:lnTo>
                  <a:lnTo>
                    <a:pt x="847" y="323"/>
                  </a:lnTo>
                  <a:lnTo>
                    <a:pt x="852" y="340"/>
                  </a:lnTo>
                  <a:lnTo>
                    <a:pt x="854" y="359"/>
                  </a:lnTo>
                  <a:lnTo>
                    <a:pt x="855" y="378"/>
                  </a:lnTo>
                  <a:lnTo>
                    <a:pt x="856" y="398"/>
                  </a:lnTo>
                  <a:lnTo>
                    <a:pt x="857" y="416"/>
                  </a:lnTo>
                  <a:lnTo>
                    <a:pt x="862" y="434"/>
                  </a:lnTo>
                  <a:lnTo>
                    <a:pt x="869" y="450"/>
                  </a:lnTo>
                  <a:lnTo>
                    <a:pt x="882" y="465"/>
                  </a:lnTo>
                  <a:lnTo>
                    <a:pt x="899" y="459"/>
                  </a:lnTo>
                  <a:lnTo>
                    <a:pt x="918" y="455"/>
                  </a:lnTo>
                  <a:lnTo>
                    <a:pt x="936" y="449"/>
                  </a:lnTo>
                  <a:lnTo>
                    <a:pt x="954" y="442"/>
                  </a:lnTo>
                  <a:lnTo>
                    <a:pt x="970" y="432"/>
                  </a:lnTo>
                  <a:lnTo>
                    <a:pt x="987" y="421"/>
                  </a:lnTo>
                  <a:lnTo>
                    <a:pt x="1000" y="406"/>
                  </a:lnTo>
                  <a:lnTo>
                    <a:pt x="1013" y="389"/>
                  </a:lnTo>
                  <a:lnTo>
                    <a:pt x="1021" y="370"/>
                  </a:lnTo>
                  <a:lnTo>
                    <a:pt x="1030" y="352"/>
                  </a:lnTo>
                  <a:lnTo>
                    <a:pt x="1038" y="333"/>
                  </a:lnTo>
                  <a:lnTo>
                    <a:pt x="1045" y="315"/>
                  </a:lnTo>
                  <a:lnTo>
                    <a:pt x="1048" y="295"/>
                  </a:lnTo>
                  <a:lnTo>
                    <a:pt x="1051" y="276"/>
                  </a:lnTo>
                  <a:lnTo>
                    <a:pt x="1051" y="256"/>
                  </a:lnTo>
                  <a:lnTo>
                    <a:pt x="1047" y="238"/>
                  </a:lnTo>
                  <a:lnTo>
                    <a:pt x="1038" y="236"/>
                  </a:lnTo>
                  <a:lnTo>
                    <a:pt x="1031" y="239"/>
                  </a:lnTo>
                  <a:lnTo>
                    <a:pt x="1025" y="242"/>
                  </a:lnTo>
                  <a:lnTo>
                    <a:pt x="1019" y="245"/>
                  </a:lnTo>
                  <a:lnTo>
                    <a:pt x="1016" y="231"/>
                  </a:lnTo>
                  <a:lnTo>
                    <a:pt x="1010" y="221"/>
                  </a:lnTo>
                  <a:lnTo>
                    <a:pt x="1002" y="211"/>
                  </a:lnTo>
                  <a:lnTo>
                    <a:pt x="996" y="203"/>
                  </a:lnTo>
                  <a:lnTo>
                    <a:pt x="987" y="193"/>
                  </a:lnTo>
                  <a:lnTo>
                    <a:pt x="982" y="184"/>
                  </a:lnTo>
                  <a:lnTo>
                    <a:pt x="979" y="173"/>
                  </a:lnTo>
                  <a:lnTo>
                    <a:pt x="983" y="159"/>
                  </a:lnTo>
                  <a:lnTo>
                    <a:pt x="976" y="153"/>
                  </a:lnTo>
                  <a:lnTo>
                    <a:pt x="970" y="148"/>
                  </a:lnTo>
                  <a:lnTo>
                    <a:pt x="963" y="144"/>
                  </a:lnTo>
                  <a:lnTo>
                    <a:pt x="956" y="140"/>
                  </a:lnTo>
                  <a:lnTo>
                    <a:pt x="948" y="137"/>
                  </a:lnTo>
                  <a:lnTo>
                    <a:pt x="941" y="135"/>
                  </a:lnTo>
                  <a:lnTo>
                    <a:pt x="933" y="131"/>
                  </a:lnTo>
                  <a:lnTo>
                    <a:pt x="926" y="129"/>
                  </a:lnTo>
                  <a:lnTo>
                    <a:pt x="916" y="136"/>
                  </a:lnTo>
                  <a:lnTo>
                    <a:pt x="907" y="137"/>
                  </a:lnTo>
                  <a:lnTo>
                    <a:pt x="897" y="133"/>
                  </a:lnTo>
                  <a:lnTo>
                    <a:pt x="889" y="129"/>
                  </a:lnTo>
                  <a:lnTo>
                    <a:pt x="879" y="122"/>
                  </a:lnTo>
                  <a:lnTo>
                    <a:pt x="870" y="118"/>
                  </a:lnTo>
                  <a:lnTo>
                    <a:pt x="860" y="117"/>
                  </a:lnTo>
                  <a:lnTo>
                    <a:pt x="850" y="123"/>
                  </a:lnTo>
                  <a:lnTo>
                    <a:pt x="830" y="133"/>
                  </a:lnTo>
                  <a:lnTo>
                    <a:pt x="814" y="147"/>
                  </a:lnTo>
                  <a:lnTo>
                    <a:pt x="799" y="162"/>
                  </a:lnTo>
                  <a:lnTo>
                    <a:pt x="786" y="178"/>
                  </a:lnTo>
                  <a:lnTo>
                    <a:pt x="772" y="194"/>
                  </a:lnTo>
                  <a:lnTo>
                    <a:pt x="760" y="211"/>
                  </a:lnTo>
                  <a:lnTo>
                    <a:pt x="748" y="228"/>
                  </a:lnTo>
                  <a:lnTo>
                    <a:pt x="738" y="245"/>
                  </a:lnTo>
                  <a:lnTo>
                    <a:pt x="728" y="231"/>
                  </a:lnTo>
                  <a:lnTo>
                    <a:pt x="725" y="218"/>
                  </a:lnTo>
                  <a:lnTo>
                    <a:pt x="726" y="205"/>
                  </a:lnTo>
                  <a:lnTo>
                    <a:pt x="732" y="193"/>
                  </a:lnTo>
                  <a:lnTo>
                    <a:pt x="738" y="179"/>
                  </a:lnTo>
                  <a:lnTo>
                    <a:pt x="747" y="168"/>
                  </a:lnTo>
                  <a:lnTo>
                    <a:pt x="756" y="155"/>
                  </a:lnTo>
                  <a:lnTo>
                    <a:pt x="764" y="144"/>
                  </a:lnTo>
                  <a:lnTo>
                    <a:pt x="772" y="132"/>
                  </a:lnTo>
                  <a:lnTo>
                    <a:pt x="780" y="122"/>
                  </a:lnTo>
                  <a:lnTo>
                    <a:pt x="788" y="111"/>
                  </a:lnTo>
                  <a:lnTo>
                    <a:pt x="796" y="100"/>
                  </a:lnTo>
                  <a:lnTo>
                    <a:pt x="801" y="87"/>
                  </a:lnTo>
                  <a:lnTo>
                    <a:pt x="808" y="75"/>
                  </a:lnTo>
                  <a:lnTo>
                    <a:pt x="812" y="62"/>
                  </a:lnTo>
                  <a:lnTo>
                    <a:pt x="817" y="48"/>
                  </a:lnTo>
                  <a:lnTo>
                    <a:pt x="805" y="46"/>
                  </a:lnTo>
                  <a:lnTo>
                    <a:pt x="788" y="63"/>
                  </a:lnTo>
                  <a:lnTo>
                    <a:pt x="772" y="80"/>
                  </a:lnTo>
                  <a:lnTo>
                    <a:pt x="754" y="96"/>
                  </a:lnTo>
                  <a:lnTo>
                    <a:pt x="737" y="116"/>
                  </a:lnTo>
                  <a:lnTo>
                    <a:pt x="719" y="132"/>
                  </a:lnTo>
                  <a:lnTo>
                    <a:pt x="702" y="151"/>
                  </a:lnTo>
                  <a:lnTo>
                    <a:pt x="687" y="169"/>
                  </a:lnTo>
                  <a:lnTo>
                    <a:pt x="673" y="190"/>
                  </a:lnTo>
                  <a:lnTo>
                    <a:pt x="658" y="185"/>
                  </a:lnTo>
                  <a:lnTo>
                    <a:pt x="644" y="182"/>
                  </a:lnTo>
                  <a:lnTo>
                    <a:pt x="631" y="176"/>
                  </a:lnTo>
                  <a:lnTo>
                    <a:pt x="617" y="172"/>
                  </a:lnTo>
                  <a:lnTo>
                    <a:pt x="603" y="167"/>
                  </a:lnTo>
                  <a:lnTo>
                    <a:pt x="589" y="164"/>
                  </a:lnTo>
                  <a:lnTo>
                    <a:pt x="573" y="160"/>
                  </a:lnTo>
                  <a:lnTo>
                    <a:pt x="559" y="162"/>
                  </a:lnTo>
                  <a:lnTo>
                    <a:pt x="551" y="164"/>
                  </a:lnTo>
                  <a:lnTo>
                    <a:pt x="543" y="167"/>
                  </a:lnTo>
                  <a:lnTo>
                    <a:pt x="535" y="171"/>
                  </a:lnTo>
                  <a:lnTo>
                    <a:pt x="528" y="175"/>
                  </a:lnTo>
                  <a:lnTo>
                    <a:pt x="521" y="177"/>
                  </a:lnTo>
                  <a:lnTo>
                    <a:pt x="513" y="181"/>
                  </a:lnTo>
                  <a:lnTo>
                    <a:pt x="504" y="183"/>
                  </a:lnTo>
                  <a:lnTo>
                    <a:pt x="496" y="184"/>
                  </a:lnTo>
                  <a:lnTo>
                    <a:pt x="488" y="165"/>
                  </a:lnTo>
                  <a:lnTo>
                    <a:pt x="477" y="154"/>
                  </a:lnTo>
                  <a:lnTo>
                    <a:pt x="462" y="146"/>
                  </a:lnTo>
                  <a:lnTo>
                    <a:pt x="446" y="141"/>
                  </a:lnTo>
                  <a:lnTo>
                    <a:pt x="427" y="137"/>
                  </a:lnTo>
                  <a:lnTo>
                    <a:pt x="410" y="132"/>
                  </a:lnTo>
                  <a:lnTo>
                    <a:pt x="394" y="127"/>
                  </a:lnTo>
                  <a:lnTo>
                    <a:pt x="380" y="119"/>
                  </a:lnTo>
                  <a:lnTo>
                    <a:pt x="381" y="124"/>
                  </a:lnTo>
                  <a:lnTo>
                    <a:pt x="385" y="131"/>
                  </a:lnTo>
                  <a:lnTo>
                    <a:pt x="388" y="138"/>
                  </a:lnTo>
                  <a:lnTo>
                    <a:pt x="393" y="145"/>
                  </a:lnTo>
                  <a:lnTo>
                    <a:pt x="395" y="151"/>
                  </a:lnTo>
                  <a:lnTo>
                    <a:pt x="397" y="158"/>
                  </a:lnTo>
                  <a:lnTo>
                    <a:pt x="397" y="165"/>
                  </a:lnTo>
                  <a:lnTo>
                    <a:pt x="397" y="172"/>
                  </a:lnTo>
                  <a:lnTo>
                    <a:pt x="346" y="123"/>
                  </a:lnTo>
                  <a:lnTo>
                    <a:pt x="357" y="118"/>
                  </a:lnTo>
                  <a:lnTo>
                    <a:pt x="367" y="113"/>
                  </a:lnTo>
                  <a:lnTo>
                    <a:pt x="349" y="102"/>
                  </a:lnTo>
                  <a:lnTo>
                    <a:pt x="333" y="90"/>
                  </a:lnTo>
                  <a:lnTo>
                    <a:pt x="317" y="75"/>
                  </a:lnTo>
                  <a:lnTo>
                    <a:pt x="304" y="60"/>
                  </a:lnTo>
                  <a:lnTo>
                    <a:pt x="289" y="44"/>
                  </a:lnTo>
                  <a:lnTo>
                    <a:pt x="276" y="28"/>
                  </a:lnTo>
                  <a:lnTo>
                    <a:pt x="263" y="13"/>
                  </a:lnTo>
                  <a:lnTo>
                    <a:pt x="251" y="0"/>
                  </a:lnTo>
                  <a:lnTo>
                    <a:pt x="244" y="3"/>
                  </a:lnTo>
                  <a:lnTo>
                    <a:pt x="238" y="8"/>
                  </a:lnTo>
                  <a:lnTo>
                    <a:pt x="230" y="9"/>
                  </a:lnTo>
                  <a:lnTo>
                    <a:pt x="223" y="10"/>
                  </a:lnTo>
                  <a:lnTo>
                    <a:pt x="215" y="9"/>
                  </a:lnTo>
                  <a:lnTo>
                    <a:pt x="207" y="8"/>
                  </a:lnTo>
                  <a:lnTo>
                    <a:pt x="201" y="7"/>
                  </a:lnTo>
                  <a:lnTo>
                    <a:pt x="195" y="5"/>
                  </a:lnTo>
                  <a:close/>
                </a:path>
              </a:pathLst>
            </a:custGeom>
            <a:solidFill>
              <a:schemeClr val="accent5">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9" name="Freeform 25"/>
            <p:cNvSpPr>
              <a:spLocks/>
            </p:cNvSpPr>
            <p:nvPr/>
          </p:nvSpPr>
          <p:spPr bwMode="auto">
            <a:xfrm>
              <a:off x="5686425" y="3984625"/>
              <a:ext cx="9525" cy="4762"/>
            </a:xfrm>
            <a:custGeom>
              <a:avLst/>
              <a:gdLst/>
              <a:ahLst/>
              <a:cxnLst>
                <a:cxn ang="0">
                  <a:pos x="0" y="7"/>
                </a:cxn>
                <a:cxn ang="0">
                  <a:pos x="1" y="10"/>
                </a:cxn>
                <a:cxn ang="0">
                  <a:pos x="6" y="15"/>
                </a:cxn>
                <a:cxn ang="0">
                  <a:pos x="9" y="13"/>
                </a:cxn>
                <a:cxn ang="0">
                  <a:pos x="15" y="13"/>
                </a:cxn>
                <a:cxn ang="0">
                  <a:pos x="19" y="12"/>
                </a:cxn>
                <a:cxn ang="0">
                  <a:pos x="24" y="9"/>
                </a:cxn>
                <a:cxn ang="0">
                  <a:pos x="22" y="1"/>
                </a:cxn>
                <a:cxn ang="0">
                  <a:pos x="15" y="0"/>
                </a:cxn>
                <a:cxn ang="0">
                  <a:pos x="6" y="1"/>
                </a:cxn>
                <a:cxn ang="0">
                  <a:pos x="0" y="7"/>
                </a:cxn>
              </a:cxnLst>
              <a:rect l="0" t="0" r="r" b="b"/>
              <a:pathLst>
                <a:path w="24" h="15">
                  <a:moveTo>
                    <a:pt x="0" y="7"/>
                  </a:moveTo>
                  <a:lnTo>
                    <a:pt x="1" y="10"/>
                  </a:lnTo>
                  <a:lnTo>
                    <a:pt x="6" y="15"/>
                  </a:lnTo>
                  <a:lnTo>
                    <a:pt x="9" y="13"/>
                  </a:lnTo>
                  <a:lnTo>
                    <a:pt x="15" y="13"/>
                  </a:lnTo>
                  <a:lnTo>
                    <a:pt x="19" y="12"/>
                  </a:lnTo>
                  <a:lnTo>
                    <a:pt x="24" y="9"/>
                  </a:lnTo>
                  <a:lnTo>
                    <a:pt x="22" y="1"/>
                  </a:lnTo>
                  <a:lnTo>
                    <a:pt x="15" y="0"/>
                  </a:lnTo>
                  <a:lnTo>
                    <a:pt x="6" y="1"/>
                  </a:lnTo>
                  <a:lnTo>
                    <a:pt x="0" y="7"/>
                  </a:lnTo>
                  <a:close/>
                </a:path>
              </a:pathLst>
            </a:custGeom>
            <a:solidFill>
              <a:srgbClr val="FF5E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0" name="Freeform 26"/>
            <p:cNvSpPr>
              <a:spLocks/>
            </p:cNvSpPr>
            <p:nvPr/>
          </p:nvSpPr>
          <p:spPr bwMode="auto">
            <a:xfrm>
              <a:off x="5254625" y="4065588"/>
              <a:ext cx="11113" cy="25400"/>
            </a:xfrm>
            <a:custGeom>
              <a:avLst/>
              <a:gdLst/>
              <a:ahLst/>
              <a:cxnLst>
                <a:cxn ang="0">
                  <a:pos x="0" y="10"/>
                </a:cxn>
                <a:cxn ang="0">
                  <a:pos x="8" y="60"/>
                </a:cxn>
                <a:cxn ang="0">
                  <a:pos x="11" y="53"/>
                </a:cxn>
                <a:cxn ang="0">
                  <a:pos x="14" y="48"/>
                </a:cxn>
                <a:cxn ang="0">
                  <a:pos x="16" y="41"/>
                </a:cxn>
                <a:cxn ang="0">
                  <a:pos x="18" y="35"/>
                </a:cxn>
                <a:cxn ang="0">
                  <a:pos x="19" y="29"/>
                </a:cxn>
                <a:cxn ang="0">
                  <a:pos x="22" y="22"/>
                </a:cxn>
                <a:cxn ang="0">
                  <a:pos x="23" y="15"/>
                </a:cxn>
                <a:cxn ang="0">
                  <a:pos x="25" y="10"/>
                </a:cxn>
                <a:cxn ang="0">
                  <a:pos x="22" y="3"/>
                </a:cxn>
                <a:cxn ang="0">
                  <a:pos x="18" y="1"/>
                </a:cxn>
                <a:cxn ang="0">
                  <a:pos x="15" y="0"/>
                </a:cxn>
                <a:cxn ang="0">
                  <a:pos x="13" y="2"/>
                </a:cxn>
                <a:cxn ang="0">
                  <a:pos x="6" y="5"/>
                </a:cxn>
                <a:cxn ang="0">
                  <a:pos x="0" y="10"/>
                </a:cxn>
              </a:cxnLst>
              <a:rect l="0" t="0" r="r" b="b"/>
              <a:pathLst>
                <a:path w="25" h="60">
                  <a:moveTo>
                    <a:pt x="0" y="10"/>
                  </a:moveTo>
                  <a:lnTo>
                    <a:pt x="8" y="60"/>
                  </a:lnTo>
                  <a:lnTo>
                    <a:pt x="11" y="53"/>
                  </a:lnTo>
                  <a:lnTo>
                    <a:pt x="14" y="48"/>
                  </a:lnTo>
                  <a:lnTo>
                    <a:pt x="16" y="41"/>
                  </a:lnTo>
                  <a:lnTo>
                    <a:pt x="18" y="35"/>
                  </a:lnTo>
                  <a:lnTo>
                    <a:pt x="19" y="29"/>
                  </a:lnTo>
                  <a:lnTo>
                    <a:pt x="22" y="22"/>
                  </a:lnTo>
                  <a:lnTo>
                    <a:pt x="23" y="15"/>
                  </a:lnTo>
                  <a:lnTo>
                    <a:pt x="25" y="10"/>
                  </a:lnTo>
                  <a:lnTo>
                    <a:pt x="22" y="3"/>
                  </a:lnTo>
                  <a:lnTo>
                    <a:pt x="18" y="1"/>
                  </a:lnTo>
                  <a:lnTo>
                    <a:pt x="15" y="0"/>
                  </a:lnTo>
                  <a:lnTo>
                    <a:pt x="13" y="2"/>
                  </a:lnTo>
                  <a:lnTo>
                    <a:pt x="6" y="5"/>
                  </a:lnTo>
                  <a:lnTo>
                    <a:pt x="0" y="1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1" name="Freeform 27"/>
            <p:cNvSpPr>
              <a:spLocks/>
            </p:cNvSpPr>
            <p:nvPr/>
          </p:nvSpPr>
          <p:spPr bwMode="auto">
            <a:xfrm>
              <a:off x="5543550" y="4073525"/>
              <a:ext cx="20638" cy="36512"/>
            </a:xfrm>
            <a:custGeom>
              <a:avLst/>
              <a:gdLst/>
              <a:ahLst/>
              <a:cxnLst>
                <a:cxn ang="0">
                  <a:pos x="53" y="91"/>
                </a:cxn>
                <a:cxn ang="0">
                  <a:pos x="0" y="0"/>
                </a:cxn>
                <a:cxn ang="0">
                  <a:pos x="3" y="13"/>
                </a:cxn>
                <a:cxn ang="0">
                  <a:pos x="8" y="25"/>
                </a:cxn>
                <a:cxn ang="0">
                  <a:pos x="14" y="36"/>
                </a:cxn>
                <a:cxn ang="0">
                  <a:pos x="20" y="49"/>
                </a:cxn>
                <a:cxn ang="0">
                  <a:pos x="27" y="59"/>
                </a:cxn>
                <a:cxn ang="0">
                  <a:pos x="35" y="70"/>
                </a:cxn>
                <a:cxn ang="0">
                  <a:pos x="43" y="80"/>
                </a:cxn>
                <a:cxn ang="0">
                  <a:pos x="53" y="91"/>
                </a:cxn>
              </a:cxnLst>
              <a:rect l="0" t="0" r="r" b="b"/>
              <a:pathLst>
                <a:path w="53" h="91">
                  <a:moveTo>
                    <a:pt x="53" y="91"/>
                  </a:moveTo>
                  <a:lnTo>
                    <a:pt x="0" y="0"/>
                  </a:lnTo>
                  <a:lnTo>
                    <a:pt x="3" y="13"/>
                  </a:lnTo>
                  <a:lnTo>
                    <a:pt x="8" y="25"/>
                  </a:lnTo>
                  <a:lnTo>
                    <a:pt x="14" y="36"/>
                  </a:lnTo>
                  <a:lnTo>
                    <a:pt x="20" y="49"/>
                  </a:lnTo>
                  <a:lnTo>
                    <a:pt x="27" y="59"/>
                  </a:lnTo>
                  <a:lnTo>
                    <a:pt x="35" y="70"/>
                  </a:lnTo>
                  <a:lnTo>
                    <a:pt x="43" y="80"/>
                  </a:lnTo>
                  <a:lnTo>
                    <a:pt x="53" y="9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2" name="Freeform 28"/>
            <p:cNvSpPr>
              <a:spLocks/>
            </p:cNvSpPr>
            <p:nvPr/>
          </p:nvSpPr>
          <p:spPr bwMode="auto">
            <a:xfrm>
              <a:off x="5319713" y="4081463"/>
              <a:ext cx="3175" cy="9525"/>
            </a:xfrm>
            <a:custGeom>
              <a:avLst/>
              <a:gdLst/>
              <a:ahLst/>
              <a:cxnLst>
                <a:cxn ang="0">
                  <a:pos x="8" y="20"/>
                </a:cxn>
                <a:cxn ang="0">
                  <a:pos x="7" y="8"/>
                </a:cxn>
                <a:cxn ang="0">
                  <a:pos x="0" y="0"/>
                </a:cxn>
                <a:cxn ang="0">
                  <a:pos x="8" y="20"/>
                </a:cxn>
              </a:cxnLst>
              <a:rect l="0" t="0" r="r" b="b"/>
              <a:pathLst>
                <a:path w="8" h="20">
                  <a:moveTo>
                    <a:pt x="8" y="20"/>
                  </a:moveTo>
                  <a:lnTo>
                    <a:pt x="7" y="8"/>
                  </a:lnTo>
                  <a:lnTo>
                    <a:pt x="0" y="0"/>
                  </a:lnTo>
                  <a:lnTo>
                    <a:pt x="8" y="2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3" name="Freeform 29"/>
            <p:cNvSpPr>
              <a:spLocks/>
            </p:cNvSpPr>
            <p:nvPr/>
          </p:nvSpPr>
          <p:spPr bwMode="auto">
            <a:xfrm>
              <a:off x="4614863" y="4086225"/>
              <a:ext cx="187325" cy="80962"/>
            </a:xfrm>
            <a:custGeom>
              <a:avLst/>
              <a:gdLst/>
              <a:ahLst/>
              <a:cxnLst>
                <a:cxn ang="0">
                  <a:pos x="177" y="20"/>
                </a:cxn>
                <a:cxn ang="0">
                  <a:pos x="191" y="44"/>
                </a:cxn>
                <a:cxn ang="0">
                  <a:pos x="190" y="72"/>
                </a:cxn>
                <a:cxn ang="0">
                  <a:pos x="213" y="105"/>
                </a:cxn>
                <a:cxn ang="0">
                  <a:pos x="251" y="125"/>
                </a:cxn>
                <a:cxn ang="0">
                  <a:pos x="269" y="142"/>
                </a:cxn>
                <a:cxn ang="0">
                  <a:pos x="238" y="151"/>
                </a:cxn>
                <a:cxn ang="0">
                  <a:pos x="201" y="150"/>
                </a:cxn>
                <a:cxn ang="0">
                  <a:pos x="168" y="131"/>
                </a:cxn>
                <a:cxn ang="0">
                  <a:pos x="137" y="91"/>
                </a:cxn>
                <a:cxn ang="0">
                  <a:pos x="104" y="56"/>
                </a:cxn>
                <a:cxn ang="0">
                  <a:pos x="76" y="57"/>
                </a:cxn>
                <a:cxn ang="0">
                  <a:pos x="48" y="54"/>
                </a:cxn>
                <a:cxn ang="0">
                  <a:pos x="21" y="50"/>
                </a:cxn>
                <a:cxn ang="0">
                  <a:pos x="0" y="59"/>
                </a:cxn>
                <a:cxn ang="0">
                  <a:pos x="15" y="77"/>
                </a:cxn>
                <a:cxn ang="0">
                  <a:pos x="45" y="81"/>
                </a:cxn>
                <a:cxn ang="0">
                  <a:pos x="59" y="95"/>
                </a:cxn>
                <a:cxn ang="0">
                  <a:pos x="46" y="112"/>
                </a:cxn>
                <a:cxn ang="0">
                  <a:pos x="65" y="147"/>
                </a:cxn>
                <a:cxn ang="0">
                  <a:pos x="98" y="174"/>
                </a:cxn>
                <a:cxn ang="0">
                  <a:pos x="134" y="181"/>
                </a:cxn>
                <a:cxn ang="0">
                  <a:pos x="152" y="193"/>
                </a:cxn>
                <a:cxn ang="0">
                  <a:pos x="168" y="205"/>
                </a:cxn>
                <a:cxn ang="0">
                  <a:pos x="205" y="201"/>
                </a:cxn>
                <a:cxn ang="0">
                  <a:pos x="242" y="190"/>
                </a:cxn>
                <a:cxn ang="0">
                  <a:pos x="283" y="183"/>
                </a:cxn>
                <a:cxn ang="0">
                  <a:pos x="305" y="171"/>
                </a:cxn>
                <a:cxn ang="0">
                  <a:pos x="327" y="156"/>
                </a:cxn>
                <a:cxn ang="0">
                  <a:pos x="355" y="147"/>
                </a:cxn>
                <a:cxn ang="0">
                  <a:pos x="397" y="145"/>
                </a:cxn>
                <a:cxn ang="0">
                  <a:pos x="437" y="142"/>
                </a:cxn>
                <a:cxn ang="0">
                  <a:pos x="464" y="131"/>
                </a:cxn>
                <a:cxn ang="0">
                  <a:pos x="472" y="104"/>
                </a:cxn>
                <a:cxn ang="0">
                  <a:pos x="468" y="76"/>
                </a:cxn>
                <a:cxn ang="0">
                  <a:pos x="464" y="55"/>
                </a:cxn>
                <a:cxn ang="0">
                  <a:pos x="468" y="34"/>
                </a:cxn>
                <a:cxn ang="0">
                  <a:pos x="439" y="27"/>
                </a:cxn>
                <a:cxn ang="0">
                  <a:pos x="381" y="55"/>
                </a:cxn>
                <a:cxn ang="0">
                  <a:pos x="321" y="64"/>
                </a:cxn>
                <a:cxn ang="0">
                  <a:pos x="286" y="58"/>
                </a:cxn>
                <a:cxn ang="0">
                  <a:pos x="268" y="52"/>
                </a:cxn>
                <a:cxn ang="0">
                  <a:pos x="251" y="34"/>
                </a:cxn>
                <a:cxn ang="0">
                  <a:pos x="230" y="25"/>
                </a:cxn>
                <a:cxn ang="0">
                  <a:pos x="207" y="10"/>
                </a:cxn>
                <a:cxn ang="0">
                  <a:pos x="180" y="0"/>
                </a:cxn>
              </a:cxnLst>
              <a:rect l="0" t="0" r="r" b="b"/>
              <a:pathLst>
                <a:path w="472" h="205">
                  <a:moveTo>
                    <a:pt x="172" y="3"/>
                  </a:moveTo>
                  <a:lnTo>
                    <a:pt x="173" y="11"/>
                  </a:lnTo>
                  <a:lnTo>
                    <a:pt x="177" y="20"/>
                  </a:lnTo>
                  <a:lnTo>
                    <a:pt x="183" y="28"/>
                  </a:lnTo>
                  <a:lnTo>
                    <a:pt x="189" y="36"/>
                  </a:lnTo>
                  <a:lnTo>
                    <a:pt x="191" y="44"/>
                  </a:lnTo>
                  <a:lnTo>
                    <a:pt x="194" y="52"/>
                  </a:lnTo>
                  <a:lnTo>
                    <a:pt x="193" y="61"/>
                  </a:lnTo>
                  <a:lnTo>
                    <a:pt x="190" y="72"/>
                  </a:lnTo>
                  <a:lnTo>
                    <a:pt x="194" y="85"/>
                  </a:lnTo>
                  <a:lnTo>
                    <a:pt x="203" y="96"/>
                  </a:lnTo>
                  <a:lnTo>
                    <a:pt x="213" y="105"/>
                  </a:lnTo>
                  <a:lnTo>
                    <a:pt x="226" y="113"/>
                  </a:lnTo>
                  <a:lnTo>
                    <a:pt x="238" y="119"/>
                  </a:lnTo>
                  <a:lnTo>
                    <a:pt x="251" y="125"/>
                  </a:lnTo>
                  <a:lnTo>
                    <a:pt x="265" y="129"/>
                  </a:lnTo>
                  <a:lnTo>
                    <a:pt x="278" y="135"/>
                  </a:lnTo>
                  <a:lnTo>
                    <a:pt x="269" y="142"/>
                  </a:lnTo>
                  <a:lnTo>
                    <a:pt x="260" y="148"/>
                  </a:lnTo>
                  <a:lnTo>
                    <a:pt x="249" y="150"/>
                  </a:lnTo>
                  <a:lnTo>
                    <a:pt x="238" y="151"/>
                  </a:lnTo>
                  <a:lnTo>
                    <a:pt x="225" y="150"/>
                  </a:lnTo>
                  <a:lnTo>
                    <a:pt x="213" y="150"/>
                  </a:lnTo>
                  <a:lnTo>
                    <a:pt x="201" y="150"/>
                  </a:lnTo>
                  <a:lnTo>
                    <a:pt x="192" y="153"/>
                  </a:lnTo>
                  <a:lnTo>
                    <a:pt x="178" y="142"/>
                  </a:lnTo>
                  <a:lnTo>
                    <a:pt x="168" y="131"/>
                  </a:lnTo>
                  <a:lnTo>
                    <a:pt x="158" y="118"/>
                  </a:lnTo>
                  <a:lnTo>
                    <a:pt x="148" y="105"/>
                  </a:lnTo>
                  <a:lnTo>
                    <a:pt x="137" y="91"/>
                  </a:lnTo>
                  <a:lnTo>
                    <a:pt x="127" y="78"/>
                  </a:lnTo>
                  <a:lnTo>
                    <a:pt x="116" y="65"/>
                  </a:lnTo>
                  <a:lnTo>
                    <a:pt x="104" y="56"/>
                  </a:lnTo>
                  <a:lnTo>
                    <a:pt x="94" y="57"/>
                  </a:lnTo>
                  <a:lnTo>
                    <a:pt x="85" y="58"/>
                  </a:lnTo>
                  <a:lnTo>
                    <a:pt x="76" y="57"/>
                  </a:lnTo>
                  <a:lnTo>
                    <a:pt x="67" y="57"/>
                  </a:lnTo>
                  <a:lnTo>
                    <a:pt x="57" y="55"/>
                  </a:lnTo>
                  <a:lnTo>
                    <a:pt x="48" y="54"/>
                  </a:lnTo>
                  <a:lnTo>
                    <a:pt x="39" y="52"/>
                  </a:lnTo>
                  <a:lnTo>
                    <a:pt x="30" y="52"/>
                  </a:lnTo>
                  <a:lnTo>
                    <a:pt x="21" y="50"/>
                  </a:lnTo>
                  <a:lnTo>
                    <a:pt x="13" y="53"/>
                  </a:lnTo>
                  <a:lnTo>
                    <a:pt x="7" y="56"/>
                  </a:lnTo>
                  <a:lnTo>
                    <a:pt x="0" y="59"/>
                  </a:lnTo>
                  <a:lnTo>
                    <a:pt x="0" y="67"/>
                  </a:lnTo>
                  <a:lnTo>
                    <a:pt x="6" y="74"/>
                  </a:lnTo>
                  <a:lnTo>
                    <a:pt x="15" y="77"/>
                  </a:lnTo>
                  <a:lnTo>
                    <a:pt x="24" y="82"/>
                  </a:lnTo>
                  <a:lnTo>
                    <a:pt x="32" y="81"/>
                  </a:lnTo>
                  <a:lnTo>
                    <a:pt x="45" y="81"/>
                  </a:lnTo>
                  <a:lnTo>
                    <a:pt x="55" y="82"/>
                  </a:lnTo>
                  <a:lnTo>
                    <a:pt x="64" y="90"/>
                  </a:lnTo>
                  <a:lnTo>
                    <a:pt x="59" y="95"/>
                  </a:lnTo>
                  <a:lnTo>
                    <a:pt x="55" y="101"/>
                  </a:lnTo>
                  <a:lnTo>
                    <a:pt x="49" y="105"/>
                  </a:lnTo>
                  <a:lnTo>
                    <a:pt x="46" y="112"/>
                  </a:lnTo>
                  <a:lnTo>
                    <a:pt x="49" y="125"/>
                  </a:lnTo>
                  <a:lnTo>
                    <a:pt x="57" y="137"/>
                  </a:lnTo>
                  <a:lnTo>
                    <a:pt x="65" y="147"/>
                  </a:lnTo>
                  <a:lnTo>
                    <a:pt x="75" y="158"/>
                  </a:lnTo>
                  <a:lnTo>
                    <a:pt x="85" y="166"/>
                  </a:lnTo>
                  <a:lnTo>
                    <a:pt x="98" y="174"/>
                  </a:lnTo>
                  <a:lnTo>
                    <a:pt x="111" y="178"/>
                  </a:lnTo>
                  <a:lnTo>
                    <a:pt x="125" y="183"/>
                  </a:lnTo>
                  <a:lnTo>
                    <a:pt x="134" y="181"/>
                  </a:lnTo>
                  <a:lnTo>
                    <a:pt x="141" y="183"/>
                  </a:lnTo>
                  <a:lnTo>
                    <a:pt x="146" y="186"/>
                  </a:lnTo>
                  <a:lnTo>
                    <a:pt x="152" y="193"/>
                  </a:lnTo>
                  <a:lnTo>
                    <a:pt x="156" y="197"/>
                  </a:lnTo>
                  <a:lnTo>
                    <a:pt x="162" y="203"/>
                  </a:lnTo>
                  <a:lnTo>
                    <a:pt x="168" y="205"/>
                  </a:lnTo>
                  <a:lnTo>
                    <a:pt x="180" y="205"/>
                  </a:lnTo>
                  <a:lnTo>
                    <a:pt x="192" y="203"/>
                  </a:lnTo>
                  <a:lnTo>
                    <a:pt x="205" y="201"/>
                  </a:lnTo>
                  <a:lnTo>
                    <a:pt x="218" y="197"/>
                  </a:lnTo>
                  <a:lnTo>
                    <a:pt x="231" y="194"/>
                  </a:lnTo>
                  <a:lnTo>
                    <a:pt x="242" y="190"/>
                  </a:lnTo>
                  <a:lnTo>
                    <a:pt x="256" y="186"/>
                  </a:lnTo>
                  <a:lnTo>
                    <a:pt x="268" y="184"/>
                  </a:lnTo>
                  <a:lnTo>
                    <a:pt x="283" y="183"/>
                  </a:lnTo>
                  <a:lnTo>
                    <a:pt x="291" y="178"/>
                  </a:lnTo>
                  <a:lnTo>
                    <a:pt x="299" y="175"/>
                  </a:lnTo>
                  <a:lnTo>
                    <a:pt x="305" y="171"/>
                  </a:lnTo>
                  <a:lnTo>
                    <a:pt x="313" y="166"/>
                  </a:lnTo>
                  <a:lnTo>
                    <a:pt x="320" y="160"/>
                  </a:lnTo>
                  <a:lnTo>
                    <a:pt x="327" y="156"/>
                  </a:lnTo>
                  <a:lnTo>
                    <a:pt x="333" y="151"/>
                  </a:lnTo>
                  <a:lnTo>
                    <a:pt x="341" y="147"/>
                  </a:lnTo>
                  <a:lnTo>
                    <a:pt x="355" y="147"/>
                  </a:lnTo>
                  <a:lnTo>
                    <a:pt x="369" y="147"/>
                  </a:lnTo>
                  <a:lnTo>
                    <a:pt x="383" y="146"/>
                  </a:lnTo>
                  <a:lnTo>
                    <a:pt x="397" y="145"/>
                  </a:lnTo>
                  <a:lnTo>
                    <a:pt x="410" y="142"/>
                  </a:lnTo>
                  <a:lnTo>
                    <a:pt x="423" y="142"/>
                  </a:lnTo>
                  <a:lnTo>
                    <a:pt x="437" y="142"/>
                  </a:lnTo>
                  <a:lnTo>
                    <a:pt x="450" y="147"/>
                  </a:lnTo>
                  <a:lnTo>
                    <a:pt x="457" y="139"/>
                  </a:lnTo>
                  <a:lnTo>
                    <a:pt x="464" y="131"/>
                  </a:lnTo>
                  <a:lnTo>
                    <a:pt x="467" y="122"/>
                  </a:lnTo>
                  <a:lnTo>
                    <a:pt x="470" y="114"/>
                  </a:lnTo>
                  <a:lnTo>
                    <a:pt x="472" y="104"/>
                  </a:lnTo>
                  <a:lnTo>
                    <a:pt x="472" y="95"/>
                  </a:lnTo>
                  <a:lnTo>
                    <a:pt x="470" y="85"/>
                  </a:lnTo>
                  <a:lnTo>
                    <a:pt x="468" y="76"/>
                  </a:lnTo>
                  <a:lnTo>
                    <a:pt x="464" y="68"/>
                  </a:lnTo>
                  <a:lnTo>
                    <a:pt x="463" y="62"/>
                  </a:lnTo>
                  <a:lnTo>
                    <a:pt x="464" y="55"/>
                  </a:lnTo>
                  <a:lnTo>
                    <a:pt x="466" y="48"/>
                  </a:lnTo>
                  <a:lnTo>
                    <a:pt x="467" y="40"/>
                  </a:lnTo>
                  <a:lnTo>
                    <a:pt x="468" y="34"/>
                  </a:lnTo>
                  <a:lnTo>
                    <a:pt x="466" y="27"/>
                  </a:lnTo>
                  <a:lnTo>
                    <a:pt x="460" y="23"/>
                  </a:lnTo>
                  <a:lnTo>
                    <a:pt x="439" y="27"/>
                  </a:lnTo>
                  <a:lnTo>
                    <a:pt x="419" y="35"/>
                  </a:lnTo>
                  <a:lnTo>
                    <a:pt x="400" y="45"/>
                  </a:lnTo>
                  <a:lnTo>
                    <a:pt x="381" y="55"/>
                  </a:lnTo>
                  <a:lnTo>
                    <a:pt x="360" y="62"/>
                  </a:lnTo>
                  <a:lnTo>
                    <a:pt x="341" y="66"/>
                  </a:lnTo>
                  <a:lnTo>
                    <a:pt x="321" y="64"/>
                  </a:lnTo>
                  <a:lnTo>
                    <a:pt x="301" y="56"/>
                  </a:lnTo>
                  <a:lnTo>
                    <a:pt x="293" y="55"/>
                  </a:lnTo>
                  <a:lnTo>
                    <a:pt x="286" y="58"/>
                  </a:lnTo>
                  <a:lnTo>
                    <a:pt x="281" y="61"/>
                  </a:lnTo>
                  <a:lnTo>
                    <a:pt x="276" y="64"/>
                  </a:lnTo>
                  <a:lnTo>
                    <a:pt x="268" y="52"/>
                  </a:lnTo>
                  <a:lnTo>
                    <a:pt x="262" y="43"/>
                  </a:lnTo>
                  <a:lnTo>
                    <a:pt x="256" y="37"/>
                  </a:lnTo>
                  <a:lnTo>
                    <a:pt x="251" y="34"/>
                  </a:lnTo>
                  <a:lnTo>
                    <a:pt x="245" y="30"/>
                  </a:lnTo>
                  <a:lnTo>
                    <a:pt x="238" y="29"/>
                  </a:lnTo>
                  <a:lnTo>
                    <a:pt x="230" y="25"/>
                  </a:lnTo>
                  <a:lnTo>
                    <a:pt x="222" y="20"/>
                  </a:lnTo>
                  <a:lnTo>
                    <a:pt x="214" y="15"/>
                  </a:lnTo>
                  <a:lnTo>
                    <a:pt x="207" y="10"/>
                  </a:lnTo>
                  <a:lnTo>
                    <a:pt x="198" y="4"/>
                  </a:lnTo>
                  <a:lnTo>
                    <a:pt x="189" y="1"/>
                  </a:lnTo>
                  <a:lnTo>
                    <a:pt x="180" y="0"/>
                  </a:lnTo>
                  <a:lnTo>
                    <a:pt x="172" y="3"/>
                  </a:lnTo>
                  <a:close/>
                </a:path>
              </a:pathLst>
            </a:custGeom>
            <a:solidFill>
              <a:srgbClr val="F2C2A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4" name="Freeform 30"/>
            <p:cNvSpPr>
              <a:spLocks/>
            </p:cNvSpPr>
            <p:nvPr/>
          </p:nvSpPr>
          <p:spPr bwMode="auto">
            <a:xfrm>
              <a:off x="5595938" y="4106863"/>
              <a:ext cx="61913" cy="58737"/>
            </a:xfrm>
            <a:custGeom>
              <a:avLst/>
              <a:gdLst/>
              <a:ahLst/>
              <a:cxnLst>
                <a:cxn ang="0">
                  <a:pos x="157" y="149"/>
                </a:cxn>
                <a:cxn ang="0">
                  <a:pos x="152" y="141"/>
                </a:cxn>
                <a:cxn ang="0">
                  <a:pos x="149" y="133"/>
                </a:cxn>
                <a:cxn ang="0">
                  <a:pos x="144" y="125"/>
                </a:cxn>
                <a:cxn ang="0">
                  <a:pos x="141" y="119"/>
                </a:cxn>
                <a:cxn ang="0">
                  <a:pos x="135" y="111"/>
                </a:cxn>
                <a:cxn ang="0">
                  <a:pos x="130" y="106"/>
                </a:cxn>
                <a:cxn ang="0">
                  <a:pos x="123" y="104"/>
                </a:cxn>
                <a:cxn ang="0">
                  <a:pos x="116" y="105"/>
                </a:cxn>
                <a:cxn ang="0">
                  <a:pos x="108" y="98"/>
                </a:cxn>
                <a:cxn ang="0">
                  <a:pos x="103" y="92"/>
                </a:cxn>
                <a:cxn ang="0">
                  <a:pos x="97" y="85"/>
                </a:cxn>
                <a:cxn ang="0">
                  <a:pos x="94" y="79"/>
                </a:cxn>
                <a:cxn ang="0">
                  <a:pos x="89" y="73"/>
                </a:cxn>
                <a:cxn ang="0">
                  <a:pos x="86" y="66"/>
                </a:cxn>
                <a:cxn ang="0">
                  <a:pos x="84" y="59"/>
                </a:cxn>
                <a:cxn ang="0">
                  <a:pos x="81" y="52"/>
                </a:cxn>
                <a:cxn ang="0">
                  <a:pos x="0" y="0"/>
                </a:cxn>
                <a:cxn ang="0">
                  <a:pos x="17" y="20"/>
                </a:cxn>
                <a:cxn ang="0">
                  <a:pos x="35" y="40"/>
                </a:cxn>
                <a:cxn ang="0">
                  <a:pos x="53" y="60"/>
                </a:cxn>
                <a:cxn ang="0">
                  <a:pos x="73" y="80"/>
                </a:cxn>
                <a:cxn ang="0">
                  <a:pos x="93" y="99"/>
                </a:cxn>
                <a:cxn ang="0">
                  <a:pos x="113" y="117"/>
                </a:cxn>
                <a:cxn ang="0">
                  <a:pos x="134" y="133"/>
                </a:cxn>
                <a:cxn ang="0">
                  <a:pos x="157" y="149"/>
                </a:cxn>
              </a:cxnLst>
              <a:rect l="0" t="0" r="r" b="b"/>
              <a:pathLst>
                <a:path w="157" h="149">
                  <a:moveTo>
                    <a:pt x="157" y="149"/>
                  </a:moveTo>
                  <a:lnTo>
                    <a:pt x="152" y="141"/>
                  </a:lnTo>
                  <a:lnTo>
                    <a:pt x="149" y="133"/>
                  </a:lnTo>
                  <a:lnTo>
                    <a:pt x="144" y="125"/>
                  </a:lnTo>
                  <a:lnTo>
                    <a:pt x="141" y="119"/>
                  </a:lnTo>
                  <a:lnTo>
                    <a:pt x="135" y="111"/>
                  </a:lnTo>
                  <a:lnTo>
                    <a:pt x="130" y="106"/>
                  </a:lnTo>
                  <a:lnTo>
                    <a:pt x="123" y="104"/>
                  </a:lnTo>
                  <a:lnTo>
                    <a:pt x="116" y="105"/>
                  </a:lnTo>
                  <a:lnTo>
                    <a:pt x="108" y="98"/>
                  </a:lnTo>
                  <a:lnTo>
                    <a:pt x="103" y="92"/>
                  </a:lnTo>
                  <a:lnTo>
                    <a:pt x="97" y="85"/>
                  </a:lnTo>
                  <a:lnTo>
                    <a:pt x="94" y="79"/>
                  </a:lnTo>
                  <a:lnTo>
                    <a:pt x="89" y="73"/>
                  </a:lnTo>
                  <a:lnTo>
                    <a:pt x="86" y="66"/>
                  </a:lnTo>
                  <a:lnTo>
                    <a:pt x="84" y="59"/>
                  </a:lnTo>
                  <a:lnTo>
                    <a:pt x="81" y="52"/>
                  </a:lnTo>
                  <a:lnTo>
                    <a:pt x="0" y="0"/>
                  </a:lnTo>
                  <a:lnTo>
                    <a:pt x="17" y="20"/>
                  </a:lnTo>
                  <a:lnTo>
                    <a:pt x="35" y="40"/>
                  </a:lnTo>
                  <a:lnTo>
                    <a:pt x="53" y="60"/>
                  </a:lnTo>
                  <a:lnTo>
                    <a:pt x="73" y="80"/>
                  </a:lnTo>
                  <a:lnTo>
                    <a:pt x="93" y="99"/>
                  </a:lnTo>
                  <a:lnTo>
                    <a:pt x="113" y="117"/>
                  </a:lnTo>
                  <a:lnTo>
                    <a:pt x="134" y="133"/>
                  </a:lnTo>
                  <a:lnTo>
                    <a:pt x="157" y="14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5" name="Freeform 31"/>
            <p:cNvSpPr>
              <a:spLocks/>
            </p:cNvSpPr>
            <p:nvPr/>
          </p:nvSpPr>
          <p:spPr bwMode="auto">
            <a:xfrm>
              <a:off x="5627688" y="4117975"/>
              <a:ext cx="239713" cy="398462"/>
            </a:xfrm>
            <a:custGeom>
              <a:avLst/>
              <a:gdLst/>
              <a:ahLst/>
              <a:cxnLst>
                <a:cxn ang="0">
                  <a:pos x="364" y="108"/>
                </a:cxn>
                <a:cxn ang="0">
                  <a:pos x="360" y="208"/>
                </a:cxn>
                <a:cxn ang="0">
                  <a:pos x="419" y="287"/>
                </a:cxn>
                <a:cxn ang="0">
                  <a:pos x="367" y="258"/>
                </a:cxn>
                <a:cxn ang="0">
                  <a:pos x="320" y="250"/>
                </a:cxn>
                <a:cxn ang="0">
                  <a:pos x="319" y="311"/>
                </a:cxn>
                <a:cxn ang="0">
                  <a:pos x="382" y="441"/>
                </a:cxn>
                <a:cxn ang="0">
                  <a:pos x="447" y="746"/>
                </a:cxn>
                <a:cxn ang="0">
                  <a:pos x="372" y="563"/>
                </a:cxn>
                <a:cxn ang="0">
                  <a:pos x="331" y="502"/>
                </a:cxn>
                <a:cxn ang="0">
                  <a:pos x="310" y="522"/>
                </a:cxn>
                <a:cxn ang="0">
                  <a:pos x="339" y="596"/>
                </a:cxn>
                <a:cxn ang="0">
                  <a:pos x="360" y="836"/>
                </a:cxn>
                <a:cxn ang="0">
                  <a:pos x="316" y="871"/>
                </a:cxn>
                <a:cxn ang="0">
                  <a:pos x="322" y="673"/>
                </a:cxn>
                <a:cxn ang="0">
                  <a:pos x="285" y="532"/>
                </a:cxn>
                <a:cxn ang="0">
                  <a:pos x="195" y="415"/>
                </a:cxn>
                <a:cxn ang="0">
                  <a:pos x="88" y="397"/>
                </a:cxn>
                <a:cxn ang="0">
                  <a:pos x="108" y="492"/>
                </a:cxn>
                <a:cxn ang="0">
                  <a:pos x="127" y="662"/>
                </a:cxn>
                <a:cxn ang="0">
                  <a:pos x="126" y="820"/>
                </a:cxn>
                <a:cxn ang="0">
                  <a:pos x="44" y="883"/>
                </a:cxn>
                <a:cxn ang="0">
                  <a:pos x="0" y="898"/>
                </a:cxn>
                <a:cxn ang="0">
                  <a:pos x="37" y="945"/>
                </a:cxn>
                <a:cxn ang="0">
                  <a:pos x="106" y="952"/>
                </a:cxn>
                <a:cxn ang="0">
                  <a:pos x="168" y="907"/>
                </a:cxn>
                <a:cxn ang="0">
                  <a:pos x="174" y="947"/>
                </a:cxn>
                <a:cxn ang="0">
                  <a:pos x="236" y="896"/>
                </a:cxn>
                <a:cxn ang="0">
                  <a:pos x="229" y="947"/>
                </a:cxn>
                <a:cxn ang="0">
                  <a:pos x="268" y="930"/>
                </a:cxn>
                <a:cxn ang="0">
                  <a:pos x="289" y="965"/>
                </a:cxn>
                <a:cxn ang="0">
                  <a:pos x="346" y="951"/>
                </a:cxn>
                <a:cxn ang="0">
                  <a:pos x="354" y="1005"/>
                </a:cxn>
                <a:cxn ang="0">
                  <a:pos x="398" y="952"/>
                </a:cxn>
                <a:cxn ang="0">
                  <a:pos x="395" y="984"/>
                </a:cxn>
                <a:cxn ang="0">
                  <a:pos x="451" y="946"/>
                </a:cxn>
                <a:cxn ang="0">
                  <a:pos x="455" y="863"/>
                </a:cxn>
                <a:cxn ang="0">
                  <a:pos x="506" y="853"/>
                </a:cxn>
                <a:cxn ang="0">
                  <a:pos x="550" y="791"/>
                </a:cxn>
                <a:cxn ang="0">
                  <a:pos x="565" y="687"/>
                </a:cxn>
                <a:cxn ang="0">
                  <a:pos x="600" y="520"/>
                </a:cxn>
                <a:cxn ang="0">
                  <a:pos x="588" y="472"/>
                </a:cxn>
                <a:cxn ang="0">
                  <a:pos x="596" y="410"/>
                </a:cxn>
                <a:cxn ang="0">
                  <a:pos x="546" y="369"/>
                </a:cxn>
                <a:cxn ang="0">
                  <a:pos x="466" y="340"/>
                </a:cxn>
                <a:cxn ang="0">
                  <a:pos x="453" y="311"/>
                </a:cxn>
                <a:cxn ang="0">
                  <a:pos x="554" y="321"/>
                </a:cxn>
                <a:cxn ang="0">
                  <a:pos x="575" y="270"/>
                </a:cxn>
                <a:cxn ang="0">
                  <a:pos x="568" y="240"/>
                </a:cxn>
                <a:cxn ang="0">
                  <a:pos x="515" y="215"/>
                </a:cxn>
                <a:cxn ang="0">
                  <a:pos x="492" y="177"/>
                </a:cxn>
                <a:cxn ang="0">
                  <a:pos x="526" y="119"/>
                </a:cxn>
                <a:cxn ang="0">
                  <a:pos x="551" y="66"/>
                </a:cxn>
                <a:cxn ang="0">
                  <a:pos x="559" y="13"/>
                </a:cxn>
                <a:cxn ang="0">
                  <a:pos x="527" y="29"/>
                </a:cxn>
              </a:cxnLst>
              <a:rect l="0" t="0" r="r" b="b"/>
              <a:pathLst>
                <a:path w="603" h="1005">
                  <a:moveTo>
                    <a:pt x="512" y="53"/>
                  </a:moveTo>
                  <a:lnTo>
                    <a:pt x="492" y="72"/>
                  </a:lnTo>
                  <a:lnTo>
                    <a:pt x="467" y="83"/>
                  </a:lnTo>
                  <a:lnTo>
                    <a:pt x="438" y="87"/>
                  </a:lnTo>
                  <a:lnTo>
                    <a:pt x="410" y="91"/>
                  </a:lnTo>
                  <a:lnTo>
                    <a:pt x="383" y="95"/>
                  </a:lnTo>
                  <a:lnTo>
                    <a:pt x="364" y="108"/>
                  </a:lnTo>
                  <a:lnTo>
                    <a:pt x="351" y="129"/>
                  </a:lnTo>
                  <a:lnTo>
                    <a:pt x="354" y="166"/>
                  </a:lnTo>
                  <a:lnTo>
                    <a:pt x="345" y="172"/>
                  </a:lnTo>
                  <a:lnTo>
                    <a:pt x="341" y="182"/>
                  </a:lnTo>
                  <a:lnTo>
                    <a:pt x="343" y="192"/>
                  </a:lnTo>
                  <a:lnTo>
                    <a:pt x="348" y="202"/>
                  </a:lnTo>
                  <a:lnTo>
                    <a:pt x="360" y="208"/>
                  </a:lnTo>
                  <a:lnTo>
                    <a:pt x="371" y="217"/>
                  </a:lnTo>
                  <a:lnTo>
                    <a:pt x="377" y="227"/>
                  </a:lnTo>
                  <a:lnTo>
                    <a:pt x="384" y="240"/>
                  </a:lnTo>
                  <a:lnTo>
                    <a:pt x="390" y="252"/>
                  </a:lnTo>
                  <a:lnTo>
                    <a:pt x="396" y="265"/>
                  </a:lnTo>
                  <a:lnTo>
                    <a:pt x="405" y="277"/>
                  </a:lnTo>
                  <a:lnTo>
                    <a:pt x="419" y="287"/>
                  </a:lnTo>
                  <a:lnTo>
                    <a:pt x="413" y="292"/>
                  </a:lnTo>
                  <a:lnTo>
                    <a:pt x="407" y="293"/>
                  </a:lnTo>
                  <a:lnTo>
                    <a:pt x="399" y="282"/>
                  </a:lnTo>
                  <a:lnTo>
                    <a:pt x="392" y="272"/>
                  </a:lnTo>
                  <a:lnTo>
                    <a:pt x="384" y="263"/>
                  </a:lnTo>
                  <a:lnTo>
                    <a:pt x="374" y="257"/>
                  </a:lnTo>
                  <a:lnTo>
                    <a:pt x="367" y="258"/>
                  </a:lnTo>
                  <a:lnTo>
                    <a:pt x="363" y="260"/>
                  </a:lnTo>
                  <a:lnTo>
                    <a:pt x="356" y="261"/>
                  </a:lnTo>
                  <a:lnTo>
                    <a:pt x="350" y="263"/>
                  </a:lnTo>
                  <a:lnTo>
                    <a:pt x="344" y="255"/>
                  </a:lnTo>
                  <a:lnTo>
                    <a:pt x="337" y="251"/>
                  </a:lnTo>
                  <a:lnTo>
                    <a:pt x="329" y="249"/>
                  </a:lnTo>
                  <a:lnTo>
                    <a:pt x="320" y="250"/>
                  </a:lnTo>
                  <a:lnTo>
                    <a:pt x="319" y="259"/>
                  </a:lnTo>
                  <a:lnTo>
                    <a:pt x="320" y="269"/>
                  </a:lnTo>
                  <a:lnTo>
                    <a:pt x="321" y="278"/>
                  </a:lnTo>
                  <a:lnTo>
                    <a:pt x="328" y="287"/>
                  </a:lnTo>
                  <a:lnTo>
                    <a:pt x="322" y="294"/>
                  </a:lnTo>
                  <a:lnTo>
                    <a:pt x="320" y="302"/>
                  </a:lnTo>
                  <a:lnTo>
                    <a:pt x="319" y="311"/>
                  </a:lnTo>
                  <a:lnTo>
                    <a:pt x="319" y="321"/>
                  </a:lnTo>
                  <a:lnTo>
                    <a:pt x="319" y="330"/>
                  </a:lnTo>
                  <a:lnTo>
                    <a:pt x="320" y="339"/>
                  </a:lnTo>
                  <a:lnTo>
                    <a:pt x="320" y="348"/>
                  </a:lnTo>
                  <a:lnTo>
                    <a:pt x="320" y="358"/>
                  </a:lnTo>
                  <a:lnTo>
                    <a:pt x="353" y="397"/>
                  </a:lnTo>
                  <a:lnTo>
                    <a:pt x="382" y="441"/>
                  </a:lnTo>
                  <a:lnTo>
                    <a:pt x="405" y="486"/>
                  </a:lnTo>
                  <a:lnTo>
                    <a:pt x="426" y="534"/>
                  </a:lnTo>
                  <a:lnTo>
                    <a:pt x="438" y="582"/>
                  </a:lnTo>
                  <a:lnTo>
                    <a:pt x="448" y="634"/>
                  </a:lnTo>
                  <a:lnTo>
                    <a:pt x="451" y="687"/>
                  </a:lnTo>
                  <a:lnTo>
                    <a:pt x="451" y="742"/>
                  </a:lnTo>
                  <a:lnTo>
                    <a:pt x="447" y="746"/>
                  </a:lnTo>
                  <a:lnTo>
                    <a:pt x="441" y="748"/>
                  </a:lnTo>
                  <a:lnTo>
                    <a:pt x="430" y="716"/>
                  </a:lnTo>
                  <a:lnTo>
                    <a:pt x="419" y="686"/>
                  </a:lnTo>
                  <a:lnTo>
                    <a:pt x="407" y="655"/>
                  </a:lnTo>
                  <a:lnTo>
                    <a:pt x="395" y="625"/>
                  </a:lnTo>
                  <a:lnTo>
                    <a:pt x="383" y="594"/>
                  </a:lnTo>
                  <a:lnTo>
                    <a:pt x="372" y="563"/>
                  </a:lnTo>
                  <a:lnTo>
                    <a:pt x="360" y="533"/>
                  </a:lnTo>
                  <a:lnTo>
                    <a:pt x="350" y="503"/>
                  </a:lnTo>
                  <a:lnTo>
                    <a:pt x="328" y="472"/>
                  </a:lnTo>
                  <a:lnTo>
                    <a:pt x="326" y="481"/>
                  </a:lnTo>
                  <a:lnTo>
                    <a:pt x="330" y="493"/>
                  </a:lnTo>
                  <a:lnTo>
                    <a:pt x="330" y="497"/>
                  </a:lnTo>
                  <a:lnTo>
                    <a:pt x="331" y="502"/>
                  </a:lnTo>
                  <a:lnTo>
                    <a:pt x="328" y="504"/>
                  </a:lnTo>
                  <a:lnTo>
                    <a:pt x="323" y="507"/>
                  </a:lnTo>
                  <a:lnTo>
                    <a:pt x="318" y="503"/>
                  </a:lnTo>
                  <a:lnTo>
                    <a:pt x="313" y="505"/>
                  </a:lnTo>
                  <a:lnTo>
                    <a:pt x="310" y="507"/>
                  </a:lnTo>
                  <a:lnTo>
                    <a:pt x="308" y="514"/>
                  </a:lnTo>
                  <a:lnTo>
                    <a:pt x="310" y="522"/>
                  </a:lnTo>
                  <a:lnTo>
                    <a:pt x="312" y="529"/>
                  </a:lnTo>
                  <a:lnTo>
                    <a:pt x="318" y="535"/>
                  </a:lnTo>
                  <a:lnTo>
                    <a:pt x="322" y="542"/>
                  </a:lnTo>
                  <a:lnTo>
                    <a:pt x="328" y="549"/>
                  </a:lnTo>
                  <a:lnTo>
                    <a:pt x="331" y="556"/>
                  </a:lnTo>
                  <a:lnTo>
                    <a:pt x="336" y="563"/>
                  </a:lnTo>
                  <a:lnTo>
                    <a:pt x="339" y="596"/>
                  </a:lnTo>
                  <a:lnTo>
                    <a:pt x="345" y="629"/>
                  </a:lnTo>
                  <a:lnTo>
                    <a:pt x="349" y="662"/>
                  </a:lnTo>
                  <a:lnTo>
                    <a:pt x="355" y="696"/>
                  </a:lnTo>
                  <a:lnTo>
                    <a:pt x="357" y="730"/>
                  </a:lnTo>
                  <a:lnTo>
                    <a:pt x="359" y="764"/>
                  </a:lnTo>
                  <a:lnTo>
                    <a:pt x="360" y="799"/>
                  </a:lnTo>
                  <a:lnTo>
                    <a:pt x="360" y="836"/>
                  </a:lnTo>
                  <a:lnTo>
                    <a:pt x="350" y="838"/>
                  </a:lnTo>
                  <a:lnTo>
                    <a:pt x="345" y="844"/>
                  </a:lnTo>
                  <a:lnTo>
                    <a:pt x="339" y="851"/>
                  </a:lnTo>
                  <a:lnTo>
                    <a:pt x="335" y="860"/>
                  </a:lnTo>
                  <a:lnTo>
                    <a:pt x="329" y="865"/>
                  </a:lnTo>
                  <a:lnTo>
                    <a:pt x="323" y="871"/>
                  </a:lnTo>
                  <a:lnTo>
                    <a:pt x="316" y="871"/>
                  </a:lnTo>
                  <a:lnTo>
                    <a:pt x="305" y="867"/>
                  </a:lnTo>
                  <a:lnTo>
                    <a:pt x="310" y="833"/>
                  </a:lnTo>
                  <a:lnTo>
                    <a:pt x="316" y="801"/>
                  </a:lnTo>
                  <a:lnTo>
                    <a:pt x="320" y="769"/>
                  </a:lnTo>
                  <a:lnTo>
                    <a:pt x="323" y="737"/>
                  </a:lnTo>
                  <a:lnTo>
                    <a:pt x="323" y="705"/>
                  </a:lnTo>
                  <a:lnTo>
                    <a:pt x="322" y="673"/>
                  </a:lnTo>
                  <a:lnTo>
                    <a:pt x="317" y="641"/>
                  </a:lnTo>
                  <a:lnTo>
                    <a:pt x="308" y="611"/>
                  </a:lnTo>
                  <a:lnTo>
                    <a:pt x="300" y="595"/>
                  </a:lnTo>
                  <a:lnTo>
                    <a:pt x="296" y="580"/>
                  </a:lnTo>
                  <a:lnTo>
                    <a:pt x="292" y="565"/>
                  </a:lnTo>
                  <a:lnTo>
                    <a:pt x="290" y="549"/>
                  </a:lnTo>
                  <a:lnTo>
                    <a:pt x="285" y="532"/>
                  </a:lnTo>
                  <a:lnTo>
                    <a:pt x="282" y="517"/>
                  </a:lnTo>
                  <a:lnTo>
                    <a:pt x="275" y="503"/>
                  </a:lnTo>
                  <a:lnTo>
                    <a:pt x="267" y="489"/>
                  </a:lnTo>
                  <a:lnTo>
                    <a:pt x="259" y="458"/>
                  </a:lnTo>
                  <a:lnTo>
                    <a:pt x="245" y="437"/>
                  </a:lnTo>
                  <a:lnTo>
                    <a:pt x="221" y="423"/>
                  </a:lnTo>
                  <a:lnTo>
                    <a:pt x="195" y="415"/>
                  </a:lnTo>
                  <a:lnTo>
                    <a:pt x="166" y="407"/>
                  </a:lnTo>
                  <a:lnTo>
                    <a:pt x="138" y="400"/>
                  </a:lnTo>
                  <a:lnTo>
                    <a:pt x="112" y="388"/>
                  </a:lnTo>
                  <a:lnTo>
                    <a:pt x="91" y="371"/>
                  </a:lnTo>
                  <a:lnTo>
                    <a:pt x="86" y="379"/>
                  </a:lnTo>
                  <a:lnTo>
                    <a:pt x="86" y="389"/>
                  </a:lnTo>
                  <a:lnTo>
                    <a:pt x="88" y="397"/>
                  </a:lnTo>
                  <a:lnTo>
                    <a:pt x="90" y="407"/>
                  </a:lnTo>
                  <a:lnTo>
                    <a:pt x="92" y="415"/>
                  </a:lnTo>
                  <a:lnTo>
                    <a:pt x="94" y="424"/>
                  </a:lnTo>
                  <a:lnTo>
                    <a:pt x="97" y="434"/>
                  </a:lnTo>
                  <a:lnTo>
                    <a:pt x="98" y="444"/>
                  </a:lnTo>
                  <a:lnTo>
                    <a:pt x="102" y="468"/>
                  </a:lnTo>
                  <a:lnTo>
                    <a:pt x="108" y="492"/>
                  </a:lnTo>
                  <a:lnTo>
                    <a:pt x="111" y="515"/>
                  </a:lnTo>
                  <a:lnTo>
                    <a:pt x="116" y="541"/>
                  </a:lnTo>
                  <a:lnTo>
                    <a:pt x="118" y="565"/>
                  </a:lnTo>
                  <a:lnTo>
                    <a:pt x="120" y="590"/>
                  </a:lnTo>
                  <a:lnTo>
                    <a:pt x="121" y="615"/>
                  </a:lnTo>
                  <a:lnTo>
                    <a:pt x="124" y="641"/>
                  </a:lnTo>
                  <a:lnTo>
                    <a:pt x="127" y="662"/>
                  </a:lnTo>
                  <a:lnTo>
                    <a:pt x="130" y="686"/>
                  </a:lnTo>
                  <a:lnTo>
                    <a:pt x="130" y="707"/>
                  </a:lnTo>
                  <a:lnTo>
                    <a:pt x="131" y="731"/>
                  </a:lnTo>
                  <a:lnTo>
                    <a:pt x="130" y="752"/>
                  </a:lnTo>
                  <a:lnTo>
                    <a:pt x="129" y="774"/>
                  </a:lnTo>
                  <a:lnTo>
                    <a:pt x="127" y="797"/>
                  </a:lnTo>
                  <a:lnTo>
                    <a:pt x="126" y="820"/>
                  </a:lnTo>
                  <a:lnTo>
                    <a:pt x="116" y="828"/>
                  </a:lnTo>
                  <a:lnTo>
                    <a:pt x="106" y="838"/>
                  </a:lnTo>
                  <a:lnTo>
                    <a:pt x="94" y="849"/>
                  </a:lnTo>
                  <a:lnTo>
                    <a:pt x="83" y="860"/>
                  </a:lnTo>
                  <a:lnTo>
                    <a:pt x="71" y="869"/>
                  </a:lnTo>
                  <a:lnTo>
                    <a:pt x="58" y="877"/>
                  </a:lnTo>
                  <a:lnTo>
                    <a:pt x="44" y="883"/>
                  </a:lnTo>
                  <a:lnTo>
                    <a:pt x="30" y="887"/>
                  </a:lnTo>
                  <a:lnTo>
                    <a:pt x="24" y="882"/>
                  </a:lnTo>
                  <a:lnTo>
                    <a:pt x="17" y="882"/>
                  </a:lnTo>
                  <a:lnTo>
                    <a:pt x="10" y="882"/>
                  </a:lnTo>
                  <a:lnTo>
                    <a:pt x="5" y="883"/>
                  </a:lnTo>
                  <a:lnTo>
                    <a:pt x="0" y="890"/>
                  </a:lnTo>
                  <a:lnTo>
                    <a:pt x="0" y="898"/>
                  </a:lnTo>
                  <a:lnTo>
                    <a:pt x="2" y="905"/>
                  </a:lnTo>
                  <a:lnTo>
                    <a:pt x="9" y="913"/>
                  </a:lnTo>
                  <a:lnTo>
                    <a:pt x="14" y="918"/>
                  </a:lnTo>
                  <a:lnTo>
                    <a:pt x="20" y="925"/>
                  </a:lnTo>
                  <a:lnTo>
                    <a:pt x="25" y="932"/>
                  </a:lnTo>
                  <a:lnTo>
                    <a:pt x="30" y="939"/>
                  </a:lnTo>
                  <a:lnTo>
                    <a:pt x="37" y="945"/>
                  </a:lnTo>
                  <a:lnTo>
                    <a:pt x="46" y="950"/>
                  </a:lnTo>
                  <a:lnTo>
                    <a:pt x="56" y="953"/>
                  </a:lnTo>
                  <a:lnTo>
                    <a:pt x="66" y="955"/>
                  </a:lnTo>
                  <a:lnTo>
                    <a:pt x="75" y="955"/>
                  </a:lnTo>
                  <a:lnTo>
                    <a:pt x="85" y="955"/>
                  </a:lnTo>
                  <a:lnTo>
                    <a:pt x="95" y="954"/>
                  </a:lnTo>
                  <a:lnTo>
                    <a:pt x="106" y="952"/>
                  </a:lnTo>
                  <a:lnTo>
                    <a:pt x="113" y="944"/>
                  </a:lnTo>
                  <a:lnTo>
                    <a:pt x="122" y="936"/>
                  </a:lnTo>
                  <a:lnTo>
                    <a:pt x="130" y="927"/>
                  </a:lnTo>
                  <a:lnTo>
                    <a:pt x="140" y="920"/>
                  </a:lnTo>
                  <a:lnTo>
                    <a:pt x="148" y="914"/>
                  </a:lnTo>
                  <a:lnTo>
                    <a:pt x="158" y="909"/>
                  </a:lnTo>
                  <a:lnTo>
                    <a:pt x="168" y="907"/>
                  </a:lnTo>
                  <a:lnTo>
                    <a:pt x="179" y="909"/>
                  </a:lnTo>
                  <a:lnTo>
                    <a:pt x="179" y="915"/>
                  </a:lnTo>
                  <a:lnTo>
                    <a:pt x="179" y="920"/>
                  </a:lnTo>
                  <a:lnTo>
                    <a:pt x="175" y="925"/>
                  </a:lnTo>
                  <a:lnTo>
                    <a:pt x="173" y="929"/>
                  </a:lnTo>
                  <a:lnTo>
                    <a:pt x="168" y="937"/>
                  </a:lnTo>
                  <a:lnTo>
                    <a:pt x="174" y="947"/>
                  </a:lnTo>
                  <a:lnTo>
                    <a:pt x="188" y="946"/>
                  </a:lnTo>
                  <a:lnTo>
                    <a:pt x="199" y="943"/>
                  </a:lnTo>
                  <a:lnTo>
                    <a:pt x="207" y="935"/>
                  </a:lnTo>
                  <a:lnTo>
                    <a:pt x="214" y="926"/>
                  </a:lnTo>
                  <a:lnTo>
                    <a:pt x="220" y="915"/>
                  </a:lnTo>
                  <a:lnTo>
                    <a:pt x="228" y="905"/>
                  </a:lnTo>
                  <a:lnTo>
                    <a:pt x="236" y="896"/>
                  </a:lnTo>
                  <a:lnTo>
                    <a:pt x="247" y="891"/>
                  </a:lnTo>
                  <a:lnTo>
                    <a:pt x="248" y="899"/>
                  </a:lnTo>
                  <a:lnTo>
                    <a:pt x="246" y="909"/>
                  </a:lnTo>
                  <a:lnTo>
                    <a:pt x="240" y="919"/>
                  </a:lnTo>
                  <a:lnTo>
                    <a:pt x="236" y="929"/>
                  </a:lnTo>
                  <a:lnTo>
                    <a:pt x="230" y="938"/>
                  </a:lnTo>
                  <a:lnTo>
                    <a:pt x="229" y="947"/>
                  </a:lnTo>
                  <a:lnTo>
                    <a:pt x="232" y="954"/>
                  </a:lnTo>
                  <a:lnTo>
                    <a:pt x="243" y="962"/>
                  </a:lnTo>
                  <a:lnTo>
                    <a:pt x="247" y="955"/>
                  </a:lnTo>
                  <a:lnTo>
                    <a:pt x="253" y="950"/>
                  </a:lnTo>
                  <a:lnTo>
                    <a:pt x="257" y="943"/>
                  </a:lnTo>
                  <a:lnTo>
                    <a:pt x="263" y="937"/>
                  </a:lnTo>
                  <a:lnTo>
                    <a:pt x="268" y="930"/>
                  </a:lnTo>
                  <a:lnTo>
                    <a:pt x="274" y="925"/>
                  </a:lnTo>
                  <a:lnTo>
                    <a:pt x="281" y="920"/>
                  </a:lnTo>
                  <a:lnTo>
                    <a:pt x="287" y="917"/>
                  </a:lnTo>
                  <a:lnTo>
                    <a:pt x="298" y="927"/>
                  </a:lnTo>
                  <a:lnTo>
                    <a:pt x="270" y="962"/>
                  </a:lnTo>
                  <a:lnTo>
                    <a:pt x="277" y="964"/>
                  </a:lnTo>
                  <a:lnTo>
                    <a:pt x="289" y="965"/>
                  </a:lnTo>
                  <a:lnTo>
                    <a:pt x="299" y="964"/>
                  </a:lnTo>
                  <a:lnTo>
                    <a:pt x="310" y="962"/>
                  </a:lnTo>
                  <a:lnTo>
                    <a:pt x="314" y="954"/>
                  </a:lnTo>
                  <a:lnTo>
                    <a:pt x="321" y="947"/>
                  </a:lnTo>
                  <a:lnTo>
                    <a:pt x="327" y="943"/>
                  </a:lnTo>
                  <a:lnTo>
                    <a:pt x="336" y="944"/>
                  </a:lnTo>
                  <a:lnTo>
                    <a:pt x="346" y="951"/>
                  </a:lnTo>
                  <a:lnTo>
                    <a:pt x="349" y="959"/>
                  </a:lnTo>
                  <a:lnTo>
                    <a:pt x="348" y="968"/>
                  </a:lnTo>
                  <a:lnTo>
                    <a:pt x="345" y="977"/>
                  </a:lnTo>
                  <a:lnTo>
                    <a:pt x="340" y="984"/>
                  </a:lnTo>
                  <a:lnTo>
                    <a:pt x="340" y="992"/>
                  </a:lnTo>
                  <a:lnTo>
                    <a:pt x="343" y="999"/>
                  </a:lnTo>
                  <a:lnTo>
                    <a:pt x="354" y="1005"/>
                  </a:lnTo>
                  <a:lnTo>
                    <a:pt x="360" y="997"/>
                  </a:lnTo>
                  <a:lnTo>
                    <a:pt x="367" y="989"/>
                  </a:lnTo>
                  <a:lnTo>
                    <a:pt x="373" y="981"/>
                  </a:lnTo>
                  <a:lnTo>
                    <a:pt x="378" y="974"/>
                  </a:lnTo>
                  <a:lnTo>
                    <a:pt x="384" y="965"/>
                  </a:lnTo>
                  <a:lnTo>
                    <a:pt x="391" y="959"/>
                  </a:lnTo>
                  <a:lnTo>
                    <a:pt x="398" y="952"/>
                  </a:lnTo>
                  <a:lnTo>
                    <a:pt x="409" y="947"/>
                  </a:lnTo>
                  <a:lnTo>
                    <a:pt x="414" y="952"/>
                  </a:lnTo>
                  <a:lnTo>
                    <a:pt x="411" y="957"/>
                  </a:lnTo>
                  <a:lnTo>
                    <a:pt x="408" y="964"/>
                  </a:lnTo>
                  <a:lnTo>
                    <a:pt x="402" y="971"/>
                  </a:lnTo>
                  <a:lnTo>
                    <a:pt x="399" y="978"/>
                  </a:lnTo>
                  <a:lnTo>
                    <a:pt x="395" y="984"/>
                  </a:lnTo>
                  <a:lnTo>
                    <a:pt x="394" y="991"/>
                  </a:lnTo>
                  <a:lnTo>
                    <a:pt x="396" y="998"/>
                  </a:lnTo>
                  <a:lnTo>
                    <a:pt x="404" y="1005"/>
                  </a:lnTo>
                  <a:lnTo>
                    <a:pt x="417" y="990"/>
                  </a:lnTo>
                  <a:lnTo>
                    <a:pt x="429" y="977"/>
                  </a:lnTo>
                  <a:lnTo>
                    <a:pt x="440" y="961"/>
                  </a:lnTo>
                  <a:lnTo>
                    <a:pt x="451" y="946"/>
                  </a:lnTo>
                  <a:lnTo>
                    <a:pt x="460" y="929"/>
                  </a:lnTo>
                  <a:lnTo>
                    <a:pt x="467" y="913"/>
                  </a:lnTo>
                  <a:lnTo>
                    <a:pt x="473" y="896"/>
                  </a:lnTo>
                  <a:lnTo>
                    <a:pt x="477" y="879"/>
                  </a:lnTo>
                  <a:lnTo>
                    <a:pt x="468" y="871"/>
                  </a:lnTo>
                  <a:lnTo>
                    <a:pt x="459" y="867"/>
                  </a:lnTo>
                  <a:lnTo>
                    <a:pt x="455" y="863"/>
                  </a:lnTo>
                  <a:lnTo>
                    <a:pt x="451" y="860"/>
                  </a:lnTo>
                  <a:lnTo>
                    <a:pt x="448" y="855"/>
                  </a:lnTo>
                  <a:lnTo>
                    <a:pt x="447" y="851"/>
                  </a:lnTo>
                  <a:lnTo>
                    <a:pt x="459" y="844"/>
                  </a:lnTo>
                  <a:lnTo>
                    <a:pt x="474" y="845"/>
                  </a:lnTo>
                  <a:lnTo>
                    <a:pt x="490" y="847"/>
                  </a:lnTo>
                  <a:lnTo>
                    <a:pt x="506" y="853"/>
                  </a:lnTo>
                  <a:lnTo>
                    <a:pt x="521" y="855"/>
                  </a:lnTo>
                  <a:lnTo>
                    <a:pt x="536" y="854"/>
                  </a:lnTo>
                  <a:lnTo>
                    <a:pt x="547" y="846"/>
                  </a:lnTo>
                  <a:lnTo>
                    <a:pt x="556" y="831"/>
                  </a:lnTo>
                  <a:lnTo>
                    <a:pt x="557" y="816"/>
                  </a:lnTo>
                  <a:lnTo>
                    <a:pt x="555" y="804"/>
                  </a:lnTo>
                  <a:lnTo>
                    <a:pt x="550" y="791"/>
                  </a:lnTo>
                  <a:lnTo>
                    <a:pt x="546" y="781"/>
                  </a:lnTo>
                  <a:lnTo>
                    <a:pt x="541" y="770"/>
                  </a:lnTo>
                  <a:lnTo>
                    <a:pt x="540" y="760"/>
                  </a:lnTo>
                  <a:lnTo>
                    <a:pt x="541" y="750"/>
                  </a:lnTo>
                  <a:lnTo>
                    <a:pt x="550" y="740"/>
                  </a:lnTo>
                  <a:lnTo>
                    <a:pt x="558" y="713"/>
                  </a:lnTo>
                  <a:lnTo>
                    <a:pt x="565" y="687"/>
                  </a:lnTo>
                  <a:lnTo>
                    <a:pt x="569" y="659"/>
                  </a:lnTo>
                  <a:lnTo>
                    <a:pt x="574" y="632"/>
                  </a:lnTo>
                  <a:lnTo>
                    <a:pt x="577" y="604"/>
                  </a:lnTo>
                  <a:lnTo>
                    <a:pt x="582" y="577"/>
                  </a:lnTo>
                  <a:lnTo>
                    <a:pt x="590" y="551"/>
                  </a:lnTo>
                  <a:lnTo>
                    <a:pt x="601" y="527"/>
                  </a:lnTo>
                  <a:lnTo>
                    <a:pt x="600" y="520"/>
                  </a:lnTo>
                  <a:lnTo>
                    <a:pt x="601" y="512"/>
                  </a:lnTo>
                  <a:lnTo>
                    <a:pt x="601" y="503"/>
                  </a:lnTo>
                  <a:lnTo>
                    <a:pt x="603" y="495"/>
                  </a:lnTo>
                  <a:lnTo>
                    <a:pt x="602" y="487"/>
                  </a:lnTo>
                  <a:lnTo>
                    <a:pt x="600" y="480"/>
                  </a:lnTo>
                  <a:lnTo>
                    <a:pt x="595" y="475"/>
                  </a:lnTo>
                  <a:lnTo>
                    <a:pt x="588" y="472"/>
                  </a:lnTo>
                  <a:lnTo>
                    <a:pt x="591" y="462"/>
                  </a:lnTo>
                  <a:lnTo>
                    <a:pt x="592" y="452"/>
                  </a:lnTo>
                  <a:lnTo>
                    <a:pt x="592" y="443"/>
                  </a:lnTo>
                  <a:lnTo>
                    <a:pt x="592" y="435"/>
                  </a:lnTo>
                  <a:lnTo>
                    <a:pt x="592" y="426"/>
                  </a:lnTo>
                  <a:lnTo>
                    <a:pt x="593" y="419"/>
                  </a:lnTo>
                  <a:lnTo>
                    <a:pt x="596" y="410"/>
                  </a:lnTo>
                  <a:lnTo>
                    <a:pt x="603" y="402"/>
                  </a:lnTo>
                  <a:lnTo>
                    <a:pt x="601" y="386"/>
                  </a:lnTo>
                  <a:lnTo>
                    <a:pt x="595" y="377"/>
                  </a:lnTo>
                  <a:lnTo>
                    <a:pt x="585" y="371"/>
                  </a:lnTo>
                  <a:lnTo>
                    <a:pt x="574" y="370"/>
                  </a:lnTo>
                  <a:lnTo>
                    <a:pt x="559" y="369"/>
                  </a:lnTo>
                  <a:lnTo>
                    <a:pt x="546" y="369"/>
                  </a:lnTo>
                  <a:lnTo>
                    <a:pt x="532" y="368"/>
                  </a:lnTo>
                  <a:lnTo>
                    <a:pt x="522" y="366"/>
                  </a:lnTo>
                  <a:lnTo>
                    <a:pt x="508" y="367"/>
                  </a:lnTo>
                  <a:lnTo>
                    <a:pt x="495" y="365"/>
                  </a:lnTo>
                  <a:lnTo>
                    <a:pt x="484" y="358"/>
                  </a:lnTo>
                  <a:lnTo>
                    <a:pt x="476" y="350"/>
                  </a:lnTo>
                  <a:lnTo>
                    <a:pt x="466" y="340"/>
                  </a:lnTo>
                  <a:lnTo>
                    <a:pt x="458" y="330"/>
                  </a:lnTo>
                  <a:lnTo>
                    <a:pt x="449" y="322"/>
                  </a:lnTo>
                  <a:lnTo>
                    <a:pt x="441" y="318"/>
                  </a:lnTo>
                  <a:lnTo>
                    <a:pt x="424" y="301"/>
                  </a:lnTo>
                  <a:lnTo>
                    <a:pt x="433" y="298"/>
                  </a:lnTo>
                  <a:lnTo>
                    <a:pt x="442" y="304"/>
                  </a:lnTo>
                  <a:lnTo>
                    <a:pt x="453" y="311"/>
                  </a:lnTo>
                  <a:lnTo>
                    <a:pt x="465" y="315"/>
                  </a:lnTo>
                  <a:lnTo>
                    <a:pt x="478" y="314"/>
                  </a:lnTo>
                  <a:lnTo>
                    <a:pt x="493" y="316"/>
                  </a:lnTo>
                  <a:lnTo>
                    <a:pt x="509" y="319"/>
                  </a:lnTo>
                  <a:lnTo>
                    <a:pt x="524" y="322"/>
                  </a:lnTo>
                  <a:lnTo>
                    <a:pt x="539" y="322"/>
                  </a:lnTo>
                  <a:lnTo>
                    <a:pt x="554" y="321"/>
                  </a:lnTo>
                  <a:lnTo>
                    <a:pt x="567" y="315"/>
                  </a:lnTo>
                  <a:lnTo>
                    <a:pt x="581" y="305"/>
                  </a:lnTo>
                  <a:lnTo>
                    <a:pt x="582" y="297"/>
                  </a:lnTo>
                  <a:lnTo>
                    <a:pt x="582" y="291"/>
                  </a:lnTo>
                  <a:lnTo>
                    <a:pt x="579" y="284"/>
                  </a:lnTo>
                  <a:lnTo>
                    <a:pt x="577" y="277"/>
                  </a:lnTo>
                  <a:lnTo>
                    <a:pt x="575" y="270"/>
                  </a:lnTo>
                  <a:lnTo>
                    <a:pt x="577" y="265"/>
                  </a:lnTo>
                  <a:lnTo>
                    <a:pt x="581" y="260"/>
                  </a:lnTo>
                  <a:lnTo>
                    <a:pt x="591" y="257"/>
                  </a:lnTo>
                  <a:lnTo>
                    <a:pt x="586" y="249"/>
                  </a:lnTo>
                  <a:lnTo>
                    <a:pt x="581" y="245"/>
                  </a:lnTo>
                  <a:lnTo>
                    <a:pt x="574" y="241"/>
                  </a:lnTo>
                  <a:lnTo>
                    <a:pt x="568" y="240"/>
                  </a:lnTo>
                  <a:lnTo>
                    <a:pt x="560" y="239"/>
                  </a:lnTo>
                  <a:lnTo>
                    <a:pt x="552" y="238"/>
                  </a:lnTo>
                  <a:lnTo>
                    <a:pt x="546" y="234"/>
                  </a:lnTo>
                  <a:lnTo>
                    <a:pt x="540" y="232"/>
                  </a:lnTo>
                  <a:lnTo>
                    <a:pt x="531" y="227"/>
                  </a:lnTo>
                  <a:lnTo>
                    <a:pt x="523" y="221"/>
                  </a:lnTo>
                  <a:lnTo>
                    <a:pt x="515" y="215"/>
                  </a:lnTo>
                  <a:lnTo>
                    <a:pt x="508" y="210"/>
                  </a:lnTo>
                  <a:lnTo>
                    <a:pt x="500" y="203"/>
                  </a:lnTo>
                  <a:lnTo>
                    <a:pt x="492" y="197"/>
                  </a:lnTo>
                  <a:lnTo>
                    <a:pt x="483" y="194"/>
                  </a:lnTo>
                  <a:lnTo>
                    <a:pt x="475" y="192"/>
                  </a:lnTo>
                  <a:lnTo>
                    <a:pt x="482" y="184"/>
                  </a:lnTo>
                  <a:lnTo>
                    <a:pt x="492" y="177"/>
                  </a:lnTo>
                  <a:lnTo>
                    <a:pt x="501" y="171"/>
                  </a:lnTo>
                  <a:lnTo>
                    <a:pt x="511" y="164"/>
                  </a:lnTo>
                  <a:lnTo>
                    <a:pt x="520" y="155"/>
                  </a:lnTo>
                  <a:lnTo>
                    <a:pt x="528" y="147"/>
                  </a:lnTo>
                  <a:lnTo>
                    <a:pt x="533" y="136"/>
                  </a:lnTo>
                  <a:lnTo>
                    <a:pt x="538" y="126"/>
                  </a:lnTo>
                  <a:lnTo>
                    <a:pt x="526" y="119"/>
                  </a:lnTo>
                  <a:lnTo>
                    <a:pt x="527" y="109"/>
                  </a:lnTo>
                  <a:lnTo>
                    <a:pt x="532" y="102"/>
                  </a:lnTo>
                  <a:lnTo>
                    <a:pt x="538" y="95"/>
                  </a:lnTo>
                  <a:lnTo>
                    <a:pt x="545" y="89"/>
                  </a:lnTo>
                  <a:lnTo>
                    <a:pt x="549" y="81"/>
                  </a:lnTo>
                  <a:lnTo>
                    <a:pt x="552" y="74"/>
                  </a:lnTo>
                  <a:lnTo>
                    <a:pt x="551" y="66"/>
                  </a:lnTo>
                  <a:lnTo>
                    <a:pt x="548" y="58"/>
                  </a:lnTo>
                  <a:lnTo>
                    <a:pt x="550" y="50"/>
                  </a:lnTo>
                  <a:lnTo>
                    <a:pt x="554" y="44"/>
                  </a:lnTo>
                  <a:lnTo>
                    <a:pt x="556" y="36"/>
                  </a:lnTo>
                  <a:lnTo>
                    <a:pt x="559" y="29"/>
                  </a:lnTo>
                  <a:lnTo>
                    <a:pt x="559" y="21"/>
                  </a:lnTo>
                  <a:lnTo>
                    <a:pt x="559" y="13"/>
                  </a:lnTo>
                  <a:lnTo>
                    <a:pt x="558" y="7"/>
                  </a:lnTo>
                  <a:lnTo>
                    <a:pt x="556" y="0"/>
                  </a:lnTo>
                  <a:lnTo>
                    <a:pt x="547" y="2"/>
                  </a:lnTo>
                  <a:lnTo>
                    <a:pt x="540" y="8"/>
                  </a:lnTo>
                  <a:lnTo>
                    <a:pt x="535" y="13"/>
                  </a:lnTo>
                  <a:lnTo>
                    <a:pt x="531" y="22"/>
                  </a:lnTo>
                  <a:lnTo>
                    <a:pt x="527" y="29"/>
                  </a:lnTo>
                  <a:lnTo>
                    <a:pt x="522" y="38"/>
                  </a:lnTo>
                  <a:lnTo>
                    <a:pt x="518" y="45"/>
                  </a:lnTo>
                  <a:lnTo>
                    <a:pt x="512" y="53"/>
                  </a:lnTo>
                  <a:close/>
                </a:path>
              </a:pathLst>
            </a:custGeom>
            <a:solidFill>
              <a:schemeClr val="accent5">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6" name="Freeform 32"/>
            <p:cNvSpPr>
              <a:spLocks/>
            </p:cNvSpPr>
            <p:nvPr/>
          </p:nvSpPr>
          <p:spPr bwMode="auto">
            <a:xfrm>
              <a:off x="5487988" y="4119563"/>
              <a:ext cx="161925" cy="207962"/>
            </a:xfrm>
            <a:custGeom>
              <a:avLst/>
              <a:gdLst/>
              <a:ahLst/>
              <a:cxnLst>
                <a:cxn ang="0">
                  <a:pos x="34" y="30"/>
                </a:cxn>
                <a:cxn ang="0">
                  <a:pos x="39" y="55"/>
                </a:cxn>
                <a:cxn ang="0">
                  <a:pos x="39" y="82"/>
                </a:cxn>
                <a:cxn ang="0">
                  <a:pos x="40" y="111"/>
                </a:cxn>
                <a:cxn ang="0">
                  <a:pos x="48" y="137"/>
                </a:cxn>
                <a:cxn ang="0">
                  <a:pos x="59" y="161"/>
                </a:cxn>
                <a:cxn ang="0">
                  <a:pos x="69" y="184"/>
                </a:cxn>
                <a:cxn ang="0">
                  <a:pos x="77" y="207"/>
                </a:cxn>
                <a:cxn ang="0">
                  <a:pos x="10" y="162"/>
                </a:cxn>
                <a:cxn ang="0">
                  <a:pos x="0" y="168"/>
                </a:cxn>
                <a:cxn ang="0">
                  <a:pos x="20" y="208"/>
                </a:cxn>
                <a:cxn ang="0">
                  <a:pos x="62" y="264"/>
                </a:cxn>
                <a:cxn ang="0">
                  <a:pos x="110" y="318"/>
                </a:cxn>
                <a:cxn ang="0">
                  <a:pos x="165" y="362"/>
                </a:cxn>
                <a:cxn ang="0">
                  <a:pos x="236" y="380"/>
                </a:cxn>
                <a:cxn ang="0">
                  <a:pos x="266" y="415"/>
                </a:cxn>
                <a:cxn ang="0">
                  <a:pos x="299" y="451"/>
                </a:cxn>
                <a:cxn ang="0">
                  <a:pos x="333" y="484"/>
                </a:cxn>
                <a:cxn ang="0">
                  <a:pos x="361" y="521"/>
                </a:cxn>
                <a:cxn ang="0">
                  <a:pos x="389" y="499"/>
                </a:cxn>
                <a:cxn ang="0">
                  <a:pos x="396" y="463"/>
                </a:cxn>
                <a:cxn ang="0">
                  <a:pos x="393" y="421"/>
                </a:cxn>
                <a:cxn ang="0">
                  <a:pos x="398" y="384"/>
                </a:cxn>
                <a:cxn ang="0">
                  <a:pos x="406" y="361"/>
                </a:cxn>
                <a:cxn ang="0">
                  <a:pos x="408" y="347"/>
                </a:cxn>
                <a:cxn ang="0">
                  <a:pos x="404" y="337"/>
                </a:cxn>
                <a:cxn ang="0">
                  <a:pos x="379" y="323"/>
                </a:cxn>
                <a:cxn ang="0">
                  <a:pos x="354" y="308"/>
                </a:cxn>
                <a:cxn ang="0">
                  <a:pos x="334" y="289"/>
                </a:cxn>
                <a:cxn ang="0">
                  <a:pos x="327" y="266"/>
                </a:cxn>
                <a:cxn ang="0">
                  <a:pos x="318" y="259"/>
                </a:cxn>
                <a:cxn ang="0">
                  <a:pos x="321" y="251"/>
                </a:cxn>
                <a:cxn ang="0">
                  <a:pos x="323" y="230"/>
                </a:cxn>
                <a:cxn ang="0">
                  <a:pos x="305" y="188"/>
                </a:cxn>
                <a:cxn ang="0">
                  <a:pos x="280" y="149"/>
                </a:cxn>
                <a:cxn ang="0">
                  <a:pos x="253" y="109"/>
                </a:cxn>
                <a:cxn ang="0">
                  <a:pos x="232" y="71"/>
                </a:cxn>
                <a:cxn ang="0">
                  <a:pos x="216" y="79"/>
                </a:cxn>
                <a:cxn ang="0">
                  <a:pos x="220" y="96"/>
                </a:cxn>
                <a:cxn ang="0">
                  <a:pos x="221" y="103"/>
                </a:cxn>
                <a:cxn ang="0">
                  <a:pos x="212" y="109"/>
                </a:cxn>
                <a:cxn ang="0">
                  <a:pos x="176" y="80"/>
                </a:cxn>
                <a:cxn ang="0">
                  <a:pos x="140" y="54"/>
                </a:cxn>
                <a:cxn ang="0">
                  <a:pos x="103" y="28"/>
                </a:cxn>
                <a:cxn ang="0">
                  <a:pos x="68" y="0"/>
                </a:cxn>
                <a:cxn ang="0">
                  <a:pos x="47" y="6"/>
                </a:cxn>
                <a:cxn ang="0">
                  <a:pos x="28" y="18"/>
                </a:cxn>
              </a:cxnLst>
              <a:rect l="0" t="0" r="r" b="b"/>
              <a:pathLst>
                <a:path w="408" h="521">
                  <a:moveTo>
                    <a:pt x="28" y="18"/>
                  </a:moveTo>
                  <a:lnTo>
                    <a:pt x="34" y="30"/>
                  </a:lnTo>
                  <a:lnTo>
                    <a:pt x="39" y="42"/>
                  </a:lnTo>
                  <a:lnTo>
                    <a:pt x="39" y="55"/>
                  </a:lnTo>
                  <a:lnTo>
                    <a:pt x="40" y="69"/>
                  </a:lnTo>
                  <a:lnTo>
                    <a:pt x="39" y="82"/>
                  </a:lnTo>
                  <a:lnTo>
                    <a:pt x="39" y="97"/>
                  </a:lnTo>
                  <a:lnTo>
                    <a:pt x="40" y="111"/>
                  </a:lnTo>
                  <a:lnTo>
                    <a:pt x="44" y="127"/>
                  </a:lnTo>
                  <a:lnTo>
                    <a:pt x="48" y="137"/>
                  </a:lnTo>
                  <a:lnTo>
                    <a:pt x="53" y="150"/>
                  </a:lnTo>
                  <a:lnTo>
                    <a:pt x="59" y="161"/>
                  </a:lnTo>
                  <a:lnTo>
                    <a:pt x="65" y="173"/>
                  </a:lnTo>
                  <a:lnTo>
                    <a:pt x="69" y="184"/>
                  </a:lnTo>
                  <a:lnTo>
                    <a:pt x="75" y="196"/>
                  </a:lnTo>
                  <a:lnTo>
                    <a:pt x="77" y="207"/>
                  </a:lnTo>
                  <a:lnTo>
                    <a:pt x="80" y="218"/>
                  </a:lnTo>
                  <a:lnTo>
                    <a:pt x="10" y="162"/>
                  </a:lnTo>
                  <a:lnTo>
                    <a:pt x="5" y="165"/>
                  </a:lnTo>
                  <a:lnTo>
                    <a:pt x="0" y="168"/>
                  </a:lnTo>
                  <a:lnTo>
                    <a:pt x="0" y="182"/>
                  </a:lnTo>
                  <a:lnTo>
                    <a:pt x="20" y="208"/>
                  </a:lnTo>
                  <a:lnTo>
                    <a:pt x="41" y="237"/>
                  </a:lnTo>
                  <a:lnTo>
                    <a:pt x="62" y="264"/>
                  </a:lnTo>
                  <a:lnTo>
                    <a:pt x="86" y="292"/>
                  </a:lnTo>
                  <a:lnTo>
                    <a:pt x="110" y="318"/>
                  </a:lnTo>
                  <a:lnTo>
                    <a:pt x="137" y="342"/>
                  </a:lnTo>
                  <a:lnTo>
                    <a:pt x="165" y="362"/>
                  </a:lnTo>
                  <a:lnTo>
                    <a:pt x="196" y="380"/>
                  </a:lnTo>
                  <a:lnTo>
                    <a:pt x="236" y="380"/>
                  </a:lnTo>
                  <a:lnTo>
                    <a:pt x="249" y="397"/>
                  </a:lnTo>
                  <a:lnTo>
                    <a:pt x="266" y="415"/>
                  </a:lnTo>
                  <a:lnTo>
                    <a:pt x="281" y="433"/>
                  </a:lnTo>
                  <a:lnTo>
                    <a:pt x="299" y="451"/>
                  </a:lnTo>
                  <a:lnTo>
                    <a:pt x="316" y="467"/>
                  </a:lnTo>
                  <a:lnTo>
                    <a:pt x="333" y="484"/>
                  </a:lnTo>
                  <a:lnTo>
                    <a:pt x="348" y="501"/>
                  </a:lnTo>
                  <a:lnTo>
                    <a:pt x="361" y="521"/>
                  </a:lnTo>
                  <a:lnTo>
                    <a:pt x="378" y="511"/>
                  </a:lnTo>
                  <a:lnTo>
                    <a:pt x="389" y="499"/>
                  </a:lnTo>
                  <a:lnTo>
                    <a:pt x="394" y="482"/>
                  </a:lnTo>
                  <a:lnTo>
                    <a:pt x="396" y="463"/>
                  </a:lnTo>
                  <a:lnTo>
                    <a:pt x="394" y="442"/>
                  </a:lnTo>
                  <a:lnTo>
                    <a:pt x="393" y="421"/>
                  </a:lnTo>
                  <a:lnTo>
                    <a:pt x="394" y="401"/>
                  </a:lnTo>
                  <a:lnTo>
                    <a:pt x="398" y="384"/>
                  </a:lnTo>
                  <a:lnTo>
                    <a:pt x="402" y="372"/>
                  </a:lnTo>
                  <a:lnTo>
                    <a:pt x="406" y="361"/>
                  </a:lnTo>
                  <a:lnTo>
                    <a:pt x="407" y="354"/>
                  </a:lnTo>
                  <a:lnTo>
                    <a:pt x="408" y="347"/>
                  </a:lnTo>
                  <a:lnTo>
                    <a:pt x="406" y="342"/>
                  </a:lnTo>
                  <a:lnTo>
                    <a:pt x="404" y="337"/>
                  </a:lnTo>
                  <a:lnTo>
                    <a:pt x="391" y="329"/>
                  </a:lnTo>
                  <a:lnTo>
                    <a:pt x="379" y="323"/>
                  </a:lnTo>
                  <a:lnTo>
                    <a:pt x="366" y="315"/>
                  </a:lnTo>
                  <a:lnTo>
                    <a:pt x="354" y="308"/>
                  </a:lnTo>
                  <a:lnTo>
                    <a:pt x="343" y="298"/>
                  </a:lnTo>
                  <a:lnTo>
                    <a:pt x="334" y="289"/>
                  </a:lnTo>
                  <a:lnTo>
                    <a:pt x="329" y="278"/>
                  </a:lnTo>
                  <a:lnTo>
                    <a:pt x="327" y="266"/>
                  </a:lnTo>
                  <a:lnTo>
                    <a:pt x="321" y="262"/>
                  </a:lnTo>
                  <a:lnTo>
                    <a:pt x="318" y="259"/>
                  </a:lnTo>
                  <a:lnTo>
                    <a:pt x="318" y="254"/>
                  </a:lnTo>
                  <a:lnTo>
                    <a:pt x="321" y="251"/>
                  </a:lnTo>
                  <a:lnTo>
                    <a:pt x="324" y="241"/>
                  </a:lnTo>
                  <a:lnTo>
                    <a:pt x="323" y="230"/>
                  </a:lnTo>
                  <a:lnTo>
                    <a:pt x="315" y="208"/>
                  </a:lnTo>
                  <a:lnTo>
                    <a:pt x="305" y="188"/>
                  </a:lnTo>
                  <a:lnTo>
                    <a:pt x="293" y="168"/>
                  </a:lnTo>
                  <a:lnTo>
                    <a:pt x="280" y="149"/>
                  </a:lnTo>
                  <a:lnTo>
                    <a:pt x="267" y="128"/>
                  </a:lnTo>
                  <a:lnTo>
                    <a:pt x="253" y="109"/>
                  </a:lnTo>
                  <a:lnTo>
                    <a:pt x="241" y="90"/>
                  </a:lnTo>
                  <a:lnTo>
                    <a:pt x="232" y="71"/>
                  </a:lnTo>
                  <a:lnTo>
                    <a:pt x="223" y="73"/>
                  </a:lnTo>
                  <a:lnTo>
                    <a:pt x="216" y="79"/>
                  </a:lnTo>
                  <a:lnTo>
                    <a:pt x="215" y="87"/>
                  </a:lnTo>
                  <a:lnTo>
                    <a:pt x="220" y="96"/>
                  </a:lnTo>
                  <a:lnTo>
                    <a:pt x="220" y="99"/>
                  </a:lnTo>
                  <a:lnTo>
                    <a:pt x="221" y="103"/>
                  </a:lnTo>
                  <a:lnTo>
                    <a:pt x="217" y="106"/>
                  </a:lnTo>
                  <a:lnTo>
                    <a:pt x="212" y="109"/>
                  </a:lnTo>
                  <a:lnTo>
                    <a:pt x="194" y="94"/>
                  </a:lnTo>
                  <a:lnTo>
                    <a:pt x="176" y="80"/>
                  </a:lnTo>
                  <a:lnTo>
                    <a:pt x="158" y="67"/>
                  </a:lnTo>
                  <a:lnTo>
                    <a:pt x="140" y="54"/>
                  </a:lnTo>
                  <a:lnTo>
                    <a:pt x="121" y="41"/>
                  </a:lnTo>
                  <a:lnTo>
                    <a:pt x="103" y="28"/>
                  </a:lnTo>
                  <a:lnTo>
                    <a:pt x="85" y="14"/>
                  </a:lnTo>
                  <a:lnTo>
                    <a:pt x="68" y="0"/>
                  </a:lnTo>
                  <a:lnTo>
                    <a:pt x="57" y="4"/>
                  </a:lnTo>
                  <a:lnTo>
                    <a:pt x="47" y="6"/>
                  </a:lnTo>
                  <a:lnTo>
                    <a:pt x="37" y="9"/>
                  </a:lnTo>
                  <a:lnTo>
                    <a:pt x="28" y="18"/>
                  </a:lnTo>
                  <a:close/>
                </a:path>
              </a:pathLst>
            </a:custGeom>
            <a:solidFill>
              <a:srgbClr val="FFDED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7" name="Freeform 33"/>
            <p:cNvSpPr>
              <a:spLocks/>
            </p:cNvSpPr>
            <p:nvPr/>
          </p:nvSpPr>
          <p:spPr bwMode="auto">
            <a:xfrm>
              <a:off x="5368925" y="4164013"/>
              <a:ext cx="7938" cy="9525"/>
            </a:xfrm>
            <a:custGeom>
              <a:avLst/>
              <a:gdLst/>
              <a:ahLst/>
              <a:cxnLst>
                <a:cxn ang="0">
                  <a:pos x="20" y="26"/>
                </a:cxn>
                <a:cxn ang="0">
                  <a:pos x="0" y="0"/>
                </a:cxn>
                <a:cxn ang="0">
                  <a:pos x="3" y="8"/>
                </a:cxn>
                <a:cxn ang="0">
                  <a:pos x="7" y="16"/>
                </a:cxn>
                <a:cxn ang="0">
                  <a:pos x="12" y="23"/>
                </a:cxn>
                <a:cxn ang="0">
                  <a:pos x="20" y="26"/>
                </a:cxn>
              </a:cxnLst>
              <a:rect l="0" t="0" r="r" b="b"/>
              <a:pathLst>
                <a:path w="20" h="26">
                  <a:moveTo>
                    <a:pt x="20" y="26"/>
                  </a:moveTo>
                  <a:lnTo>
                    <a:pt x="0" y="0"/>
                  </a:lnTo>
                  <a:lnTo>
                    <a:pt x="3" y="8"/>
                  </a:lnTo>
                  <a:lnTo>
                    <a:pt x="7" y="16"/>
                  </a:lnTo>
                  <a:lnTo>
                    <a:pt x="12" y="23"/>
                  </a:lnTo>
                  <a:lnTo>
                    <a:pt x="20" y="26"/>
                  </a:lnTo>
                  <a:close/>
                </a:path>
              </a:pathLst>
            </a:custGeom>
            <a:solidFill>
              <a:srgbClr val="B3CC1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8" name="Freeform 34"/>
            <p:cNvSpPr>
              <a:spLocks/>
            </p:cNvSpPr>
            <p:nvPr/>
          </p:nvSpPr>
          <p:spPr bwMode="auto">
            <a:xfrm>
              <a:off x="5795963" y="4195763"/>
              <a:ext cx="36513" cy="26987"/>
            </a:xfrm>
            <a:custGeom>
              <a:avLst/>
              <a:gdLst/>
              <a:ahLst/>
              <a:cxnLst>
                <a:cxn ang="0">
                  <a:pos x="0" y="24"/>
                </a:cxn>
                <a:cxn ang="0">
                  <a:pos x="8" y="34"/>
                </a:cxn>
                <a:cxn ang="0">
                  <a:pos x="18" y="43"/>
                </a:cxn>
                <a:cxn ang="0">
                  <a:pos x="29" y="50"/>
                </a:cxn>
                <a:cxn ang="0">
                  <a:pos x="41" y="56"/>
                </a:cxn>
                <a:cxn ang="0">
                  <a:pos x="52" y="60"/>
                </a:cxn>
                <a:cxn ang="0">
                  <a:pos x="66" y="63"/>
                </a:cxn>
                <a:cxn ang="0">
                  <a:pos x="79" y="64"/>
                </a:cxn>
                <a:cxn ang="0">
                  <a:pos x="94" y="67"/>
                </a:cxn>
                <a:cxn ang="0">
                  <a:pos x="86" y="63"/>
                </a:cxn>
                <a:cxn ang="0">
                  <a:pos x="78" y="60"/>
                </a:cxn>
                <a:cxn ang="0">
                  <a:pos x="70" y="55"/>
                </a:cxn>
                <a:cxn ang="0">
                  <a:pos x="63" y="51"/>
                </a:cxn>
                <a:cxn ang="0">
                  <a:pos x="56" y="45"/>
                </a:cxn>
                <a:cxn ang="0">
                  <a:pos x="49" y="40"/>
                </a:cxn>
                <a:cxn ang="0">
                  <a:pos x="42" y="33"/>
                </a:cxn>
                <a:cxn ang="0">
                  <a:pos x="35" y="26"/>
                </a:cxn>
                <a:cxn ang="0">
                  <a:pos x="41" y="0"/>
                </a:cxn>
                <a:cxn ang="0">
                  <a:pos x="34" y="1"/>
                </a:cxn>
                <a:cxn ang="0">
                  <a:pos x="29" y="3"/>
                </a:cxn>
                <a:cxn ang="0">
                  <a:pos x="22" y="4"/>
                </a:cxn>
                <a:cxn ang="0">
                  <a:pos x="16" y="7"/>
                </a:cxn>
                <a:cxn ang="0">
                  <a:pos x="9" y="9"/>
                </a:cxn>
                <a:cxn ang="0">
                  <a:pos x="5" y="13"/>
                </a:cxn>
                <a:cxn ang="0">
                  <a:pos x="2" y="17"/>
                </a:cxn>
                <a:cxn ang="0">
                  <a:pos x="0" y="24"/>
                </a:cxn>
              </a:cxnLst>
              <a:rect l="0" t="0" r="r" b="b"/>
              <a:pathLst>
                <a:path w="94" h="67">
                  <a:moveTo>
                    <a:pt x="0" y="24"/>
                  </a:moveTo>
                  <a:lnTo>
                    <a:pt x="8" y="34"/>
                  </a:lnTo>
                  <a:lnTo>
                    <a:pt x="18" y="43"/>
                  </a:lnTo>
                  <a:lnTo>
                    <a:pt x="29" y="50"/>
                  </a:lnTo>
                  <a:lnTo>
                    <a:pt x="41" y="56"/>
                  </a:lnTo>
                  <a:lnTo>
                    <a:pt x="52" y="60"/>
                  </a:lnTo>
                  <a:lnTo>
                    <a:pt x="66" y="63"/>
                  </a:lnTo>
                  <a:lnTo>
                    <a:pt x="79" y="64"/>
                  </a:lnTo>
                  <a:lnTo>
                    <a:pt x="94" y="67"/>
                  </a:lnTo>
                  <a:lnTo>
                    <a:pt x="86" y="63"/>
                  </a:lnTo>
                  <a:lnTo>
                    <a:pt x="78" y="60"/>
                  </a:lnTo>
                  <a:lnTo>
                    <a:pt x="70" y="55"/>
                  </a:lnTo>
                  <a:lnTo>
                    <a:pt x="63" y="51"/>
                  </a:lnTo>
                  <a:lnTo>
                    <a:pt x="56" y="45"/>
                  </a:lnTo>
                  <a:lnTo>
                    <a:pt x="49" y="40"/>
                  </a:lnTo>
                  <a:lnTo>
                    <a:pt x="42" y="33"/>
                  </a:lnTo>
                  <a:lnTo>
                    <a:pt x="35" y="26"/>
                  </a:lnTo>
                  <a:lnTo>
                    <a:pt x="41" y="0"/>
                  </a:lnTo>
                  <a:lnTo>
                    <a:pt x="34" y="1"/>
                  </a:lnTo>
                  <a:lnTo>
                    <a:pt x="29" y="3"/>
                  </a:lnTo>
                  <a:lnTo>
                    <a:pt x="22" y="4"/>
                  </a:lnTo>
                  <a:lnTo>
                    <a:pt x="16" y="7"/>
                  </a:lnTo>
                  <a:lnTo>
                    <a:pt x="9" y="9"/>
                  </a:lnTo>
                  <a:lnTo>
                    <a:pt x="5" y="13"/>
                  </a:lnTo>
                  <a:lnTo>
                    <a:pt x="2" y="17"/>
                  </a:lnTo>
                  <a:lnTo>
                    <a:pt x="0" y="2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9" name="Freeform 35"/>
            <p:cNvSpPr>
              <a:spLocks/>
            </p:cNvSpPr>
            <p:nvPr/>
          </p:nvSpPr>
          <p:spPr bwMode="auto">
            <a:xfrm>
              <a:off x="5354638" y="4206875"/>
              <a:ext cx="66675" cy="139700"/>
            </a:xfrm>
            <a:custGeom>
              <a:avLst/>
              <a:gdLst/>
              <a:ahLst/>
              <a:cxnLst>
                <a:cxn ang="0">
                  <a:pos x="75" y="52"/>
                </a:cxn>
                <a:cxn ang="0">
                  <a:pos x="75" y="67"/>
                </a:cxn>
                <a:cxn ang="0">
                  <a:pos x="75" y="84"/>
                </a:cxn>
                <a:cxn ang="0">
                  <a:pos x="71" y="99"/>
                </a:cxn>
                <a:cxn ang="0">
                  <a:pos x="59" y="100"/>
                </a:cxn>
                <a:cxn ang="0">
                  <a:pos x="47" y="90"/>
                </a:cxn>
                <a:cxn ang="0">
                  <a:pos x="34" y="83"/>
                </a:cxn>
                <a:cxn ang="0">
                  <a:pos x="20" y="83"/>
                </a:cxn>
                <a:cxn ang="0">
                  <a:pos x="6" y="96"/>
                </a:cxn>
                <a:cxn ang="0">
                  <a:pos x="0" y="115"/>
                </a:cxn>
                <a:cxn ang="0">
                  <a:pos x="11" y="134"/>
                </a:cxn>
                <a:cxn ang="0">
                  <a:pos x="35" y="151"/>
                </a:cxn>
                <a:cxn ang="0">
                  <a:pos x="58" y="167"/>
                </a:cxn>
                <a:cxn ang="0">
                  <a:pos x="80" y="189"/>
                </a:cxn>
                <a:cxn ang="0">
                  <a:pos x="97" y="218"/>
                </a:cxn>
                <a:cxn ang="0">
                  <a:pos x="101" y="255"/>
                </a:cxn>
                <a:cxn ang="0">
                  <a:pos x="101" y="294"/>
                </a:cxn>
                <a:cxn ang="0">
                  <a:pos x="102" y="334"/>
                </a:cxn>
                <a:cxn ang="0">
                  <a:pos x="112" y="354"/>
                </a:cxn>
                <a:cxn ang="0">
                  <a:pos x="119" y="348"/>
                </a:cxn>
                <a:cxn ang="0">
                  <a:pos x="123" y="335"/>
                </a:cxn>
                <a:cxn ang="0">
                  <a:pos x="130" y="321"/>
                </a:cxn>
                <a:cxn ang="0">
                  <a:pos x="136" y="311"/>
                </a:cxn>
                <a:cxn ang="0">
                  <a:pos x="149" y="298"/>
                </a:cxn>
                <a:cxn ang="0">
                  <a:pos x="156" y="277"/>
                </a:cxn>
                <a:cxn ang="0">
                  <a:pos x="155" y="259"/>
                </a:cxn>
                <a:cxn ang="0">
                  <a:pos x="152" y="243"/>
                </a:cxn>
                <a:cxn ang="0">
                  <a:pos x="154" y="227"/>
                </a:cxn>
                <a:cxn ang="0">
                  <a:pos x="158" y="191"/>
                </a:cxn>
                <a:cxn ang="0">
                  <a:pos x="162" y="135"/>
                </a:cxn>
                <a:cxn ang="0">
                  <a:pos x="165" y="80"/>
                </a:cxn>
                <a:cxn ang="0">
                  <a:pos x="163" y="26"/>
                </a:cxn>
                <a:cxn ang="0">
                  <a:pos x="146" y="2"/>
                </a:cxn>
                <a:cxn ang="0">
                  <a:pos x="122" y="9"/>
                </a:cxn>
                <a:cxn ang="0">
                  <a:pos x="101" y="19"/>
                </a:cxn>
                <a:cxn ang="0">
                  <a:pos x="82" y="35"/>
                </a:cxn>
              </a:cxnLst>
              <a:rect l="0" t="0" r="r" b="b"/>
              <a:pathLst>
                <a:path w="165" h="354">
                  <a:moveTo>
                    <a:pt x="76" y="45"/>
                  </a:moveTo>
                  <a:lnTo>
                    <a:pt x="75" y="52"/>
                  </a:lnTo>
                  <a:lnTo>
                    <a:pt x="75" y="61"/>
                  </a:lnTo>
                  <a:lnTo>
                    <a:pt x="75" y="67"/>
                  </a:lnTo>
                  <a:lnTo>
                    <a:pt x="76" y="76"/>
                  </a:lnTo>
                  <a:lnTo>
                    <a:pt x="75" y="84"/>
                  </a:lnTo>
                  <a:lnTo>
                    <a:pt x="74" y="92"/>
                  </a:lnTo>
                  <a:lnTo>
                    <a:pt x="71" y="99"/>
                  </a:lnTo>
                  <a:lnTo>
                    <a:pt x="66" y="106"/>
                  </a:lnTo>
                  <a:lnTo>
                    <a:pt x="59" y="100"/>
                  </a:lnTo>
                  <a:lnTo>
                    <a:pt x="54" y="94"/>
                  </a:lnTo>
                  <a:lnTo>
                    <a:pt x="47" y="90"/>
                  </a:lnTo>
                  <a:lnTo>
                    <a:pt x="41" y="87"/>
                  </a:lnTo>
                  <a:lnTo>
                    <a:pt x="34" y="83"/>
                  </a:lnTo>
                  <a:lnTo>
                    <a:pt x="27" y="82"/>
                  </a:lnTo>
                  <a:lnTo>
                    <a:pt x="20" y="83"/>
                  </a:lnTo>
                  <a:lnTo>
                    <a:pt x="13" y="89"/>
                  </a:lnTo>
                  <a:lnTo>
                    <a:pt x="6" y="96"/>
                  </a:lnTo>
                  <a:lnTo>
                    <a:pt x="1" y="106"/>
                  </a:lnTo>
                  <a:lnTo>
                    <a:pt x="0" y="115"/>
                  </a:lnTo>
                  <a:lnTo>
                    <a:pt x="1" y="126"/>
                  </a:lnTo>
                  <a:lnTo>
                    <a:pt x="11" y="134"/>
                  </a:lnTo>
                  <a:lnTo>
                    <a:pt x="22" y="143"/>
                  </a:lnTo>
                  <a:lnTo>
                    <a:pt x="35" y="151"/>
                  </a:lnTo>
                  <a:lnTo>
                    <a:pt x="47" y="160"/>
                  </a:lnTo>
                  <a:lnTo>
                    <a:pt x="58" y="167"/>
                  </a:lnTo>
                  <a:lnTo>
                    <a:pt x="70" y="178"/>
                  </a:lnTo>
                  <a:lnTo>
                    <a:pt x="80" y="189"/>
                  </a:lnTo>
                  <a:lnTo>
                    <a:pt x="90" y="202"/>
                  </a:lnTo>
                  <a:lnTo>
                    <a:pt x="97" y="218"/>
                  </a:lnTo>
                  <a:lnTo>
                    <a:pt x="101" y="237"/>
                  </a:lnTo>
                  <a:lnTo>
                    <a:pt x="101" y="255"/>
                  </a:lnTo>
                  <a:lnTo>
                    <a:pt x="102" y="275"/>
                  </a:lnTo>
                  <a:lnTo>
                    <a:pt x="101" y="294"/>
                  </a:lnTo>
                  <a:lnTo>
                    <a:pt x="101" y="314"/>
                  </a:lnTo>
                  <a:lnTo>
                    <a:pt x="102" y="334"/>
                  </a:lnTo>
                  <a:lnTo>
                    <a:pt x="107" y="354"/>
                  </a:lnTo>
                  <a:lnTo>
                    <a:pt x="112" y="354"/>
                  </a:lnTo>
                  <a:lnTo>
                    <a:pt x="117" y="353"/>
                  </a:lnTo>
                  <a:lnTo>
                    <a:pt x="119" y="348"/>
                  </a:lnTo>
                  <a:lnTo>
                    <a:pt x="121" y="345"/>
                  </a:lnTo>
                  <a:lnTo>
                    <a:pt x="123" y="335"/>
                  </a:lnTo>
                  <a:lnTo>
                    <a:pt x="132" y="328"/>
                  </a:lnTo>
                  <a:lnTo>
                    <a:pt x="130" y="321"/>
                  </a:lnTo>
                  <a:lnTo>
                    <a:pt x="132" y="316"/>
                  </a:lnTo>
                  <a:lnTo>
                    <a:pt x="136" y="311"/>
                  </a:lnTo>
                  <a:lnTo>
                    <a:pt x="140" y="307"/>
                  </a:lnTo>
                  <a:lnTo>
                    <a:pt x="149" y="298"/>
                  </a:lnTo>
                  <a:lnTo>
                    <a:pt x="155" y="288"/>
                  </a:lnTo>
                  <a:lnTo>
                    <a:pt x="156" y="277"/>
                  </a:lnTo>
                  <a:lnTo>
                    <a:pt x="156" y="268"/>
                  </a:lnTo>
                  <a:lnTo>
                    <a:pt x="155" y="259"/>
                  </a:lnTo>
                  <a:lnTo>
                    <a:pt x="154" y="252"/>
                  </a:lnTo>
                  <a:lnTo>
                    <a:pt x="152" y="243"/>
                  </a:lnTo>
                  <a:lnTo>
                    <a:pt x="152" y="235"/>
                  </a:lnTo>
                  <a:lnTo>
                    <a:pt x="154" y="227"/>
                  </a:lnTo>
                  <a:lnTo>
                    <a:pt x="161" y="220"/>
                  </a:lnTo>
                  <a:lnTo>
                    <a:pt x="158" y="191"/>
                  </a:lnTo>
                  <a:lnTo>
                    <a:pt x="159" y="163"/>
                  </a:lnTo>
                  <a:lnTo>
                    <a:pt x="162" y="135"/>
                  </a:lnTo>
                  <a:lnTo>
                    <a:pt x="164" y="108"/>
                  </a:lnTo>
                  <a:lnTo>
                    <a:pt x="165" y="80"/>
                  </a:lnTo>
                  <a:lnTo>
                    <a:pt x="165" y="53"/>
                  </a:lnTo>
                  <a:lnTo>
                    <a:pt x="163" y="26"/>
                  </a:lnTo>
                  <a:lnTo>
                    <a:pt x="157" y="0"/>
                  </a:lnTo>
                  <a:lnTo>
                    <a:pt x="146" y="2"/>
                  </a:lnTo>
                  <a:lnTo>
                    <a:pt x="135" y="6"/>
                  </a:lnTo>
                  <a:lnTo>
                    <a:pt x="122" y="9"/>
                  </a:lnTo>
                  <a:lnTo>
                    <a:pt x="112" y="15"/>
                  </a:lnTo>
                  <a:lnTo>
                    <a:pt x="101" y="19"/>
                  </a:lnTo>
                  <a:lnTo>
                    <a:pt x="91" y="27"/>
                  </a:lnTo>
                  <a:lnTo>
                    <a:pt x="82" y="35"/>
                  </a:lnTo>
                  <a:lnTo>
                    <a:pt x="76" y="45"/>
                  </a:lnTo>
                  <a:close/>
                </a:path>
              </a:pathLst>
            </a:custGeom>
            <a:solidFill>
              <a:schemeClr val="accent5">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0" name="Freeform 36"/>
            <p:cNvSpPr>
              <a:spLocks/>
            </p:cNvSpPr>
            <p:nvPr/>
          </p:nvSpPr>
          <p:spPr bwMode="auto">
            <a:xfrm>
              <a:off x="4791075" y="4225925"/>
              <a:ext cx="3175" cy="6350"/>
            </a:xfrm>
            <a:custGeom>
              <a:avLst/>
              <a:gdLst/>
              <a:ahLst/>
              <a:cxnLst>
                <a:cxn ang="0">
                  <a:pos x="0" y="5"/>
                </a:cxn>
                <a:cxn ang="0">
                  <a:pos x="3" y="9"/>
                </a:cxn>
                <a:cxn ang="0">
                  <a:pos x="3" y="17"/>
                </a:cxn>
                <a:cxn ang="0">
                  <a:pos x="7" y="0"/>
                </a:cxn>
                <a:cxn ang="0">
                  <a:pos x="3" y="2"/>
                </a:cxn>
                <a:cxn ang="0">
                  <a:pos x="0" y="5"/>
                </a:cxn>
              </a:cxnLst>
              <a:rect l="0" t="0" r="r" b="b"/>
              <a:pathLst>
                <a:path w="7" h="17">
                  <a:moveTo>
                    <a:pt x="0" y="5"/>
                  </a:moveTo>
                  <a:lnTo>
                    <a:pt x="3" y="9"/>
                  </a:lnTo>
                  <a:lnTo>
                    <a:pt x="3" y="17"/>
                  </a:lnTo>
                  <a:lnTo>
                    <a:pt x="7" y="0"/>
                  </a:lnTo>
                  <a:lnTo>
                    <a:pt x="3" y="2"/>
                  </a:lnTo>
                  <a:lnTo>
                    <a:pt x="0" y="5"/>
                  </a:lnTo>
                  <a:close/>
                </a:path>
              </a:pathLst>
            </a:custGeom>
            <a:solidFill>
              <a:srgbClr val="B3CC1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1" name="Freeform 37"/>
            <p:cNvSpPr>
              <a:spLocks/>
            </p:cNvSpPr>
            <p:nvPr/>
          </p:nvSpPr>
          <p:spPr bwMode="auto">
            <a:xfrm>
              <a:off x="5854700" y="4251325"/>
              <a:ext cx="7938" cy="9525"/>
            </a:xfrm>
            <a:custGeom>
              <a:avLst/>
              <a:gdLst/>
              <a:ahLst/>
              <a:cxnLst>
                <a:cxn ang="0">
                  <a:pos x="2" y="12"/>
                </a:cxn>
                <a:cxn ang="0">
                  <a:pos x="12" y="22"/>
                </a:cxn>
                <a:cxn ang="0">
                  <a:pos x="16" y="19"/>
                </a:cxn>
                <a:cxn ang="0">
                  <a:pos x="19" y="17"/>
                </a:cxn>
                <a:cxn ang="0">
                  <a:pos x="17" y="0"/>
                </a:cxn>
                <a:cxn ang="0">
                  <a:pos x="11" y="2"/>
                </a:cxn>
                <a:cxn ang="0">
                  <a:pos x="5" y="4"/>
                </a:cxn>
                <a:cxn ang="0">
                  <a:pos x="0" y="6"/>
                </a:cxn>
                <a:cxn ang="0">
                  <a:pos x="2" y="12"/>
                </a:cxn>
              </a:cxnLst>
              <a:rect l="0" t="0" r="r" b="b"/>
              <a:pathLst>
                <a:path w="19" h="22">
                  <a:moveTo>
                    <a:pt x="2" y="12"/>
                  </a:moveTo>
                  <a:lnTo>
                    <a:pt x="12" y="22"/>
                  </a:lnTo>
                  <a:lnTo>
                    <a:pt x="16" y="19"/>
                  </a:lnTo>
                  <a:lnTo>
                    <a:pt x="19" y="17"/>
                  </a:lnTo>
                  <a:lnTo>
                    <a:pt x="17" y="0"/>
                  </a:lnTo>
                  <a:lnTo>
                    <a:pt x="11" y="2"/>
                  </a:lnTo>
                  <a:lnTo>
                    <a:pt x="5" y="4"/>
                  </a:lnTo>
                  <a:lnTo>
                    <a:pt x="0" y="6"/>
                  </a:lnTo>
                  <a:lnTo>
                    <a:pt x="2" y="12"/>
                  </a:lnTo>
                  <a:close/>
                </a:path>
              </a:pathLst>
            </a:custGeom>
            <a:solidFill>
              <a:srgbClr val="FF5E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2" name="Freeform 38"/>
            <p:cNvSpPr>
              <a:spLocks/>
            </p:cNvSpPr>
            <p:nvPr/>
          </p:nvSpPr>
          <p:spPr bwMode="auto">
            <a:xfrm>
              <a:off x="5424488" y="4267200"/>
              <a:ext cx="298450" cy="1263650"/>
            </a:xfrm>
            <a:custGeom>
              <a:avLst/>
              <a:gdLst/>
              <a:ahLst/>
              <a:cxnLst>
                <a:cxn ang="0">
                  <a:pos x="158" y="172"/>
                </a:cxn>
                <a:cxn ang="0">
                  <a:pos x="121" y="220"/>
                </a:cxn>
                <a:cxn ang="0">
                  <a:pos x="224" y="431"/>
                </a:cxn>
                <a:cxn ang="0">
                  <a:pos x="222" y="511"/>
                </a:cxn>
                <a:cxn ang="0">
                  <a:pos x="212" y="593"/>
                </a:cxn>
                <a:cxn ang="0">
                  <a:pos x="179" y="752"/>
                </a:cxn>
                <a:cxn ang="0">
                  <a:pos x="188" y="935"/>
                </a:cxn>
                <a:cxn ang="0">
                  <a:pos x="184" y="1418"/>
                </a:cxn>
                <a:cxn ang="0">
                  <a:pos x="176" y="1545"/>
                </a:cxn>
                <a:cxn ang="0">
                  <a:pos x="136" y="1340"/>
                </a:cxn>
                <a:cxn ang="0">
                  <a:pos x="136" y="1001"/>
                </a:cxn>
                <a:cxn ang="0">
                  <a:pos x="134" y="842"/>
                </a:cxn>
                <a:cxn ang="0">
                  <a:pos x="98" y="889"/>
                </a:cxn>
                <a:cxn ang="0">
                  <a:pos x="89" y="1491"/>
                </a:cxn>
                <a:cxn ang="0">
                  <a:pos x="97" y="1788"/>
                </a:cxn>
                <a:cxn ang="0">
                  <a:pos x="58" y="1677"/>
                </a:cxn>
                <a:cxn ang="0">
                  <a:pos x="38" y="1732"/>
                </a:cxn>
                <a:cxn ang="0">
                  <a:pos x="12" y="2037"/>
                </a:cxn>
                <a:cxn ang="0">
                  <a:pos x="0" y="2154"/>
                </a:cxn>
                <a:cxn ang="0">
                  <a:pos x="87" y="2781"/>
                </a:cxn>
                <a:cxn ang="0">
                  <a:pos x="119" y="2686"/>
                </a:cxn>
                <a:cxn ang="0">
                  <a:pos x="100" y="2401"/>
                </a:cxn>
                <a:cxn ang="0">
                  <a:pos x="97" y="2283"/>
                </a:cxn>
                <a:cxn ang="0">
                  <a:pos x="154" y="2356"/>
                </a:cxn>
                <a:cxn ang="0">
                  <a:pos x="248" y="2589"/>
                </a:cxn>
                <a:cxn ang="0">
                  <a:pos x="178" y="2481"/>
                </a:cxn>
                <a:cxn ang="0">
                  <a:pos x="254" y="2813"/>
                </a:cxn>
                <a:cxn ang="0">
                  <a:pos x="220" y="2751"/>
                </a:cxn>
                <a:cxn ang="0">
                  <a:pos x="200" y="2823"/>
                </a:cxn>
                <a:cxn ang="0">
                  <a:pos x="187" y="2944"/>
                </a:cxn>
                <a:cxn ang="0">
                  <a:pos x="145" y="2891"/>
                </a:cxn>
                <a:cxn ang="0">
                  <a:pos x="121" y="2960"/>
                </a:cxn>
                <a:cxn ang="0">
                  <a:pos x="109" y="3026"/>
                </a:cxn>
                <a:cxn ang="0">
                  <a:pos x="62" y="2827"/>
                </a:cxn>
                <a:cxn ang="0">
                  <a:pos x="45" y="3003"/>
                </a:cxn>
                <a:cxn ang="0">
                  <a:pos x="100" y="3113"/>
                </a:cxn>
                <a:cxn ang="0">
                  <a:pos x="89" y="3158"/>
                </a:cxn>
                <a:cxn ang="0">
                  <a:pos x="172" y="3180"/>
                </a:cxn>
                <a:cxn ang="0">
                  <a:pos x="329" y="3115"/>
                </a:cxn>
                <a:cxn ang="0">
                  <a:pos x="403" y="2943"/>
                </a:cxn>
                <a:cxn ang="0">
                  <a:pos x="395" y="2822"/>
                </a:cxn>
                <a:cxn ang="0">
                  <a:pos x="438" y="2841"/>
                </a:cxn>
                <a:cxn ang="0">
                  <a:pos x="427" y="2930"/>
                </a:cxn>
                <a:cxn ang="0">
                  <a:pos x="449" y="2986"/>
                </a:cxn>
                <a:cxn ang="0">
                  <a:pos x="454" y="3041"/>
                </a:cxn>
                <a:cxn ang="0">
                  <a:pos x="475" y="3096"/>
                </a:cxn>
                <a:cxn ang="0">
                  <a:pos x="612" y="3114"/>
                </a:cxn>
                <a:cxn ang="0">
                  <a:pos x="719" y="3108"/>
                </a:cxn>
                <a:cxn ang="0">
                  <a:pos x="702" y="3065"/>
                </a:cxn>
                <a:cxn ang="0">
                  <a:pos x="603" y="3011"/>
                </a:cxn>
                <a:cxn ang="0">
                  <a:pos x="537" y="2903"/>
                </a:cxn>
                <a:cxn ang="0">
                  <a:pos x="508" y="2717"/>
                </a:cxn>
                <a:cxn ang="0">
                  <a:pos x="437" y="2293"/>
                </a:cxn>
                <a:cxn ang="0">
                  <a:pos x="449" y="2301"/>
                </a:cxn>
                <a:cxn ang="0">
                  <a:pos x="467" y="2364"/>
                </a:cxn>
                <a:cxn ang="0">
                  <a:pos x="450" y="2155"/>
                </a:cxn>
                <a:cxn ang="0">
                  <a:pos x="460" y="1604"/>
                </a:cxn>
                <a:cxn ang="0">
                  <a:pos x="482" y="888"/>
                </a:cxn>
                <a:cxn ang="0">
                  <a:pos x="482" y="550"/>
                </a:cxn>
                <a:cxn ang="0">
                  <a:pos x="460" y="253"/>
                </a:cxn>
                <a:cxn ang="0">
                  <a:pos x="420" y="277"/>
                </a:cxn>
                <a:cxn ang="0">
                  <a:pos x="376" y="151"/>
                </a:cxn>
                <a:cxn ang="0">
                  <a:pos x="222" y="0"/>
                </a:cxn>
              </a:cxnLst>
              <a:rect l="0" t="0" r="r" b="b"/>
              <a:pathLst>
                <a:path w="750" h="3181">
                  <a:moveTo>
                    <a:pt x="202" y="101"/>
                  </a:moveTo>
                  <a:lnTo>
                    <a:pt x="194" y="100"/>
                  </a:lnTo>
                  <a:lnTo>
                    <a:pt x="190" y="96"/>
                  </a:lnTo>
                  <a:lnTo>
                    <a:pt x="180" y="105"/>
                  </a:lnTo>
                  <a:lnTo>
                    <a:pt x="173" y="118"/>
                  </a:lnTo>
                  <a:lnTo>
                    <a:pt x="167" y="130"/>
                  </a:lnTo>
                  <a:lnTo>
                    <a:pt x="164" y="144"/>
                  </a:lnTo>
                  <a:lnTo>
                    <a:pt x="161" y="157"/>
                  </a:lnTo>
                  <a:lnTo>
                    <a:pt x="158" y="172"/>
                  </a:lnTo>
                  <a:lnTo>
                    <a:pt x="157" y="185"/>
                  </a:lnTo>
                  <a:lnTo>
                    <a:pt x="157" y="200"/>
                  </a:lnTo>
                  <a:lnTo>
                    <a:pt x="149" y="196"/>
                  </a:lnTo>
                  <a:lnTo>
                    <a:pt x="145" y="190"/>
                  </a:lnTo>
                  <a:lnTo>
                    <a:pt x="142" y="186"/>
                  </a:lnTo>
                  <a:lnTo>
                    <a:pt x="138" y="185"/>
                  </a:lnTo>
                  <a:lnTo>
                    <a:pt x="134" y="184"/>
                  </a:lnTo>
                  <a:lnTo>
                    <a:pt x="129" y="187"/>
                  </a:lnTo>
                  <a:lnTo>
                    <a:pt x="121" y="220"/>
                  </a:lnTo>
                  <a:lnTo>
                    <a:pt x="120" y="254"/>
                  </a:lnTo>
                  <a:lnTo>
                    <a:pt x="126" y="284"/>
                  </a:lnTo>
                  <a:lnTo>
                    <a:pt x="136" y="314"/>
                  </a:lnTo>
                  <a:lnTo>
                    <a:pt x="149" y="341"/>
                  </a:lnTo>
                  <a:lnTo>
                    <a:pt x="167" y="368"/>
                  </a:lnTo>
                  <a:lnTo>
                    <a:pt x="187" y="394"/>
                  </a:lnTo>
                  <a:lnTo>
                    <a:pt x="210" y="420"/>
                  </a:lnTo>
                  <a:lnTo>
                    <a:pt x="217" y="425"/>
                  </a:lnTo>
                  <a:lnTo>
                    <a:pt x="224" y="431"/>
                  </a:lnTo>
                  <a:lnTo>
                    <a:pt x="230" y="438"/>
                  </a:lnTo>
                  <a:lnTo>
                    <a:pt x="237" y="446"/>
                  </a:lnTo>
                  <a:lnTo>
                    <a:pt x="240" y="452"/>
                  </a:lnTo>
                  <a:lnTo>
                    <a:pt x="243" y="460"/>
                  </a:lnTo>
                  <a:lnTo>
                    <a:pt x="240" y="469"/>
                  </a:lnTo>
                  <a:lnTo>
                    <a:pt x="235" y="480"/>
                  </a:lnTo>
                  <a:lnTo>
                    <a:pt x="230" y="485"/>
                  </a:lnTo>
                  <a:lnTo>
                    <a:pt x="228" y="480"/>
                  </a:lnTo>
                  <a:lnTo>
                    <a:pt x="222" y="511"/>
                  </a:lnTo>
                  <a:lnTo>
                    <a:pt x="229" y="514"/>
                  </a:lnTo>
                  <a:lnTo>
                    <a:pt x="234" y="521"/>
                  </a:lnTo>
                  <a:lnTo>
                    <a:pt x="235" y="529"/>
                  </a:lnTo>
                  <a:lnTo>
                    <a:pt x="234" y="539"/>
                  </a:lnTo>
                  <a:lnTo>
                    <a:pt x="230" y="548"/>
                  </a:lnTo>
                  <a:lnTo>
                    <a:pt x="227" y="558"/>
                  </a:lnTo>
                  <a:lnTo>
                    <a:pt x="225" y="567"/>
                  </a:lnTo>
                  <a:lnTo>
                    <a:pt x="225" y="576"/>
                  </a:lnTo>
                  <a:lnTo>
                    <a:pt x="212" y="593"/>
                  </a:lnTo>
                  <a:lnTo>
                    <a:pt x="204" y="612"/>
                  </a:lnTo>
                  <a:lnTo>
                    <a:pt x="199" y="632"/>
                  </a:lnTo>
                  <a:lnTo>
                    <a:pt x="195" y="653"/>
                  </a:lnTo>
                  <a:lnTo>
                    <a:pt x="192" y="673"/>
                  </a:lnTo>
                  <a:lnTo>
                    <a:pt x="191" y="695"/>
                  </a:lnTo>
                  <a:lnTo>
                    <a:pt x="189" y="715"/>
                  </a:lnTo>
                  <a:lnTo>
                    <a:pt x="188" y="737"/>
                  </a:lnTo>
                  <a:lnTo>
                    <a:pt x="182" y="744"/>
                  </a:lnTo>
                  <a:lnTo>
                    <a:pt x="179" y="752"/>
                  </a:lnTo>
                  <a:lnTo>
                    <a:pt x="176" y="759"/>
                  </a:lnTo>
                  <a:lnTo>
                    <a:pt x="176" y="767"/>
                  </a:lnTo>
                  <a:lnTo>
                    <a:pt x="176" y="773"/>
                  </a:lnTo>
                  <a:lnTo>
                    <a:pt x="178" y="781"/>
                  </a:lnTo>
                  <a:lnTo>
                    <a:pt x="180" y="789"/>
                  </a:lnTo>
                  <a:lnTo>
                    <a:pt x="182" y="798"/>
                  </a:lnTo>
                  <a:lnTo>
                    <a:pt x="180" y="844"/>
                  </a:lnTo>
                  <a:lnTo>
                    <a:pt x="182" y="890"/>
                  </a:lnTo>
                  <a:lnTo>
                    <a:pt x="188" y="935"/>
                  </a:lnTo>
                  <a:lnTo>
                    <a:pt x="193" y="981"/>
                  </a:lnTo>
                  <a:lnTo>
                    <a:pt x="197" y="1025"/>
                  </a:lnTo>
                  <a:lnTo>
                    <a:pt x="199" y="1070"/>
                  </a:lnTo>
                  <a:lnTo>
                    <a:pt x="197" y="1115"/>
                  </a:lnTo>
                  <a:lnTo>
                    <a:pt x="190" y="1162"/>
                  </a:lnTo>
                  <a:lnTo>
                    <a:pt x="181" y="1226"/>
                  </a:lnTo>
                  <a:lnTo>
                    <a:pt x="179" y="1290"/>
                  </a:lnTo>
                  <a:lnTo>
                    <a:pt x="180" y="1354"/>
                  </a:lnTo>
                  <a:lnTo>
                    <a:pt x="184" y="1418"/>
                  </a:lnTo>
                  <a:lnTo>
                    <a:pt x="189" y="1481"/>
                  </a:lnTo>
                  <a:lnTo>
                    <a:pt x="194" y="1545"/>
                  </a:lnTo>
                  <a:lnTo>
                    <a:pt x="198" y="1609"/>
                  </a:lnTo>
                  <a:lnTo>
                    <a:pt x="198" y="1673"/>
                  </a:lnTo>
                  <a:lnTo>
                    <a:pt x="194" y="1673"/>
                  </a:lnTo>
                  <a:lnTo>
                    <a:pt x="188" y="1640"/>
                  </a:lnTo>
                  <a:lnTo>
                    <a:pt x="183" y="1609"/>
                  </a:lnTo>
                  <a:lnTo>
                    <a:pt x="180" y="1576"/>
                  </a:lnTo>
                  <a:lnTo>
                    <a:pt x="176" y="1545"/>
                  </a:lnTo>
                  <a:lnTo>
                    <a:pt x="173" y="1512"/>
                  </a:lnTo>
                  <a:lnTo>
                    <a:pt x="171" y="1480"/>
                  </a:lnTo>
                  <a:lnTo>
                    <a:pt x="170" y="1447"/>
                  </a:lnTo>
                  <a:lnTo>
                    <a:pt x="170" y="1414"/>
                  </a:lnTo>
                  <a:lnTo>
                    <a:pt x="151" y="1407"/>
                  </a:lnTo>
                  <a:lnTo>
                    <a:pt x="140" y="1394"/>
                  </a:lnTo>
                  <a:lnTo>
                    <a:pt x="136" y="1378"/>
                  </a:lnTo>
                  <a:lnTo>
                    <a:pt x="135" y="1361"/>
                  </a:lnTo>
                  <a:lnTo>
                    <a:pt x="136" y="1340"/>
                  </a:lnTo>
                  <a:lnTo>
                    <a:pt x="137" y="1320"/>
                  </a:lnTo>
                  <a:lnTo>
                    <a:pt x="137" y="1300"/>
                  </a:lnTo>
                  <a:lnTo>
                    <a:pt x="134" y="1283"/>
                  </a:lnTo>
                  <a:lnTo>
                    <a:pt x="129" y="1236"/>
                  </a:lnTo>
                  <a:lnTo>
                    <a:pt x="128" y="1189"/>
                  </a:lnTo>
                  <a:lnTo>
                    <a:pt x="129" y="1142"/>
                  </a:lnTo>
                  <a:lnTo>
                    <a:pt x="133" y="1096"/>
                  </a:lnTo>
                  <a:lnTo>
                    <a:pt x="134" y="1048"/>
                  </a:lnTo>
                  <a:lnTo>
                    <a:pt x="136" y="1001"/>
                  </a:lnTo>
                  <a:lnTo>
                    <a:pt x="135" y="955"/>
                  </a:lnTo>
                  <a:lnTo>
                    <a:pt x="131" y="911"/>
                  </a:lnTo>
                  <a:lnTo>
                    <a:pt x="131" y="902"/>
                  </a:lnTo>
                  <a:lnTo>
                    <a:pt x="131" y="894"/>
                  </a:lnTo>
                  <a:lnTo>
                    <a:pt x="131" y="883"/>
                  </a:lnTo>
                  <a:lnTo>
                    <a:pt x="131" y="873"/>
                  </a:lnTo>
                  <a:lnTo>
                    <a:pt x="131" y="862"/>
                  </a:lnTo>
                  <a:lnTo>
                    <a:pt x="133" y="852"/>
                  </a:lnTo>
                  <a:lnTo>
                    <a:pt x="134" y="842"/>
                  </a:lnTo>
                  <a:lnTo>
                    <a:pt x="137" y="834"/>
                  </a:lnTo>
                  <a:lnTo>
                    <a:pt x="133" y="830"/>
                  </a:lnTo>
                  <a:lnTo>
                    <a:pt x="131" y="825"/>
                  </a:lnTo>
                  <a:lnTo>
                    <a:pt x="133" y="819"/>
                  </a:lnTo>
                  <a:lnTo>
                    <a:pt x="134" y="816"/>
                  </a:lnTo>
                  <a:lnTo>
                    <a:pt x="128" y="815"/>
                  </a:lnTo>
                  <a:lnTo>
                    <a:pt x="124" y="810"/>
                  </a:lnTo>
                  <a:lnTo>
                    <a:pt x="111" y="824"/>
                  </a:lnTo>
                  <a:lnTo>
                    <a:pt x="98" y="889"/>
                  </a:lnTo>
                  <a:lnTo>
                    <a:pt x="90" y="958"/>
                  </a:lnTo>
                  <a:lnTo>
                    <a:pt x="83" y="1026"/>
                  </a:lnTo>
                  <a:lnTo>
                    <a:pt x="81" y="1097"/>
                  </a:lnTo>
                  <a:lnTo>
                    <a:pt x="79" y="1166"/>
                  </a:lnTo>
                  <a:lnTo>
                    <a:pt x="79" y="1236"/>
                  </a:lnTo>
                  <a:lnTo>
                    <a:pt x="79" y="1306"/>
                  </a:lnTo>
                  <a:lnTo>
                    <a:pt x="79" y="1374"/>
                  </a:lnTo>
                  <a:lnTo>
                    <a:pt x="82" y="1432"/>
                  </a:lnTo>
                  <a:lnTo>
                    <a:pt x="89" y="1491"/>
                  </a:lnTo>
                  <a:lnTo>
                    <a:pt x="98" y="1548"/>
                  </a:lnTo>
                  <a:lnTo>
                    <a:pt x="107" y="1605"/>
                  </a:lnTo>
                  <a:lnTo>
                    <a:pt x="114" y="1662"/>
                  </a:lnTo>
                  <a:lnTo>
                    <a:pt x="119" y="1720"/>
                  </a:lnTo>
                  <a:lnTo>
                    <a:pt x="120" y="1778"/>
                  </a:lnTo>
                  <a:lnTo>
                    <a:pt x="117" y="1839"/>
                  </a:lnTo>
                  <a:lnTo>
                    <a:pt x="107" y="1822"/>
                  </a:lnTo>
                  <a:lnTo>
                    <a:pt x="101" y="1806"/>
                  </a:lnTo>
                  <a:lnTo>
                    <a:pt x="97" y="1788"/>
                  </a:lnTo>
                  <a:lnTo>
                    <a:pt x="93" y="1771"/>
                  </a:lnTo>
                  <a:lnTo>
                    <a:pt x="90" y="1753"/>
                  </a:lnTo>
                  <a:lnTo>
                    <a:pt x="87" y="1735"/>
                  </a:lnTo>
                  <a:lnTo>
                    <a:pt x="82" y="1719"/>
                  </a:lnTo>
                  <a:lnTo>
                    <a:pt x="76" y="1703"/>
                  </a:lnTo>
                  <a:lnTo>
                    <a:pt x="72" y="1696"/>
                  </a:lnTo>
                  <a:lnTo>
                    <a:pt x="69" y="1689"/>
                  </a:lnTo>
                  <a:lnTo>
                    <a:pt x="64" y="1683"/>
                  </a:lnTo>
                  <a:lnTo>
                    <a:pt x="58" y="1677"/>
                  </a:lnTo>
                  <a:lnTo>
                    <a:pt x="51" y="1677"/>
                  </a:lnTo>
                  <a:lnTo>
                    <a:pt x="48" y="1684"/>
                  </a:lnTo>
                  <a:lnTo>
                    <a:pt x="46" y="1689"/>
                  </a:lnTo>
                  <a:lnTo>
                    <a:pt x="45" y="1695"/>
                  </a:lnTo>
                  <a:lnTo>
                    <a:pt x="45" y="1702"/>
                  </a:lnTo>
                  <a:lnTo>
                    <a:pt x="44" y="1709"/>
                  </a:lnTo>
                  <a:lnTo>
                    <a:pt x="43" y="1716"/>
                  </a:lnTo>
                  <a:lnTo>
                    <a:pt x="39" y="1723"/>
                  </a:lnTo>
                  <a:lnTo>
                    <a:pt x="38" y="1732"/>
                  </a:lnTo>
                  <a:lnTo>
                    <a:pt x="36" y="1739"/>
                  </a:lnTo>
                  <a:lnTo>
                    <a:pt x="36" y="1748"/>
                  </a:lnTo>
                  <a:lnTo>
                    <a:pt x="29" y="1787"/>
                  </a:lnTo>
                  <a:lnTo>
                    <a:pt x="26" y="1829"/>
                  </a:lnTo>
                  <a:lnTo>
                    <a:pt x="24" y="1870"/>
                  </a:lnTo>
                  <a:lnTo>
                    <a:pt x="23" y="1913"/>
                  </a:lnTo>
                  <a:lnTo>
                    <a:pt x="19" y="1954"/>
                  </a:lnTo>
                  <a:lnTo>
                    <a:pt x="17" y="1996"/>
                  </a:lnTo>
                  <a:lnTo>
                    <a:pt x="12" y="2037"/>
                  </a:lnTo>
                  <a:lnTo>
                    <a:pt x="6" y="2079"/>
                  </a:lnTo>
                  <a:lnTo>
                    <a:pt x="8" y="2087"/>
                  </a:lnTo>
                  <a:lnTo>
                    <a:pt x="9" y="2097"/>
                  </a:lnTo>
                  <a:lnTo>
                    <a:pt x="8" y="2105"/>
                  </a:lnTo>
                  <a:lnTo>
                    <a:pt x="8" y="2115"/>
                  </a:lnTo>
                  <a:lnTo>
                    <a:pt x="6" y="2124"/>
                  </a:lnTo>
                  <a:lnTo>
                    <a:pt x="3" y="2134"/>
                  </a:lnTo>
                  <a:lnTo>
                    <a:pt x="0" y="2144"/>
                  </a:lnTo>
                  <a:lnTo>
                    <a:pt x="0" y="2154"/>
                  </a:lnTo>
                  <a:lnTo>
                    <a:pt x="3" y="2233"/>
                  </a:lnTo>
                  <a:lnTo>
                    <a:pt x="10" y="2311"/>
                  </a:lnTo>
                  <a:lnTo>
                    <a:pt x="17" y="2390"/>
                  </a:lnTo>
                  <a:lnTo>
                    <a:pt x="27" y="2469"/>
                  </a:lnTo>
                  <a:lnTo>
                    <a:pt x="36" y="2545"/>
                  </a:lnTo>
                  <a:lnTo>
                    <a:pt x="48" y="2622"/>
                  </a:lnTo>
                  <a:lnTo>
                    <a:pt x="63" y="2698"/>
                  </a:lnTo>
                  <a:lnTo>
                    <a:pt x="81" y="2774"/>
                  </a:lnTo>
                  <a:lnTo>
                    <a:pt x="87" y="2781"/>
                  </a:lnTo>
                  <a:lnTo>
                    <a:pt x="94" y="2787"/>
                  </a:lnTo>
                  <a:lnTo>
                    <a:pt x="101" y="2793"/>
                  </a:lnTo>
                  <a:lnTo>
                    <a:pt x="111" y="2801"/>
                  </a:lnTo>
                  <a:lnTo>
                    <a:pt x="121" y="2797"/>
                  </a:lnTo>
                  <a:lnTo>
                    <a:pt x="131" y="2792"/>
                  </a:lnTo>
                  <a:lnTo>
                    <a:pt x="138" y="2783"/>
                  </a:lnTo>
                  <a:lnTo>
                    <a:pt x="144" y="2774"/>
                  </a:lnTo>
                  <a:lnTo>
                    <a:pt x="130" y="2730"/>
                  </a:lnTo>
                  <a:lnTo>
                    <a:pt x="119" y="2686"/>
                  </a:lnTo>
                  <a:lnTo>
                    <a:pt x="109" y="2641"/>
                  </a:lnTo>
                  <a:lnTo>
                    <a:pt x="102" y="2598"/>
                  </a:lnTo>
                  <a:lnTo>
                    <a:pt x="93" y="2552"/>
                  </a:lnTo>
                  <a:lnTo>
                    <a:pt x="88" y="2506"/>
                  </a:lnTo>
                  <a:lnTo>
                    <a:pt x="81" y="2460"/>
                  </a:lnTo>
                  <a:lnTo>
                    <a:pt x="76" y="2415"/>
                  </a:lnTo>
                  <a:lnTo>
                    <a:pt x="84" y="2407"/>
                  </a:lnTo>
                  <a:lnTo>
                    <a:pt x="96" y="2403"/>
                  </a:lnTo>
                  <a:lnTo>
                    <a:pt x="100" y="2401"/>
                  </a:lnTo>
                  <a:lnTo>
                    <a:pt x="105" y="2400"/>
                  </a:lnTo>
                  <a:lnTo>
                    <a:pt x="108" y="2396"/>
                  </a:lnTo>
                  <a:lnTo>
                    <a:pt x="111" y="2390"/>
                  </a:lnTo>
                  <a:lnTo>
                    <a:pt x="108" y="2372"/>
                  </a:lnTo>
                  <a:lnTo>
                    <a:pt x="105" y="2354"/>
                  </a:lnTo>
                  <a:lnTo>
                    <a:pt x="101" y="2336"/>
                  </a:lnTo>
                  <a:lnTo>
                    <a:pt x="100" y="2318"/>
                  </a:lnTo>
                  <a:lnTo>
                    <a:pt x="97" y="2300"/>
                  </a:lnTo>
                  <a:lnTo>
                    <a:pt x="97" y="2283"/>
                  </a:lnTo>
                  <a:lnTo>
                    <a:pt x="97" y="2266"/>
                  </a:lnTo>
                  <a:lnTo>
                    <a:pt x="99" y="2251"/>
                  </a:lnTo>
                  <a:lnTo>
                    <a:pt x="107" y="2264"/>
                  </a:lnTo>
                  <a:lnTo>
                    <a:pt x="116" y="2280"/>
                  </a:lnTo>
                  <a:lnTo>
                    <a:pt x="124" y="2295"/>
                  </a:lnTo>
                  <a:lnTo>
                    <a:pt x="131" y="2310"/>
                  </a:lnTo>
                  <a:lnTo>
                    <a:pt x="138" y="2325"/>
                  </a:lnTo>
                  <a:lnTo>
                    <a:pt x="146" y="2341"/>
                  </a:lnTo>
                  <a:lnTo>
                    <a:pt x="154" y="2356"/>
                  </a:lnTo>
                  <a:lnTo>
                    <a:pt x="164" y="2372"/>
                  </a:lnTo>
                  <a:lnTo>
                    <a:pt x="172" y="2399"/>
                  </a:lnTo>
                  <a:lnTo>
                    <a:pt x="182" y="2427"/>
                  </a:lnTo>
                  <a:lnTo>
                    <a:pt x="193" y="2454"/>
                  </a:lnTo>
                  <a:lnTo>
                    <a:pt x="204" y="2482"/>
                  </a:lnTo>
                  <a:lnTo>
                    <a:pt x="216" y="2508"/>
                  </a:lnTo>
                  <a:lnTo>
                    <a:pt x="227" y="2535"/>
                  </a:lnTo>
                  <a:lnTo>
                    <a:pt x="237" y="2562"/>
                  </a:lnTo>
                  <a:lnTo>
                    <a:pt x="248" y="2589"/>
                  </a:lnTo>
                  <a:lnTo>
                    <a:pt x="245" y="2594"/>
                  </a:lnTo>
                  <a:lnTo>
                    <a:pt x="235" y="2580"/>
                  </a:lnTo>
                  <a:lnTo>
                    <a:pt x="227" y="2565"/>
                  </a:lnTo>
                  <a:lnTo>
                    <a:pt x="219" y="2550"/>
                  </a:lnTo>
                  <a:lnTo>
                    <a:pt x="212" y="2537"/>
                  </a:lnTo>
                  <a:lnTo>
                    <a:pt x="204" y="2521"/>
                  </a:lnTo>
                  <a:lnTo>
                    <a:pt x="197" y="2507"/>
                  </a:lnTo>
                  <a:lnTo>
                    <a:pt x="187" y="2493"/>
                  </a:lnTo>
                  <a:lnTo>
                    <a:pt x="178" y="2481"/>
                  </a:lnTo>
                  <a:lnTo>
                    <a:pt x="166" y="2482"/>
                  </a:lnTo>
                  <a:lnTo>
                    <a:pt x="160" y="2491"/>
                  </a:lnTo>
                  <a:lnTo>
                    <a:pt x="174" y="2536"/>
                  </a:lnTo>
                  <a:lnTo>
                    <a:pt x="189" y="2582"/>
                  </a:lnTo>
                  <a:lnTo>
                    <a:pt x="203" y="2627"/>
                  </a:lnTo>
                  <a:lnTo>
                    <a:pt x="218" y="2673"/>
                  </a:lnTo>
                  <a:lnTo>
                    <a:pt x="230" y="2719"/>
                  </a:lnTo>
                  <a:lnTo>
                    <a:pt x="243" y="2766"/>
                  </a:lnTo>
                  <a:lnTo>
                    <a:pt x="254" y="2813"/>
                  </a:lnTo>
                  <a:lnTo>
                    <a:pt x="265" y="2861"/>
                  </a:lnTo>
                  <a:lnTo>
                    <a:pt x="261" y="2865"/>
                  </a:lnTo>
                  <a:lnTo>
                    <a:pt x="255" y="2867"/>
                  </a:lnTo>
                  <a:lnTo>
                    <a:pt x="247" y="2847"/>
                  </a:lnTo>
                  <a:lnTo>
                    <a:pt x="242" y="2828"/>
                  </a:lnTo>
                  <a:lnTo>
                    <a:pt x="236" y="2809"/>
                  </a:lnTo>
                  <a:lnTo>
                    <a:pt x="231" y="2790"/>
                  </a:lnTo>
                  <a:lnTo>
                    <a:pt x="226" y="2769"/>
                  </a:lnTo>
                  <a:lnTo>
                    <a:pt x="220" y="2751"/>
                  </a:lnTo>
                  <a:lnTo>
                    <a:pt x="212" y="2733"/>
                  </a:lnTo>
                  <a:lnTo>
                    <a:pt x="202" y="2718"/>
                  </a:lnTo>
                  <a:lnTo>
                    <a:pt x="195" y="2717"/>
                  </a:lnTo>
                  <a:lnTo>
                    <a:pt x="190" y="2718"/>
                  </a:lnTo>
                  <a:lnTo>
                    <a:pt x="185" y="2719"/>
                  </a:lnTo>
                  <a:lnTo>
                    <a:pt x="184" y="2726"/>
                  </a:lnTo>
                  <a:lnTo>
                    <a:pt x="190" y="2756"/>
                  </a:lnTo>
                  <a:lnTo>
                    <a:pt x="197" y="2790"/>
                  </a:lnTo>
                  <a:lnTo>
                    <a:pt x="200" y="2823"/>
                  </a:lnTo>
                  <a:lnTo>
                    <a:pt x="204" y="2857"/>
                  </a:lnTo>
                  <a:lnTo>
                    <a:pt x="204" y="2891"/>
                  </a:lnTo>
                  <a:lnTo>
                    <a:pt x="204" y="2925"/>
                  </a:lnTo>
                  <a:lnTo>
                    <a:pt x="201" y="2959"/>
                  </a:lnTo>
                  <a:lnTo>
                    <a:pt x="198" y="2993"/>
                  </a:lnTo>
                  <a:lnTo>
                    <a:pt x="192" y="2993"/>
                  </a:lnTo>
                  <a:lnTo>
                    <a:pt x="190" y="2976"/>
                  </a:lnTo>
                  <a:lnTo>
                    <a:pt x="189" y="2960"/>
                  </a:lnTo>
                  <a:lnTo>
                    <a:pt x="187" y="2944"/>
                  </a:lnTo>
                  <a:lnTo>
                    <a:pt x="184" y="2930"/>
                  </a:lnTo>
                  <a:lnTo>
                    <a:pt x="180" y="2914"/>
                  </a:lnTo>
                  <a:lnTo>
                    <a:pt x="175" y="2901"/>
                  </a:lnTo>
                  <a:lnTo>
                    <a:pt x="169" y="2886"/>
                  </a:lnTo>
                  <a:lnTo>
                    <a:pt x="162" y="2875"/>
                  </a:lnTo>
                  <a:lnTo>
                    <a:pt x="151" y="2875"/>
                  </a:lnTo>
                  <a:lnTo>
                    <a:pt x="144" y="2879"/>
                  </a:lnTo>
                  <a:lnTo>
                    <a:pt x="143" y="2885"/>
                  </a:lnTo>
                  <a:lnTo>
                    <a:pt x="145" y="2891"/>
                  </a:lnTo>
                  <a:lnTo>
                    <a:pt x="147" y="2896"/>
                  </a:lnTo>
                  <a:lnTo>
                    <a:pt x="147" y="2905"/>
                  </a:lnTo>
                  <a:lnTo>
                    <a:pt x="131" y="2903"/>
                  </a:lnTo>
                  <a:lnTo>
                    <a:pt x="123" y="2907"/>
                  </a:lnTo>
                  <a:lnTo>
                    <a:pt x="118" y="2914"/>
                  </a:lnTo>
                  <a:lnTo>
                    <a:pt x="117" y="2925"/>
                  </a:lnTo>
                  <a:lnTo>
                    <a:pt x="117" y="2937"/>
                  </a:lnTo>
                  <a:lnTo>
                    <a:pt x="120" y="2949"/>
                  </a:lnTo>
                  <a:lnTo>
                    <a:pt x="121" y="2960"/>
                  </a:lnTo>
                  <a:lnTo>
                    <a:pt x="124" y="2970"/>
                  </a:lnTo>
                  <a:lnTo>
                    <a:pt x="119" y="2976"/>
                  </a:lnTo>
                  <a:lnTo>
                    <a:pt x="119" y="2983"/>
                  </a:lnTo>
                  <a:lnTo>
                    <a:pt x="118" y="2991"/>
                  </a:lnTo>
                  <a:lnTo>
                    <a:pt x="119" y="2998"/>
                  </a:lnTo>
                  <a:lnTo>
                    <a:pt x="118" y="3006"/>
                  </a:lnTo>
                  <a:lnTo>
                    <a:pt x="118" y="3014"/>
                  </a:lnTo>
                  <a:lnTo>
                    <a:pt x="115" y="3020"/>
                  </a:lnTo>
                  <a:lnTo>
                    <a:pt x="109" y="3026"/>
                  </a:lnTo>
                  <a:lnTo>
                    <a:pt x="103" y="3001"/>
                  </a:lnTo>
                  <a:lnTo>
                    <a:pt x="100" y="2976"/>
                  </a:lnTo>
                  <a:lnTo>
                    <a:pt x="96" y="2951"/>
                  </a:lnTo>
                  <a:lnTo>
                    <a:pt x="91" y="2927"/>
                  </a:lnTo>
                  <a:lnTo>
                    <a:pt x="85" y="2902"/>
                  </a:lnTo>
                  <a:lnTo>
                    <a:pt x="80" y="2877"/>
                  </a:lnTo>
                  <a:lnTo>
                    <a:pt x="73" y="2854"/>
                  </a:lnTo>
                  <a:lnTo>
                    <a:pt x="66" y="2831"/>
                  </a:lnTo>
                  <a:lnTo>
                    <a:pt x="62" y="2827"/>
                  </a:lnTo>
                  <a:lnTo>
                    <a:pt x="58" y="2823"/>
                  </a:lnTo>
                  <a:lnTo>
                    <a:pt x="54" y="2820"/>
                  </a:lnTo>
                  <a:lnTo>
                    <a:pt x="48" y="2821"/>
                  </a:lnTo>
                  <a:lnTo>
                    <a:pt x="46" y="2834"/>
                  </a:lnTo>
                  <a:lnTo>
                    <a:pt x="47" y="2866"/>
                  </a:lnTo>
                  <a:lnTo>
                    <a:pt x="47" y="2900"/>
                  </a:lnTo>
                  <a:lnTo>
                    <a:pt x="46" y="2934"/>
                  </a:lnTo>
                  <a:lnTo>
                    <a:pt x="46" y="2969"/>
                  </a:lnTo>
                  <a:lnTo>
                    <a:pt x="45" y="3003"/>
                  </a:lnTo>
                  <a:lnTo>
                    <a:pt x="47" y="3037"/>
                  </a:lnTo>
                  <a:lnTo>
                    <a:pt x="52" y="3069"/>
                  </a:lnTo>
                  <a:lnTo>
                    <a:pt x="61" y="3102"/>
                  </a:lnTo>
                  <a:lnTo>
                    <a:pt x="64" y="3107"/>
                  </a:lnTo>
                  <a:lnTo>
                    <a:pt x="71" y="3111"/>
                  </a:lnTo>
                  <a:lnTo>
                    <a:pt x="78" y="3113"/>
                  </a:lnTo>
                  <a:lnTo>
                    <a:pt x="85" y="3114"/>
                  </a:lnTo>
                  <a:lnTo>
                    <a:pt x="92" y="3113"/>
                  </a:lnTo>
                  <a:lnTo>
                    <a:pt x="100" y="3113"/>
                  </a:lnTo>
                  <a:lnTo>
                    <a:pt x="107" y="3113"/>
                  </a:lnTo>
                  <a:lnTo>
                    <a:pt x="114" y="3114"/>
                  </a:lnTo>
                  <a:lnTo>
                    <a:pt x="107" y="3117"/>
                  </a:lnTo>
                  <a:lnTo>
                    <a:pt x="102" y="3123"/>
                  </a:lnTo>
                  <a:lnTo>
                    <a:pt x="98" y="3129"/>
                  </a:lnTo>
                  <a:lnTo>
                    <a:pt x="94" y="3135"/>
                  </a:lnTo>
                  <a:lnTo>
                    <a:pt x="91" y="3142"/>
                  </a:lnTo>
                  <a:lnTo>
                    <a:pt x="90" y="3150"/>
                  </a:lnTo>
                  <a:lnTo>
                    <a:pt x="89" y="3158"/>
                  </a:lnTo>
                  <a:lnTo>
                    <a:pt x="91" y="3168"/>
                  </a:lnTo>
                  <a:lnTo>
                    <a:pt x="99" y="3177"/>
                  </a:lnTo>
                  <a:lnTo>
                    <a:pt x="108" y="3181"/>
                  </a:lnTo>
                  <a:lnTo>
                    <a:pt x="118" y="3181"/>
                  </a:lnTo>
                  <a:lnTo>
                    <a:pt x="128" y="3180"/>
                  </a:lnTo>
                  <a:lnTo>
                    <a:pt x="138" y="3176"/>
                  </a:lnTo>
                  <a:lnTo>
                    <a:pt x="148" y="3175"/>
                  </a:lnTo>
                  <a:lnTo>
                    <a:pt x="160" y="3175"/>
                  </a:lnTo>
                  <a:lnTo>
                    <a:pt x="172" y="3180"/>
                  </a:lnTo>
                  <a:lnTo>
                    <a:pt x="187" y="3171"/>
                  </a:lnTo>
                  <a:lnTo>
                    <a:pt x="204" y="3166"/>
                  </a:lnTo>
                  <a:lnTo>
                    <a:pt x="221" y="3161"/>
                  </a:lnTo>
                  <a:lnTo>
                    <a:pt x="240" y="3158"/>
                  </a:lnTo>
                  <a:lnTo>
                    <a:pt x="257" y="3152"/>
                  </a:lnTo>
                  <a:lnTo>
                    <a:pt x="275" y="3148"/>
                  </a:lnTo>
                  <a:lnTo>
                    <a:pt x="292" y="3141"/>
                  </a:lnTo>
                  <a:lnTo>
                    <a:pt x="309" y="3132"/>
                  </a:lnTo>
                  <a:lnTo>
                    <a:pt x="329" y="3115"/>
                  </a:lnTo>
                  <a:lnTo>
                    <a:pt x="348" y="3099"/>
                  </a:lnTo>
                  <a:lnTo>
                    <a:pt x="363" y="3079"/>
                  </a:lnTo>
                  <a:lnTo>
                    <a:pt x="377" y="3060"/>
                  </a:lnTo>
                  <a:lnTo>
                    <a:pt x="388" y="3039"/>
                  </a:lnTo>
                  <a:lnTo>
                    <a:pt x="398" y="3017"/>
                  </a:lnTo>
                  <a:lnTo>
                    <a:pt x="404" y="2996"/>
                  </a:lnTo>
                  <a:lnTo>
                    <a:pt x="412" y="2976"/>
                  </a:lnTo>
                  <a:lnTo>
                    <a:pt x="407" y="2959"/>
                  </a:lnTo>
                  <a:lnTo>
                    <a:pt x="403" y="2943"/>
                  </a:lnTo>
                  <a:lnTo>
                    <a:pt x="402" y="2927"/>
                  </a:lnTo>
                  <a:lnTo>
                    <a:pt x="402" y="2910"/>
                  </a:lnTo>
                  <a:lnTo>
                    <a:pt x="402" y="2893"/>
                  </a:lnTo>
                  <a:lnTo>
                    <a:pt x="404" y="2876"/>
                  </a:lnTo>
                  <a:lnTo>
                    <a:pt x="407" y="2859"/>
                  </a:lnTo>
                  <a:lnTo>
                    <a:pt x="410" y="2845"/>
                  </a:lnTo>
                  <a:lnTo>
                    <a:pt x="402" y="2838"/>
                  </a:lnTo>
                  <a:lnTo>
                    <a:pt x="398" y="2831"/>
                  </a:lnTo>
                  <a:lnTo>
                    <a:pt x="395" y="2822"/>
                  </a:lnTo>
                  <a:lnTo>
                    <a:pt x="396" y="2814"/>
                  </a:lnTo>
                  <a:lnTo>
                    <a:pt x="402" y="2809"/>
                  </a:lnTo>
                  <a:lnTo>
                    <a:pt x="403" y="2815"/>
                  </a:lnTo>
                  <a:lnTo>
                    <a:pt x="408" y="2822"/>
                  </a:lnTo>
                  <a:lnTo>
                    <a:pt x="414" y="2825"/>
                  </a:lnTo>
                  <a:lnTo>
                    <a:pt x="421" y="2830"/>
                  </a:lnTo>
                  <a:lnTo>
                    <a:pt x="427" y="2832"/>
                  </a:lnTo>
                  <a:lnTo>
                    <a:pt x="434" y="2836"/>
                  </a:lnTo>
                  <a:lnTo>
                    <a:pt x="438" y="2841"/>
                  </a:lnTo>
                  <a:lnTo>
                    <a:pt x="440" y="2849"/>
                  </a:lnTo>
                  <a:lnTo>
                    <a:pt x="439" y="2858"/>
                  </a:lnTo>
                  <a:lnTo>
                    <a:pt x="437" y="2868"/>
                  </a:lnTo>
                  <a:lnTo>
                    <a:pt x="434" y="2877"/>
                  </a:lnTo>
                  <a:lnTo>
                    <a:pt x="430" y="2887"/>
                  </a:lnTo>
                  <a:lnTo>
                    <a:pt x="427" y="2896"/>
                  </a:lnTo>
                  <a:lnTo>
                    <a:pt x="425" y="2906"/>
                  </a:lnTo>
                  <a:lnTo>
                    <a:pt x="423" y="2916"/>
                  </a:lnTo>
                  <a:lnTo>
                    <a:pt x="427" y="2930"/>
                  </a:lnTo>
                  <a:lnTo>
                    <a:pt x="435" y="2929"/>
                  </a:lnTo>
                  <a:lnTo>
                    <a:pt x="440" y="2933"/>
                  </a:lnTo>
                  <a:lnTo>
                    <a:pt x="445" y="2939"/>
                  </a:lnTo>
                  <a:lnTo>
                    <a:pt x="450" y="2946"/>
                  </a:lnTo>
                  <a:lnTo>
                    <a:pt x="448" y="2955"/>
                  </a:lnTo>
                  <a:lnTo>
                    <a:pt x="449" y="2967"/>
                  </a:lnTo>
                  <a:lnTo>
                    <a:pt x="448" y="2977"/>
                  </a:lnTo>
                  <a:lnTo>
                    <a:pt x="445" y="2988"/>
                  </a:lnTo>
                  <a:lnTo>
                    <a:pt x="449" y="2986"/>
                  </a:lnTo>
                  <a:lnTo>
                    <a:pt x="454" y="2987"/>
                  </a:lnTo>
                  <a:lnTo>
                    <a:pt x="455" y="2989"/>
                  </a:lnTo>
                  <a:lnTo>
                    <a:pt x="457" y="2994"/>
                  </a:lnTo>
                  <a:lnTo>
                    <a:pt x="457" y="3003"/>
                  </a:lnTo>
                  <a:lnTo>
                    <a:pt x="457" y="3013"/>
                  </a:lnTo>
                  <a:lnTo>
                    <a:pt x="456" y="3020"/>
                  </a:lnTo>
                  <a:lnTo>
                    <a:pt x="455" y="3026"/>
                  </a:lnTo>
                  <a:lnTo>
                    <a:pt x="454" y="3033"/>
                  </a:lnTo>
                  <a:lnTo>
                    <a:pt x="454" y="3041"/>
                  </a:lnTo>
                  <a:lnTo>
                    <a:pt x="453" y="3048"/>
                  </a:lnTo>
                  <a:lnTo>
                    <a:pt x="452" y="3055"/>
                  </a:lnTo>
                  <a:lnTo>
                    <a:pt x="452" y="3062"/>
                  </a:lnTo>
                  <a:lnTo>
                    <a:pt x="453" y="3071"/>
                  </a:lnTo>
                  <a:lnTo>
                    <a:pt x="460" y="3071"/>
                  </a:lnTo>
                  <a:lnTo>
                    <a:pt x="467" y="3075"/>
                  </a:lnTo>
                  <a:lnTo>
                    <a:pt x="471" y="3080"/>
                  </a:lnTo>
                  <a:lnTo>
                    <a:pt x="474" y="3089"/>
                  </a:lnTo>
                  <a:lnTo>
                    <a:pt x="475" y="3096"/>
                  </a:lnTo>
                  <a:lnTo>
                    <a:pt x="480" y="3104"/>
                  </a:lnTo>
                  <a:lnTo>
                    <a:pt x="484" y="3110"/>
                  </a:lnTo>
                  <a:lnTo>
                    <a:pt x="493" y="3114"/>
                  </a:lnTo>
                  <a:lnTo>
                    <a:pt x="511" y="3108"/>
                  </a:lnTo>
                  <a:lnTo>
                    <a:pt x="531" y="3107"/>
                  </a:lnTo>
                  <a:lnTo>
                    <a:pt x="551" y="3107"/>
                  </a:lnTo>
                  <a:lnTo>
                    <a:pt x="572" y="3111"/>
                  </a:lnTo>
                  <a:lnTo>
                    <a:pt x="592" y="3112"/>
                  </a:lnTo>
                  <a:lnTo>
                    <a:pt x="612" y="3114"/>
                  </a:lnTo>
                  <a:lnTo>
                    <a:pt x="633" y="3113"/>
                  </a:lnTo>
                  <a:lnTo>
                    <a:pt x="655" y="3110"/>
                  </a:lnTo>
                  <a:lnTo>
                    <a:pt x="663" y="3106"/>
                  </a:lnTo>
                  <a:lnTo>
                    <a:pt x="672" y="3105"/>
                  </a:lnTo>
                  <a:lnTo>
                    <a:pt x="682" y="3104"/>
                  </a:lnTo>
                  <a:lnTo>
                    <a:pt x="692" y="3104"/>
                  </a:lnTo>
                  <a:lnTo>
                    <a:pt x="701" y="3104"/>
                  </a:lnTo>
                  <a:lnTo>
                    <a:pt x="710" y="3105"/>
                  </a:lnTo>
                  <a:lnTo>
                    <a:pt x="719" y="3108"/>
                  </a:lnTo>
                  <a:lnTo>
                    <a:pt x="728" y="3114"/>
                  </a:lnTo>
                  <a:lnTo>
                    <a:pt x="734" y="3114"/>
                  </a:lnTo>
                  <a:lnTo>
                    <a:pt x="741" y="3113"/>
                  </a:lnTo>
                  <a:lnTo>
                    <a:pt x="746" y="3108"/>
                  </a:lnTo>
                  <a:lnTo>
                    <a:pt x="750" y="3102"/>
                  </a:lnTo>
                  <a:lnTo>
                    <a:pt x="739" y="3089"/>
                  </a:lnTo>
                  <a:lnTo>
                    <a:pt x="728" y="3079"/>
                  </a:lnTo>
                  <a:lnTo>
                    <a:pt x="714" y="3071"/>
                  </a:lnTo>
                  <a:lnTo>
                    <a:pt x="702" y="3065"/>
                  </a:lnTo>
                  <a:lnTo>
                    <a:pt x="686" y="3058"/>
                  </a:lnTo>
                  <a:lnTo>
                    <a:pt x="672" y="3052"/>
                  </a:lnTo>
                  <a:lnTo>
                    <a:pt x="657" y="3048"/>
                  </a:lnTo>
                  <a:lnTo>
                    <a:pt x="642" y="3043"/>
                  </a:lnTo>
                  <a:lnTo>
                    <a:pt x="632" y="3038"/>
                  </a:lnTo>
                  <a:lnTo>
                    <a:pt x="626" y="3032"/>
                  </a:lnTo>
                  <a:lnTo>
                    <a:pt x="618" y="3024"/>
                  </a:lnTo>
                  <a:lnTo>
                    <a:pt x="611" y="3017"/>
                  </a:lnTo>
                  <a:lnTo>
                    <a:pt x="603" y="3011"/>
                  </a:lnTo>
                  <a:lnTo>
                    <a:pt x="595" y="3004"/>
                  </a:lnTo>
                  <a:lnTo>
                    <a:pt x="586" y="2998"/>
                  </a:lnTo>
                  <a:lnTo>
                    <a:pt x="578" y="2996"/>
                  </a:lnTo>
                  <a:lnTo>
                    <a:pt x="569" y="2980"/>
                  </a:lnTo>
                  <a:lnTo>
                    <a:pt x="562" y="2966"/>
                  </a:lnTo>
                  <a:lnTo>
                    <a:pt x="553" y="2950"/>
                  </a:lnTo>
                  <a:lnTo>
                    <a:pt x="546" y="2936"/>
                  </a:lnTo>
                  <a:lnTo>
                    <a:pt x="539" y="2919"/>
                  </a:lnTo>
                  <a:lnTo>
                    <a:pt x="537" y="2903"/>
                  </a:lnTo>
                  <a:lnTo>
                    <a:pt x="537" y="2886"/>
                  </a:lnTo>
                  <a:lnTo>
                    <a:pt x="541" y="2869"/>
                  </a:lnTo>
                  <a:lnTo>
                    <a:pt x="531" y="2848"/>
                  </a:lnTo>
                  <a:lnTo>
                    <a:pt x="526" y="2827"/>
                  </a:lnTo>
                  <a:lnTo>
                    <a:pt x="521" y="2805"/>
                  </a:lnTo>
                  <a:lnTo>
                    <a:pt x="518" y="2784"/>
                  </a:lnTo>
                  <a:lnTo>
                    <a:pt x="514" y="2762"/>
                  </a:lnTo>
                  <a:lnTo>
                    <a:pt x="511" y="2739"/>
                  </a:lnTo>
                  <a:lnTo>
                    <a:pt x="508" y="2717"/>
                  </a:lnTo>
                  <a:lnTo>
                    <a:pt x="505" y="2695"/>
                  </a:lnTo>
                  <a:lnTo>
                    <a:pt x="499" y="2644"/>
                  </a:lnTo>
                  <a:lnTo>
                    <a:pt x="493" y="2592"/>
                  </a:lnTo>
                  <a:lnTo>
                    <a:pt x="485" y="2541"/>
                  </a:lnTo>
                  <a:lnTo>
                    <a:pt x="478" y="2491"/>
                  </a:lnTo>
                  <a:lnTo>
                    <a:pt x="469" y="2440"/>
                  </a:lnTo>
                  <a:lnTo>
                    <a:pt x="460" y="2390"/>
                  </a:lnTo>
                  <a:lnTo>
                    <a:pt x="449" y="2341"/>
                  </a:lnTo>
                  <a:lnTo>
                    <a:pt x="437" y="2293"/>
                  </a:lnTo>
                  <a:lnTo>
                    <a:pt x="436" y="2287"/>
                  </a:lnTo>
                  <a:lnTo>
                    <a:pt x="435" y="2280"/>
                  </a:lnTo>
                  <a:lnTo>
                    <a:pt x="436" y="2274"/>
                  </a:lnTo>
                  <a:lnTo>
                    <a:pt x="440" y="2271"/>
                  </a:lnTo>
                  <a:lnTo>
                    <a:pt x="445" y="2273"/>
                  </a:lnTo>
                  <a:lnTo>
                    <a:pt x="448" y="2279"/>
                  </a:lnTo>
                  <a:lnTo>
                    <a:pt x="449" y="2283"/>
                  </a:lnTo>
                  <a:lnTo>
                    <a:pt x="450" y="2290"/>
                  </a:lnTo>
                  <a:lnTo>
                    <a:pt x="449" y="2301"/>
                  </a:lnTo>
                  <a:lnTo>
                    <a:pt x="455" y="2311"/>
                  </a:lnTo>
                  <a:lnTo>
                    <a:pt x="455" y="2317"/>
                  </a:lnTo>
                  <a:lnTo>
                    <a:pt x="457" y="2324"/>
                  </a:lnTo>
                  <a:lnTo>
                    <a:pt x="459" y="2329"/>
                  </a:lnTo>
                  <a:lnTo>
                    <a:pt x="463" y="2336"/>
                  </a:lnTo>
                  <a:lnTo>
                    <a:pt x="464" y="2342"/>
                  </a:lnTo>
                  <a:lnTo>
                    <a:pt x="466" y="2348"/>
                  </a:lnTo>
                  <a:lnTo>
                    <a:pt x="467" y="2355"/>
                  </a:lnTo>
                  <a:lnTo>
                    <a:pt x="467" y="2364"/>
                  </a:lnTo>
                  <a:lnTo>
                    <a:pt x="467" y="2347"/>
                  </a:lnTo>
                  <a:lnTo>
                    <a:pt x="468" y="2330"/>
                  </a:lnTo>
                  <a:lnTo>
                    <a:pt x="467" y="2314"/>
                  </a:lnTo>
                  <a:lnTo>
                    <a:pt x="466" y="2298"/>
                  </a:lnTo>
                  <a:lnTo>
                    <a:pt x="464" y="2281"/>
                  </a:lnTo>
                  <a:lnTo>
                    <a:pt x="463" y="2264"/>
                  </a:lnTo>
                  <a:lnTo>
                    <a:pt x="460" y="2248"/>
                  </a:lnTo>
                  <a:lnTo>
                    <a:pt x="460" y="2233"/>
                  </a:lnTo>
                  <a:lnTo>
                    <a:pt x="450" y="2155"/>
                  </a:lnTo>
                  <a:lnTo>
                    <a:pt x="444" y="2078"/>
                  </a:lnTo>
                  <a:lnTo>
                    <a:pt x="440" y="2000"/>
                  </a:lnTo>
                  <a:lnTo>
                    <a:pt x="441" y="1923"/>
                  </a:lnTo>
                  <a:lnTo>
                    <a:pt x="443" y="1844"/>
                  </a:lnTo>
                  <a:lnTo>
                    <a:pt x="447" y="1767"/>
                  </a:lnTo>
                  <a:lnTo>
                    <a:pt x="453" y="1689"/>
                  </a:lnTo>
                  <a:lnTo>
                    <a:pt x="460" y="1612"/>
                  </a:lnTo>
                  <a:lnTo>
                    <a:pt x="455" y="1606"/>
                  </a:lnTo>
                  <a:lnTo>
                    <a:pt x="460" y="1604"/>
                  </a:lnTo>
                  <a:lnTo>
                    <a:pt x="454" y="1519"/>
                  </a:lnTo>
                  <a:lnTo>
                    <a:pt x="449" y="1435"/>
                  </a:lnTo>
                  <a:lnTo>
                    <a:pt x="446" y="1350"/>
                  </a:lnTo>
                  <a:lnTo>
                    <a:pt x="446" y="1266"/>
                  </a:lnTo>
                  <a:lnTo>
                    <a:pt x="447" y="1182"/>
                  </a:lnTo>
                  <a:lnTo>
                    <a:pt x="453" y="1098"/>
                  </a:lnTo>
                  <a:lnTo>
                    <a:pt x="462" y="1015"/>
                  </a:lnTo>
                  <a:lnTo>
                    <a:pt x="475" y="935"/>
                  </a:lnTo>
                  <a:lnTo>
                    <a:pt x="482" y="888"/>
                  </a:lnTo>
                  <a:lnTo>
                    <a:pt x="486" y="842"/>
                  </a:lnTo>
                  <a:lnTo>
                    <a:pt x="489" y="794"/>
                  </a:lnTo>
                  <a:lnTo>
                    <a:pt x="489" y="746"/>
                  </a:lnTo>
                  <a:lnTo>
                    <a:pt x="485" y="698"/>
                  </a:lnTo>
                  <a:lnTo>
                    <a:pt x="482" y="650"/>
                  </a:lnTo>
                  <a:lnTo>
                    <a:pt x="477" y="603"/>
                  </a:lnTo>
                  <a:lnTo>
                    <a:pt x="473" y="558"/>
                  </a:lnTo>
                  <a:lnTo>
                    <a:pt x="476" y="552"/>
                  </a:lnTo>
                  <a:lnTo>
                    <a:pt x="482" y="550"/>
                  </a:lnTo>
                  <a:lnTo>
                    <a:pt x="489" y="549"/>
                  </a:lnTo>
                  <a:lnTo>
                    <a:pt x="495" y="551"/>
                  </a:lnTo>
                  <a:lnTo>
                    <a:pt x="481" y="511"/>
                  </a:lnTo>
                  <a:lnTo>
                    <a:pt x="469" y="470"/>
                  </a:lnTo>
                  <a:lnTo>
                    <a:pt x="462" y="428"/>
                  </a:lnTo>
                  <a:lnTo>
                    <a:pt x="458" y="385"/>
                  </a:lnTo>
                  <a:lnTo>
                    <a:pt x="456" y="340"/>
                  </a:lnTo>
                  <a:lnTo>
                    <a:pt x="457" y="296"/>
                  </a:lnTo>
                  <a:lnTo>
                    <a:pt x="460" y="253"/>
                  </a:lnTo>
                  <a:lnTo>
                    <a:pt x="467" y="210"/>
                  </a:lnTo>
                  <a:lnTo>
                    <a:pt x="457" y="200"/>
                  </a:lnTo>
                  <a:lnTo>
                    <a:pt x="448" y="208"/>
                  </a:lnTo>
                  <a:lnTo>
                    <a:pt x="443" y="218"/>
                  </a:lnTo>
                  <a:lnTo>
                    <a:pt x="438" y="229"/>
                  </a:lnTo>
                  <a:lnTo>
                    <a:pt x="435" y="242"/>
                  </a:lnTo>
                  <a:lnTo>
                    <a:pt x="430" y="255"/>
                  </a:lnTo>
                  <a:lnTo>
                    <a:pt x="427" y="267"/>
                  </a:lnTo>
                  <a:lnTo>
                    <a:pt x="420" y="277"/>
                  </a:lnTo>
                  <a:lnTo>
                    <a:pt x="412" y="288"/>
                  </a:lnTo>
                  <a:lnTo>
                    <a:pt x="407" y="270"/>
                  </a:lnTo>
                  <a:lnTo>
                    <a:pt x="404" y="253"/>
                  </a:lnTo>
                  <a:lnTo>
                    <a:pt x="403" y="235"/>
                  </a:lnTo>
                  <a:lnTo>
                    <a:pt x="402" y="217"/>
                  </a:lnTo>
                  <a:lnTo>
                    <a:pt x="399" y="198"/>
                  </a:lnTo>
                  <a:lnTo>
                    <a:pt x="395" y="181"/>
                  </a:lnTo>
                  <a:lnTo>
                    <a:pt x="388" y="165"/>
                  </a:lnTo>
                  <a:lnTo>
                    <a:pt x="376" y="151"/>
                  </a:lnTo>
                  <a:lnTo>
                    <a:pt x="371" y="125"/>
                  </a:lnTo>
                  <a:lnTo>
                    <a:pt x="362" y="102"/>
                  </a:lnTo>
                  <a:lnTo>
                    <a:pt x="346" y="81"/>
                  </a:lnTo>
                  <a:lnTo>
                    <a:pt x="329" y="62"/>
                  </a:lnTo>
                  <a:lnTo>
                    <a:pt x="308" y="44"/>
                  </a:lnTo>
                  <a:lnTo>
                    <a:pt x="286" y="28"/>
                  </a:lnTo>
                  <a:lnTo>
                    <a:pt x="264" y="13"/>
                  </a:lnTo>
                  <a:lnTo>
                    <a:pt x="243" y="0"/>
                  </a:lnTo>
                  <a:lnTo>
                    <a:pt x="222" y="0"/>
                  </a:lnTo>
                  <a:lnTo>
                    <a:pt x="211" y="7"/>
                  </a:lnTo>
                  <a:lnTo>
                    <a:pt x="206" y="19"/>
                  </a:lnTo>
                  <a:lnTo>
                    <a:pt x="206" y="35"/>
                  </a:lnTo>
                  <a:lnTo>
                    <a:pt x="206" y="52"/>
                  </a:lnTo>
                  <a:lnTo>
                    <a:pt x="207" y="70"/>
                  </a:lnTo>
                  <a:lnTo>
                    <a:pt x="206" y="85"/>
                  </a:lnTo>
                  <a:lnTo>
                    <a:pt x="202" y="101"/>
                  </a:lnTo>
                  <a:close/>
                </a:path>
              </a:pathLst>
            </a:custGeom>
            <a:solidFill>
              <a:schemeClr val="accent5">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3" name="Freeform 39"/>
            <p:cNvSpPr>
              <a:spLocks/>
            </p:cNvSpPr>
            <p:nvPr/>
          </p:nvSpPr>
          <p:spPr bwMode="auto">
            <a:xfrm>
              <a:off x="5248275" y="4279900"/>
              <a:ext cx="115888" cy="112712"/>
            </a:xfrm>
            <a:custGeom>
              <a:avLst/>
              <a:gdLst/>
              <a:ahLst/>
              <a:cxnLst>
                <a:cxn ang="0">
                  <a:pos x="5" y="157"/>
                </a:cxn>
                <a:cxn ang="0">
                  <a:pos x="0" y="179"/>
                </a:cxn>
                <a:cxn ang="0">
                  <a:pos x="0" y="201"/>
                </a:cxn>
                <a:cxn ang="0">
                  <a:pos x="5" y="223"/>
                </a:cxn>
                <a:cxn ang="0">
                  <a:pos x="17" y="230"/>
                </a:cxn>
                <a:cxn ang="0">
                  <a:pos x="24" y="219"/>
                </a:cxn>
                <a:cxn ang="0">
                  <a:pos x="34" y="218"/>
                </a:cxn>
                <a:cxn ang="0">
                  <a:pos x="36" y="234"/>
                </a:cxn>
                <a:cxn ang="0">
                  <a:pos x="35" y="249"/>
                </a:cxn>
                <a:cxn ang="0">
                  <a:pos x="44" y="261"/>
                </a:cxn>
                <a:cxn ang="0">
                  <a:pos x="60" y="253"/>
                </a:cxn>
                <a:cxn ang="0">
                  <a:pos x="64" y="234"/>
                </a:cxn>
                <a:cxn ang="0">
                  <a:pos x="68" y="215"/>
                </a:cxn>
                <a:cxn ang="0">
                  <a:pos x="73" y="196"/>
                </a:cxn>
                <a:cxn ang="0">
                  <a:pos x="85" y="193"/>
                </a:cxn>
                <a:cxn ang="0">
                  <a:pos x="91" y="211"/>
                </a:cxn>
                <a:cxn ang="0">
                  <a:pos x="93" y="224"/>
                </a:cxn>
                <a:cxn ang="0">
                  <a:pos x="82" y="234"/>
                </a:cxn>
                <a:cxn ang="0">
                  <a:pos x="75" y="245"/>
                </a:cxn>
                <a:cxn ang="0">
                  <a:pos x="77" y="256"/>
                </a:cxn>
                <a:cxn ang="0">
                  <a:pos x="90" y="266"/>
                </a:cxn>
                <a:cxn ang="0">
                  <a:pos x="106" y="275"/>
                </a:cxn>
                <a:cxn ang="0">
                  <a:pos x="123" y="282"/>
                </a:cxn>
                <a:cxn ang="0">
                  <a:pos x="142" y="283"/>
                </a:cxn>
                <a:cxn ang="0">
                  <a:pos x="158" y="275"/>
                </a:cxn>
                <a:cxn ang="0">
                  <a:pos x="169" y="269"/>
                </a:cxn>
                <a:cxn ang="0">
                  <a:pos x="180" y="262"/>
                </a:cxn>
                <a:cxn ang="0">
                  <a:pos x="185" y="252"/>
                </a:cxn>
                <a:cxn ang="0">
                  <a:pos x="178" y="239"/>
                </a:cxn>
                <a:cxn ang="0">
                  <a:pos x="163" y="236"/>
                </a:cxn>
                <a:cxn ang="0">
                  <a:pos x="146" y="236"/>
                </a:cxn>
                <a:cxn ang="0">
                  <a:pos x="131" y="234"/>
                </a:cxn>
                <a:cxn ang="0">
                  <a:pos x="128" y="220"/>
                </a:cxn>
                <a:cxn ang="0">
                  <a:pos x="140" y="199"/>
                </a:cxn>
                <a:cxn ang="0">
                  <a:pos x="154" y="180"/>
                </a:cxn>
                <a:cxn ang="0">
                  <a:pos x="174" y="166"/>
                </a:cxn>
                <a:cxn ang="0">
                  <a:pos x="196" y="157"/>
                </a:cxn>
                <a:cxn ang="0">
                  <a:pos x="215" y="152"/>
                </a:cxn>
                <a:cxn ang="0">
                  <a:pos x="234" y="146"/>
                </a:cxn>
                <a:cxn ang="0">
                  <a:pos x="251" y="136"/>
                </a:cxn>
                <a:cxn ang="0">
                  <a:pos x="262" y="116"/>
                </a:cxn>
                <a:cxn ang="0">
                  <a:pos x="269" y="93"/>
                </a:cxn>
                <a:cxn ang="0">
                  <a:pos x="276" y="72"/>
                </a:cxn>
                <a:cxn ang="0">
                  <a:pos x="285" y="52"/>
                </a:cxn>
                <a:cxn ang="0">
                  <a:pos x="287" y="35"/>
                </a:cxn>
                <a:cxn ang="0">
                  <a:pos x="279" y="28"/>
                </a:cxn>
                <a:cxn ang="0">
                  <a:pos x="263" y="27"/>
                </a:cxn>
                <a:cxn ang="0">
                  <a:pos x="247" y="24"/>
                </a:cxn>
                <a:cxn ang="0">
                  <a:pos x="233" y="14"/>
                </a:cxn>
                <a:cxn ang="0">
                  <a:pos x="217" y="2"/>
                </a:cxn>
                <a:cxn ang="0">
                  <a:pos x="179" y="8"/>
                </a:cxn>
                <a:cxn ang="0">
                  <a:pos x="114" y="29"/>
                </a:cxn>
                <a:cxn ang="0">
                  <a:pos x="55" y="61"/>
                </a:cxn>
                <a:cxn ang="0">
                  <a:pos x="17" y="113"/>
                </a:cxn>
              </a:cxnLst>
              <a:rect l="0" t="0" r="r" b="b"/>
              <a:pathLst>
                <a:path w="291" h="283">
                  <a:moveTo>
                    <a:pt x="11" y="150"/>
                  </a:moveTo>
                  <a:lnTo>
                    <a:pt x="5" y="157"/>
                  </a:lnTo>
                  <a:lnTo>
                    <a:pt x="3" y="169"/>
                  </a:lnTo>
                  <a:lnTo>
                    <a:pt x="0" y="179"/>
                  </a:lnTo>
                  <a:lnTo>
                    <a:pt x="0" y="191"/>
                  </a:lnTo>
                  <a:lnTo>
                    <a:pt x="0" y="201"/>
                  </a:lnTo>
                  <a:lnTo>
                    <a:pt x="3" y="212"/>
                  </a:lnTo>
                  <a:lnTo>
                    <a:pt x="5" y="223"/>
                  </a:lnTo>
                  <a:lnTo>
                    <a:pt x="11" y="233"/>
                  </a:lnTo>
                  <a:lnTo>
                    <a:pt x="17" y="230"/>
                  </a:lnTo>
                  <a:lnTo>
                    <a:pt x="22" y="226"/>
                  </a:lnTo>
                  <a:lnTo>
                    <a:pt x="24" y="219"/>
                  </a:lnTo>
                  <a:lnTo>
                    <a:pt x="29" y="215"/>
                  </a:lnTo>
                  <a:lnTo>
                    <a:pt x="34" y="218"/>
                  </a:lnTo>
                  <a:lnTo>
                    <a:pt x="36" y="226"/>
                  </a:lnTo>
                  <a:lnTo>
                    <a:pt x="36" y="234"/>
                  </a:lnTo>
                  <a:lnTo>
                    <a:pt x="36" y="243"/>
                  </a:lnTo>
                  <a:lnTo>
                    <a:pt x="35" y="249"/>
                  </a:lnTo>
                  <a:lnTo>
                    <a:pt x="39" y="257"/>
                  </a:lnTo>
                  <a:lnTo>
                    <a:pt x="44" y="261"/>
                  </a:lnTo>
                  <a:lnTo>
                    <a:pt x="57" y="263"/>
                  </a:lnTo>
                  <a:lnTo>
                    <a:pt x="60" y="253"/>
                  </a:lnTo>
                  <a:lnTo>
                    <a:pt x="63" y="244"/>
                  </a:lnTo>
                  <a:lnTo>
                    <a:pt x="64" y="234"/>
                  </a:lnTo>
                  <a:lnTo>
                    <a:pt x="67" y="225"/>
                  </a:lnTo>
                  <a:lnTo>
                    <a:pt x="68" y="215"/>
                  </a:lnTo>
                  <a:lnTo>
                    <a:pt x="70" y="205"/>
                  </a:lnTo>
                  <a:lnTo>
                    <a:pt x="73" y="196"/>
                  </a:lnTo>
                  <a:lnTo>
                    <a:pt x="79" y="188"/>
                  </a:lnTo>
                  <a:lnTo>
                    <a:pt x="85" y="193"/>
                  </a:lnTo>
                  <a:lnTo>
                    <a:pt x="89" y="202"/>
                  </a:lnTo>
                  <a:lnTo>
                    <a:pt x="91" y="211"/>
                  </a:lnTo>
                  <a:lnTo>
                    <a:pt x="97" y="220"/>
                  </a:lnTo>
                  <a:lnTo>
                    <a:pt x="93" y="224"/>
                  </a:lnTo>
                  <a:lnTo>
                    <a:pt x="88" y="229"/>
                  </a:lnTo>
                  <a:lnTo>
                    <a:pt x="82" y="234"/>
                  </a:lnTo>
                  <a:lnTo>
                    <a:pt x="79" y="240"/>
                  </a:lnTo>
                  <a:lnTo>
                    <a:pt x="75" y="245"/>
                  </a:lnTo>
                  <a:lnTo>
                    <a:pt x="75" y="251"/>
                  </a:lnTo>
                  <a:lnTo>
                    <a:pt x="77" y="256"/>
                  </a:lnTo>
                  <a:lnTo>
                    <a:pt x="84" y="263"/>
                  </a:lnTo>
                  <a:lnTo>
                    <a:pt x="90" y="266"/>
                  </a:lnTo>
                  <a:lnTo>
                    <a:pt x="98" y="271"/>
                  </a:lnTo>
                  <a:lnTo>
                    <a:pt x="106" y="275"/>
                  </a:lnTo>
                  <a:lnTo>
                    <a:pt x="115" y="280"/>
                  </a:lnTo>
                  <a:lnTo>
                    <a:pt x="123" y="282"/>
                  </a:lnTo>
                  <a:lnTo>
                    <a:pt x="133" y="283"/>
                  </a:lnTo>
                  <a:lnTo>
                    <a:pt x="142" y="283"/>
                  </a:lnTo>
                  <a:lnTo>
                    <a:pt x="154" y="281"/>
                  </a:lnTo>
                  <a:lnTo>
                    <a:pt x="158" y="275"/>
                  </a:lnTo>
                  <a:lnTo>
                    <a:pt x="163" y="272"/>
                  </a:lnTo>
                  <a:lnTo>
                    <a:pt x="169" y="269"/>
                  </a:lnTo>
                  <a:lnTo>
                    <a:pt x="176" y="266"/>
                  </a:lnTo>
                  <a:lnTo>
                    <a:pt x="180" y="262"/>
                  </a:lnTo>
                  <a:lnTo>
                    <a:pt x="183" y="257"/>
                  </a:lnTo>
                  <a:lnTo>
                    <a:pt x="185" y="252"/>
                  </a:lnTo>
                  <a:lnTo>
                    <a:pt x="185" y="245"/>
                  </a:lnTo>
                  <a:lnTo>
                    <a:pt x="178" y="239"/>
                  </a:lnTo>
                  <a:lnTo>
                    <a:pt x="171" y="237"/>
                  </a:lnTo>
                  <a:lnTo>
                    <a:pt x="163" y="236"/>
                  </a:lnTo>
                  <a:lnTo>
                    <a:pt x="155" y="236"/>
                  </a:lnTo>
                  <a:lnTo>
                    <a:pt x="146" y="236"/>
                  </a:lnTo>
                  <a:lnTo>
                    <a:pt x="139" y="236"/>
                  </a:lnTo>
                  <a:lnTo>
                    <a:pt x="131" y="234"/>
                  </a:lnTo>
                  <a:lnTo>
                    <a:pt x="124" y="233"/>
                  </a:lnTo>
                  <a:lnTo>
                    <a:pt x="128" y="220"/>
                  </a:lnTo>
                  <a:lnTo>
                    <a:pt x="134" y="209"/>
                  </a:lnTo>
                  <a:lnTo>
                    <a:pt x="140" y="199"/>
                  </a:lnTo>
                  <a:lnTo>
                    <a:pt x="148" y="190"/>
                  </a:lnTo>
                  <a:lnTo>
                    <a:pt x="154" y="180"/>
                  </a:lnTo>
                  <a:lnTo>
                    <a:pt x="164" y="173"/>
                  </a:lnTo>
                  <a:lnTo>
                    <a:pt x="174" y="166"/>
                  </a:lnTo>
                  <a:lnTo>
                    <a:pt x="188" y="162"/>
                  </a:lnTo>
                  <a:lnTo>
                    <a:pt x="196" y="157"/>
                  </a:lnTo>
                  <a:lnTo>
                    <a:pt x="206" y="154"/>
                  </a:lnTo>
                  <a:lnTo>
                    <a:pt x="215" y="152"/>
                  </a:lnTo>
                  <a:lnTo>
                    <a:pt x="225" y="151"/>
                  </a:lnTo>
                  <a:lnTo>
                    <a:pt x="234" y="146"/>
                  </a:lnTo>
                  <a:lnTo>
                    <a:pt x="243" y="143"/>
                  </a:lnTo>
                  <a:lnTo>
                    <a:pt x="251" y="136"/>
                  </a:lnTo>
                  <a:lnTo>
                    <a:pt x="259" y="127"/>
                  </a:lnTo>
                  <a:lnTo>
                    <a:pt x="262" y="116"/>
                  </a:lnTo>
                  <a:lnTo>
                    <a:pt x="265" y="105"/>
                  </a:lnTo>
                  <a:lnTo>
                    <a:pt x="269" y="93"/>
                  </a:lnTo>
                  <a:lnTo>
                    <a:pt x="272" y="83"/>
                  </a:lnTo>
                  <a:lnTo>
                    <a:pt x="276" y="72"/>
                  </a:lnTo>
                  <a:lnTo>
                    <a:pt x="280" y="62"/>
                  </a:lnTo>
                  <a:lnTo>
                    <a:pt x="285" y="52"/>
                  </a:lnTo>
                  <a:lnTo>
                    <a:pt x="291" y="43"/>
                  </a:lnTo>
                  <a:lnTo>
                    <a:pt x="287" y="35"/>
                  </a:lnTo>
                  <a:lnTo>
                    <a:pt x="283" y="32"/>
                  </a:lnTo>
                  <a:lnTo>
                    <a:pt x="279" y="28"/>
                  </a:lnTo>
                  <a:lnTo>
                    <a:pt x="273" y="26"/>
                  </a:lnTo>
                  <a:lnTo>
                    <a:pt x="263" y="27"/>
                  </a:lnTo>
                  <a:lnTo>
                    <a:pt x="255" y="27"/>
                  </a:lnTo>
                  <a:lnTo>
                    <a:pt x="247" y="24"/>
                  </a:lnTo>
                  <a:lnTo>
                    <a:pt x="241" y="19"/>
                  </a:lnTo>
                  <a:lnTo>
                    <a:pt x="233" y="14"/>
                  </a:lnTo>
                  <a:lnTo>
                    <a:pt x="225" y="8"/>
                  </a:lnTo>
                  <a:lnTo>
                    <a:pt x="217" y="2"/>
                  </a:lnTo>
                  <a:lnTo>
                    <a:pt x="210" y="0"/>
                  </a:lnTo>
                  <a:lnTo>
                    <a:pt x="179" y="8"/>
                  </a:lnTo>
                  <a:lnTo>
                    <a:pt x="146" y="18"/>
                  </a:lnTo>
                  <a:lnTo>
                    <a:pt x="114" y="29"/>
                  </a:lnTo>
                  <a:lnTo>
                    <a:pt x="84" y="44"/>
                  </a:lnTo>
                  <a:lnTo>
                    <a:pt x="55" y="61"/>
                  </a:lnTo>
                  <a:lnTo>
                    <a:pt x="33" y="84"/>
                  </a:lnTo>
                  <a:lnTo>
                    <a:pt x="17" y="113"/>
                  </a:lnTo>
                  <a:lnTo>
                    <a:pt x="11" y="150"/>
                  </a:lnTo>
                  <a:close/>
                </a:path>
              </a:pathLst>
            </a:custGeom>
            <a:solidFill>
              <a:srgbClr val="FFDED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4" name="Freeform 40"/>
            <p:cNvSpPr>
              <a:spLocks/>
            </p:cNvSpPr>
            <p:nvPr/>
          </p:nvSpPr>
          <p:spPr bwMode="auto">
            <a:xfrm>
              <a:off x="4964113" y="4318000"/>
              <a:ext cx="455613" cy="1112837"/>
            </a:xfrm>
            <a:custGeom>
              <a:avLst/>
              <a:gdLst/>
              <a:ahLst/>
              <a:cxnLst>
                <a:cxn ang="0">
                  <a:pos x="331" y="233"/>
                </a:cxn>
                <a:cxn ang="0">
                  <a:pos x="251" y="511"/>
                </a:cxn>
                <a:cxn ang="0">
                  <a:pos x="143" y="984"/>
                </a:cxn>
                <a:cxn ang="0">
                  <a:pos x="121" y="1090"/>
                </a:cxn>
                <a:cxn ang="0">
                  <a:pos x="94" y="1550"/>
                </a:cxn>
                <a:cxn ang="0">
                  <a:pos x="124" y="1913"/>
                </a:cxn>
                <a:cxn ang="0">
                  <a:pos x="98" y="1965"/>
                </a:cxn>
                <a:cxn ang="0">
                  <a:pos x="90" y="2073"/>
                </a:cxn>
                <a:cxn ang="0">
                  <a:pos x="141" y="2343"/>
                </a:cxn>
                <a:cxn ang="0">
                  <a:pos x="89" y="2344"/>
                </a:cxn>
                <a:cxn ang="0">
                  <a:pos x="55" y="2288"/>
                </a:cxn>
                <a:cxn ang="0">
                  <a:pos x="7" y="2469"/>
                </a:cxn>
                <a:cxn ang="0">
                  <a:pos x="24" y="2604"/>
                </a:cxn>
                <a:cxn ang="0">
                  <a:pos x="152" y="2702"/>
                </a:cxn>
                <a:cxn ang="0">
                  <a:pos x="273" y="2803"/>
                </a:cxn>
                <a:cxn ang="0">
                  <a:pos x="364" y="2796"/>
                </a:cxn>
                <a:cxn ang="0">
                  <a:pos x="321" y="2771"/>
                </a:cxn>
                <a:cxn ang="0">
                  <a:pos x="303" y="2681"/>
                </a:cxn>
                <a:cxn ang="0">
                  <a:pos x="262" y="2646"/>
                </a:cxn>
                <a:cxn ang="0">
                  <a:pos x="300" y="2631"/>
                </a:cxn>
                <a:cxn ang="0">
                  <a:pos x="347" y="2613"/>
                </a:cxn>
                <a:cxn ang="0">
                  <a:pos x="402" y="2661"/>
                </a:cxn>
                <a:cxn ang="0">
                  <a:pos x="446" y="2675"/>
                </a:cxn>
                <a:cxn ang="0">
                  <a:pos x="496" y="2685"/>
                </a:cxn>
                <a:cxn ang="0">
                  <a:pos x="560" y="2669"/>
                </a:cxn>
                <a:cxn ang="0">
                  <a:pos x="520" y="2727"/>
                </a:cxn>
                <a:cxn ang="0">
                  <a:pos x="601" y="2765"/>
                </a:cxn>
                <a:cxn ang="0">
                  <a:pos x="722" y="2687"/>
                </a:cxn>
                <a:cxn ang="0">
                  <a:pos x="951" y="2602"/>
                </a:cxn>
                <a:cxn ang="0">
                  <a:pos x="1051" y="2511"/>
                </a:cxn>
                <a:cxn ang="0">
                  <a:pos x="1048" y="2439"/>
                </a:cxn>
                <a:cxn ang="0">
                  <a:pos x="1052" y="2315"/>
                </a:cxn>
                <a:cxn ang="0">
                  <a:pos x="1078" y="2302"/>
                </a:cxn>
                <a:cxn ang="0">
                  <a:pos x="1094" y="2243"/>
                </a:cxn>
                <a:cxn ang="0">
                  <a:pos x="1092" y="2087"/>
                </a:cxn>
                <a:cxn ang="0">
                  <a:pos x="1113" y="1988"/>
                </a:cxn>
                <a:cxn ang="0">
                  <a:pos x="1138" y="1857"/>
                </a:cxn>
                <a:cxn ang="0">
                  <a:pos x="1116" y="1662"/>
                </a:cxn>
                <a:cxn ang="0">
                  <a:pos x="1055" y="1406"/>
                </a:cxn>
                <a:cxn ang="0">
                  <a:pos x="1017" y="1113"/>
                </a:cxn>
                <a:cxn ang="0">
                  <a:pos x="1006" y="956"/>
                </a:cxn>
                <a:cxn ang="0">
                  <a:pos x="974" y="952"/>
                </a:cxn>
                <a:cxn ang="0">
                  <a:pos x="950" y="908"/>
                </a:cxn>
                <a:cxn ang="0">
                  <a:pos x="953" y="738"/>
                </a:cxn>
                <a:cxn ang="0">
                  <a:pos x="889" y="939"/>
                </a:cxn>
                <a:cxn ang="0">
                  <a:pos x="845" y="956"/>
                </a:cxn>
                <a:cxn ang="0">
                  <a:pos x="776" y="765"/>
                </a:cxn>
                <a:cxn ang="0">
                  <a:pos x="755" y="672"/>
                </a:cxn>
                <a:cxn ang="0">
                  <a:pos x="782" y="671"/>
                </a:cxn>
                <a:cxn ang="0">
                  <a:pos x="799" y="633"/>
                </a:cxn>
                <a:cxn ang="0">
                  <a:pos x="848" y="642"/>
                </a:cxn>
                <a:cxn ang="0">
                  <a:pos x="805" y="532"/>
                </a:cxn>
                <a:cxn ang="0">
                  <a:pos x="673" y="269"/>
                </a:cxn>
                <a:cxn ang="0">
                  <a:pos x="601" y="86"/>
                </a:cxn>
                <a:cxn ang="0">
                  <a:pos x="580" y="65"/>
                </a:cxn>
                <a:cxn ang="0">
                  <a:pos x="538" y="46"/>
                </a:cxn>
                <a:cxn ang="0">
                  <a:pos x="446" y="47"/>
                </a:cxn>
                <a:cxn ang="0">
                  <a:pos x="384" y="37"/>
                </a:cxn>
                <a:cxn ang="0">
                  <a:pos x="343" y="36"/>
                </a:cxn>
              </a:cxnLst>
              <a:rect l="0" t="0" r="r" b="b"/>
              <a:pathLst>
                <a:path w="1147" h="2803">
                  <a:moveTo>
                    <a:pt x="313" y="172"/>
                  </a:moveTo>
                  <a:lnTo>
                    <a:pt x="312" y="181"/>
                  </a:lnTo>
                  <a:lnTo>
                    <a:pt x="316" y="190"/>
                  </a:lnTo>
                  <a:lnTo>
                    <a:pt x="320" y="197"/>
                  </a:lnTo>
                  <a:lnTo>
                    <a:pt x="326" y="206"/>
                  </a:lnTo>
                  <a:lnTo>
                    <a:pt x="329" y="214"/>
                  </a:lnTo>
                  <a:lnTo>
                    <a:pt x="333" y="223"/>
                  </a:lnTo>
                  <a:lnTo>
                    <a:pt x="331" y="233"/>
                  </a:lnTo>
                  <a:lnTo>
                    <a:pt x="327" y="245"/>
                  </a:lnTo>
                  <a:lnTo>
                    <a:pt x="313" y="282"/>
                  </a:lnTo>
                  <a:lnTo>
                    <a:pt x="302" y="319"/>
                  </a:lnTo>
                  <a:lnTo>
                    <a:pt x="291" y="357"/>
                  </a:lnTo>
                  <a:lnTo>
                    <a:pt x="281" y="395"/>
                  </a:lnTo>
                  <a:lnTo>
                    <a:pt x="270" y="433"/>
                  </a:lnTo>
                  <a:lnTo>
                    <a:pt x="260" y="472"/>
                  </a:lnTo>
                  <a:lnTo>
                    <a:pt x="251" y="511"/>
                  </a:lnTo>
                  <a:lnTo>
                    <a:pt x="243" y="550"/>
                  </a:lnTo>
                  <a:lnTo>
                    <a:pt x="228" y="612"/>
                  </a:lnTo>
                  <a:lnTo>
                    <a:pt x="215" y="674"/>
                  </a:lnTo>
                  <a:lnTo>
                    <a:pt x="201" y="736"/>
                  </a:lnTo>
                  <a:lnTo>
                    <a:pt x="188" y="799"/>
                  </a:lnTo>
                  <a:lnTo>
                    <a:pt x="173" y="861"/>
                  </a:lnTo>
                  <a:lnTo>
                    <a:pt x="158" y="923"/>
                  </a:lnTo>
                  <a:lnTo>
                    <a:pt x="143" y="984"/>
                  </a:lnTo>
                  <a:lnTo>
                    <a:pt x="127" y="1047"/>
                  </a:lnTo>
                  <a:lnTo>
                    <a:pt x="126" y="1053"/>
                  </a:lnTo>
                  <a:lnTo>
                    <a:pt x="126" y="1060"/>
                  </a:lnTo>
                  <a:lnTo>
                    <a:pt x="126" y="1066"/>
                  </a:lnTo>
                  <a:lnTo>
                    <a:pt x="127" y="1073"/>
                  </a:lnTo>
                  <a:lnTo>
                    <a:pt x="126" y="1079"/>
                  </a:lnTo>
                  <a:lnTo>
                    <a:pt x="125" y="1085"/>
                  </a:lnTo>
                  <a:lnTo>
                    <a:pt x="121" y="1090"/>
                  </a:lnTo>
                  <a:lnTo>
                    <a:pt x="117" y="1095"/>
                  </a:lnTo>
                  <a:lnTo>
                    <a:pt x="106" y="1158"/>
                  </a:lnTo>
                  <a:lnTo>
                    <a:pt x="99" y="1222"/>
                  </a:lnTo>
                  <a:lnTo>
                    <a:pt x="96" y="1287"/>
                  </a:lnTo>
                  <a:lnTo>
                    <a:pt x="96" y="1354"/>
                  </a:lnTo>
                  <a:lnTo>
                    <a:pt x="96" y="1419"/>
                  </a:lnTo>
                  <a:lnTo>
                    <a:pt x="96" y="1485"/>
                  </a:lnTo>
                  <a:lnTo>
                    <a:pt x="94" y="1550"/>
                  </a:lnTo>
                  <a:lnTo>
                    <a:pt x="91" y="1616"/>
                  </a:lnTo>
                  <a:lnTo>
                    <a:pt x="97" y="1657"/>
                  </a:lnTo>
                  <a:lnTo>
                    <a:pt x="103" y="1699"/>
                  </a:lnTo>
                  <a:lnTo>
                    <a:pt x="109" y="1742"/>
                  </a:lnTo>
                  <a:lnTo>
                    <a:pt x="115" y="1785"/>
                  </a:lnTo>
                  <a:lnTo>
                    <a:pt x="118" y="1827"/>
                  </a:lnTo>
                  <a:lnTo>
                    <a:pt x="123" y="1870"/>
                  </a:lnTo>
                  <a:lnTo>
                    <a:pt x="124" y="1913"/>
                  </a:lnTo>
                  <a:lnTo>
                    <a:pt x="125" y="1956"/>
                  </a:lnTo>
                  <a:lnTo>
                    <a:pt x="117" y="1952"/>
                  </a:lnTo>
                  <a:lnTo>
                    <a:pt x="109" y="1949"/>
                  </a:lnTo>
                  <a:lnTo>
                    <a:pt x="106" y="1947"/>
                  </a:lnTo>
                  <a:lnTo>
                    <a:pt x="102" y="1949"/>
                  </a:lnTo>
                  <a:lnTo>
                    <a:pt x="99" y="1951"/>
                  </a:lnTo>
                  <a:lnTo>
                    <a:pt x="97" y="1956"/>
                  </a:lnTo>
                  <a:lnTo>
                    <a:pt x="98" y="1965"/>
                  </a:lnTo>
                  <a:lnTo>
                    <a:pt x="100" y="1976"/>
                  </a:lnTo>
                  <a:lnTo>
                    <a:pt x="101" y="1986"/>
                  </a:lnTo>
                  <a:lnTo>
                    <a:pt x="102" y="1997"/>
                  </a:lnTo>
                  <a:lnTo>
                    <a:pt x="101" y="2007"/>
                  </a:lnTo>
                  <a:lnTo>
                    <a:pt x="99" y="2017"/>
                  </a:lnTo>
                  <a:lnTo>
                    <a:pt x="93" y="2026"/>
                  </a:lnTo>
                  <a:lnTo>
                    <a:pt x="87" y="2035"/>
                  </a:lnTo>
                  <a:lnTo>
                    <a:pt x="90" y="2073"/>
                  </a:lnTo>
                  <a:lnTo>
                    <a:pt x="96" y="2111"/>
                  </a:lnTo>
                  <a:lnTo>
                    <a:pt x="100" y="2150"/>
                  </a:lnTo>
                  <a:lnTo>
                    <a:pt x="107" y="2189"/>
                  </a:lnTo>
                  <a:lnTo>
                    <a:pt x="114" y="2226"/>
                  </a:lnTo>
                  <a:lnTo>
                    <a:pt x="123" y="2263"/>
                  </a:lnTo>
                  <a:lnTo>
                    <a:pt x="133" y="2299"/>
                  </a:lnTo>
                  <a:lnTo>
                    <a:pt x="145" y="2336"/>
                  </a:lnTo>
                  <a:lnTo>
                    <a:pt x="141" y="2343"/>
                  </a:lnTo>
                  <a:lnTo>
                    <a:pt x="136" y="2349"/>
                  </a:lnTo>
                  <a:lnTo>
                    <a:pt x="130" y="2353"/>
                  </a:lnTo>
                  <a:lnTo>
                    <a:pt x="125" y="2356"/>
                  </a:lnTo>
                  <a:lnTo>
                    <a:pt x="118" y="2357"/>
                  </a:lnTo>
                  <a:lnTo>
                    <a:pt x="111" y="2357"/>
                  </a:lnTo>
                  <a:lnTo>
                    <a:pt x="105" y="2356"/>
                  </a:lnTo>
                  <a:lnTo>
                    <a:pt x="99" y="2354"/>
                  </a:lnTo>
                  <a:lnTo>
                    <a:pt x="89" y="2344"/>
                  </a:lnTo>
                  <a:lnTo>
                    <a:pt x="85" y="2333"/>
                  </a:lnTo>
                  <a:lnTo>
                    <a:pt x="84" y="2319"/>
                  </a:lnTo>
                  <a:lnTo>
                    <a:pt x="85" y="2307"/>
                  </a:lnTo>
                  <a:lnTo>
                    <a:pt x="84" y="2293"/>
                  </a:lnTo>
                  <a:lnTo>
                    <a:pt x="82" y="2282"/>
                  </a:lnTo>
                  <a:lnTo>
                    <a:pt x="77" y="2272"/>
                  </a:lnTo>
                  <a:lnTo>
                    <a:pt x="66" y="2267"/>
                  </a:lnTo>
                  <a:lnTo>
                    <a:pt x="55" y="2288"/>
                  </a:lnTo>
                  <a:lnTo>
                    <a:pt x="47" y="2310"/>
                  </a:lnTo>
                  <a:lnTo>
                    <a:pt x="41" y="2334"/>
                  </a:lnTo>
                  <a:lnTo>
                    <a:pt x="36" y="2357"/>
                  </a:lnTo>
                  <a:lnTo>
                    <a:pt x="30" y="2381"/>
                  </a:lnTo>
                  <a:lnTo>
                    <a:pt x="26" y="2406"/>
                  </a:lnTo>
                  <a:lnTo>
                    <a:pt x="21" y="2430"/>
                  </a:lnTo>
                  <a:lnTo>
                    <a:pt x="16" y="2455"/>
                  </a:lnTo>
                  <a:lnTo>
                    <a:pt x="7" y="2469"/>
                  </a:lnTo>
                  <a:lnTo>
                    <a:pt x="2" y="2487"/>
                  </a:lnTo>
                  <a:lnTo>
                    <a:pt x="0" y="2504"/>
                  </a:lnTo>
                  <a:lnTo>
                    <a:pt x="1" y="2523"/>
                  </a:lnTo>
                  <a:lnTo>
                    <a:pt x="2" y="2541"/>
                  </a:lnTo>
                  <a:lnTo>
                    <a:pt x="5" y="2560"/>
                  </a:lnTo>
                  <a:lnTo>
                    <a:pt x="6" y="2580"/>
                  </a:lnTo>
                  <a:lnTo>
                    <a:pt x="6" y="2599"/>
                  </a:lnTo>
                  <a:lnTo>
                    <a:pt x="24" y="2604"/>
                  </a:lnTo>
                  <a:lnTo>
                    <a:pt x="41" y="2613"/>
                  </a:lnTo>
                  <a:lnTo>
                    <a:pt x="55" y="2626"/>
                  </a:lnTo>
                  <a:lnTo>
                    <a:pt x="71" y="2640"/>
                  </a:lnTo>
                  <a:lnTo>
                    <a:pt x="84" y="2654"/>
                  </a:lnTo>
                  <a:lnTo>
                    <a:pt x="100" y="2667"/>
                  </a:lnTo>
                  <a:lnTo>
                    <a:pt x="117" y="2678"/>
                  </a:lnTo>
                  <a:lnTo>
                    <a:pt x="137" y="2687"/>
                  </a:lnTo>
                  <a:lnTo>
                    <a:pt x="152" y="2702"/>
                  </a:lnTo>
                  <a:lnTo>
                    <a:pt x="166" y="2719"/>
                  </a:lnTo>
                  <a:lnTo>
                    <a:pt x="181" y="2734"/>
                  </a:lnTo>
                  <a:lnTo>
                    <a:pt x="196" y="2751"/>
                  </a:lnTo>
                  <a:lnTo>
                    <a:pt x="209" y="2766"/>
                  </a:lnTo>
                  <a:lnTo>
                    <a:pt x="225" y="2780"/>
                  </a:lnTo>
                  <a:lnTo>
                    <a:pt x="242" y="2793"/>
                  </a:lnTo>
                  <a:lnTo>
                    <a:pt x="261" y="2803"/>
                  </a:lnTo>
                  <a:lnTo>
                    <a:pt x="273" y="2803"/>
                  </a:lnTo>
                  <a:lnTo>
                    <a:pt x="285" y="2803"/>
                  </a:lnTo>
                  <a:lnTo>
                    <a:pt x="298" y="2802"/>
                  </a:lnTo>
                  <a:lnTo>
                    <a:pt x="311" y="2801"/>
                  </a:lnTo>
                  <a:lnTo>
                    <a:pt x="322" y="2798"/>
                  </a:lnTo>
                  <a:lnTo>
                    <a:pt x="335" y="2798"/>
                  </a:lnTo>
                  <a:lnTo>
                    <a:pt x="346" y="2798"/>
                  </a:lnTo>
                  <a:lnTo>
                    <a:pt x="359" y="2803"/>
                  </a:lnTo>
                  <a:lnTo>
                    <a:pt x="364" y="2796"/>
                  </a:lnTo>
                  <a:lnTo>
                    <a:pt x="363" y="2791"/>
                  </a:lnTo>
                  <a:lnTo>
                    <a:pt x="358" y="2784"/>
                  </a:lnTo>
                  <a:lnTo>
                    <a:pt x="357" y="2778"/>
                  </a:lnTo>
                  <a:lnTo>
                    <a:pt x="350" y="2780"/>
                  </a:lnTo>
                  <a:lnTo>
                    <a:pt x="344" y="2782"/>
                  </a:lnTo>
                  <a:lnTo>
                    <a:pt x="336" y="2782"/>
                  </a:lnTo>
                  <a:lnTo>
                    <a:pt x="329" y="2783"/>
                  </a:lnTo>
                  <a:lnTo>
                    <a:pt x="321" y="2771"/>
                  </a:lnTo>
                  <a:lnTo>
                    <a:pt x="313" y="2760"/>
                  </a:lnTo>
                  <a:lnTo>
                    <a:pt x="306" y="2749"/>
                  </a:lnTo>
                  <a:lnTo>
                    <a:pt x="300" y="2738"/>
                  </a:lnTo>
                  <a:lnTo>
                    <a:pt x="294" y="2725"/>
                  </a:lnTo>
                  <a:lnTo>
                    <a:pt x="293" y="2714"/>
                  </a:lnTo>
                  <a:lnTo>
                    <a:pt x="295" y="2702"/>
                  </a:lnTo>
                  <a:lnTo>
                    <a:pt x="303" y="2692"/>
                  </a:lnTo>
                  <a:lnTo>
                    <a:pt x="303" y="2681"/>
                  </a:lnTo>
                  <a:lnTo>
                    <a:pt x="302" y="2674"/>
                  </a:lnTo>
                  <a:lnTo>
                    <a:pt x="297" y="2666"/>
                  </a:lnTo>
                  <a:lnTo>
                    <a:pt x="291" y="2659"/>
                  </a:lnTo>
                  <a:lnTo>
                    <a:pt x="284" y="2659"/>
                  </a:lnTo>
                  <a:lnTo>
                    <a:pt x="279" y="2659"/>
                  </a:lnTo>
                  <a:lnTo>
                    <a:pt x="273" y="2657"/>
                  </a:lnTo>
                  <a:lnTo>
                    <a:pt x="270" y="2655"/>
                  </a:lnTo>
                  <a:lnTo>
                    <a:pt x="262" y="2646"/>
                  </a:lnTo>
                  <a:lnTo>
                    <a:pt x="258" y="2639"/>
                  </a:lnTo>
                  <a:lnTo>
                    <a:pt x="260" y="2631"/>
                  </a:lnTo>
                  <a:lnTo>
                    <a:pt x="264" y="2629"/>
                  </a:lnTo>
                  <a:lnTo>
                    <a:pt x="270" y="2628"/>
                  </a:lnTo>
                  <a:lnTo>
                    <a:pt x="276" y="2629"/>
                  </a:lnTo>
                  <a:lnTo>
                    <a:pt x="283" y="2630"/>
                  </a:lnTo>
                  <a:lnTo>
                    <a:pt x="292" y="2631"/>
                  </a:lnTo>
                  <a:lnTo>
                    <a:pt x="300" y="2631"/>
                  </a:lnTo>
                  <a:lnTo>
                    <a:pt x="309" y="2631"/>
                  </a:lnTo>
                  <a:lnTo>
                    <a:pt x="315" y="2628"/>
                  </a:lnTo>
                  <a:lnTo>
                    <a:pt x="320" y="2624"/>
                  </a:lnTo>
                  <a:lnTo>
                    <a:pt x="321" y="2618"/>
                  </a:lnTo>
                  <a:lnTo>
                    <a:pt x="321" y="2609"/>
                  </a:lnTo>
                  <a:lnTo>
                    <a:pt x="329" y="2605"/>
                  </a:lnTo>
                  <a:lnTo>
                    <a:pt x="338" y="2609"/>
                  </a:lnTo>
                  <a:lnTo>
                    <a:pt x="347" y="2613"/>
                  </a:lnTo>
                  <a:lnTo>
                    <a:pt x="357" y="2617"/>
                  </a:lnTo>
                  <a:lnTo>
                    <a:pt x="364" y="2623"/>
                  </a:lnTo>
                  <a:lnTo>
                    <a:pt x="371" y="2630"/>
                  </a:lnTo>
                  <a:lnTo>
                    <a:pt x="377" y="2636"/>
                  </a:lnTo>
                  <a:lnTo>
                    <a:pt x="384" y="2642"/>
                  </a:lnTo>
                  <a:lnTo>
                    <a:pt x="390" y="2648"/>
                  </a:lnTo>
                  <a:lnTo>
                    <a:pt x="397" y="2655"/>
                  </a:lnTo>
                  <a:lnTo>
                    <a:pt x="402" y="2661"/>
                  </a:lnTo>
                  <a:lnTo>
                    <a:pt x="408" y="2669"/>
                  </a:lnTo>
                  <a:lnTo>
                    <a:pt x="411" y="2672"/>
                  </a:lnTo>
                  <a:lnTo>
                    <a:pt x="417" y="2675"/>
                  </a:lnTo>
                  <a:lnTo>
                    <a:pt x="422" y="2676"/>
                  </a:lnTo>
                  <a:lnTo>
                    <a:pt x="429" y="2678"/>
                  </a:lnTo>
                  <a:lnTo>
                    <a:pt x="435" y="2677"/>
                  </a:lnTo>
                  <a:lnTo>
                    <a:pt x="440" y="2676"/>
                  </a:lnTo>
                  <a:lnTo>
                    <a:pt x="446" y="2675"/>
                  </a:lnTo>
                  <a:lnTo>
                    <a:pt x="453" y="2674"/>
                  </a:lnTo>
                  <a:lnTo>
                    <a:pt x="459" y="2665"/>
                  </a:lnTo>
                  <a:lnTo>
                    <a:pt x="468" y="2658"/>
                  </a:lnTo>
                  <a:lnTo>
                    <a:pt x="477" y="2654"/>
                  </a:lnTo>
                  <a:lnTo>
                    <a:pt x="489" y="2659"/>
                  </a:lnTo>
                  <a:lnTo>
                    <a:pt x="491" y="2669"/>
                  </a:lnTo>
                  <a:lnTo>
                    <a:pt x="494" y="2681"/>
                  </a:lnTo>
                  <a:lnTo>
                    <a:pt x="496" y="2685"/>
                  </a:lnTo>
                  <a:lnTo>
                    <a:pt x="500" y="2690"/>
                  </a:lnTo>
                  <a:lnTo>
                    <a:pt x="504" y="2694"/>
                  </a:lnTo>
                  <a:lnTo>
                    <a:pt x="511" y="2700"/>
                  </a:lnTo>
                  <a:lnTo>
                    <a:pt x="522" y="2700"/>
                  </a:lnTo>
                  <a:lnTo>
                    <a:pt x="534" y="2695"/>
                  </a:lnTo>
                  <a:lnTo>
                    <a:pt x="543" y="2687"/>
                  </a:lnTo>
                  <a:lnTo>
                    <a:pt x="553" y="2679"/>
                  </a:lnTo>
                  <a:lnTo>
                    <a:pt x="560" y="2669"/>
                  </a:lnTo>
                  <a:lnTo>
                    <a:pt x="571" y="2663"/>
                  </a:lnTo>
                  <a:lnTo>
                    <a:pt x="581" y="2658"/>
                  </a:lnTo>
                  <a:lnTo>
                    <a:pt x="592" y="2659"/>
                  </a:lnTo>
                  <a:lnTo>
                    <a:pt x="585" y="2676"/>
                  </a:lnTo>
                  <a:lnTo>
                    <a:pt x="572" y="2691"/>
                  </a:lnTo>
                  <a:lnTo>
                    <a:pt x="554" y="2703"/>
                  </a:lnTo>
                  <a:lnTo>
                    <a:pt x="536" y="2715"/>
                  </a:lnTo>
                  <a:lnTo>
                    <a:pt x="520" y="2727"/>
                  </a:lnTo>
                  <a:lnTo>
                    <a:pt x="511" y="2741"/>
                  </a:lnTo>
                  <a:lnTo>
                    <a:pt x="513" y="2758"/>
                  </a:lnTo>
                  <a:lnTo>
                    <a:pt x="531" y="2778"/>
                  </a:lnTo>
                  <a:lnTo>
                    <a:pt x="547" y="2779"/>
                  </a:lnTo>
                  <a:lnTo>
                    <a:pt x="563" y="2779"/>
                  </a:lnTo>
                  <a:lnTo>
                    <a:pt x="576" y="2776"/>
                  </a:lnTo>
                  <a:lnTo>
                    <a:pt x="590" y="2771"/>
                  </a:lnTo>
                  <a:lnTo>
                    <a:pt x="601" y="2765"/>
                  </a:lnTo>
                  <a:lnTo>
                    <a:pt x="614" y="2758"/>
                  </a:lnTo>
                  <a:lnTo>
                    <a:pt x="627" y="2751"/>
                  </a:lnTo>
                  <a:lnTo>
                    <a:pt x="640" y="2748"/>
                  </a:lnTo>
                  <a:lnTo>
                    <a:pt x="655" y="2733"/>
                  </a:lnTo>
                  <a:lnTo>
                    <a:pt x="672" y="2722"/>
                  </a:lnTo>
                  <a:lnTo>
                    <a:pt x="688" y="2710"/>
                  </a:lnTo>
                  <a:lnTo>
                    <a:pt x="706" y="2700"/>
                  </a:lnTo>
                  <a:lnTo>
                    <a:pt x="722" y="2687"/>
                  </a:lnTo>
                  <a:lnTo>
                    <a:pt x="738" y="2676"/>
                  </a:lnTo>
                  <a:lnTo>
                    <a:pt x="751" y="2661"/>
                  </a:lnTo>
                  <a:lnTo>
                    <a:pt x="764" y="2647"/>
                  </a:lnTo>
                  <a:lnTo>
                    <a:pt x="797" y="2628"/>
                  </a:lnTo>
                  <a:lnTo>
                    <a:pt x="834" y="2615"/>
                  </a:lnTo>
                  <a:lnTo>
                    <a:pt x="872" y="2606"/>
                  </a:lnTo>
                  <a:lnTo>
                    <a:pt x="912" y="2603"/>
                  </a:lnTo>
                  <a:lnTo>
                    <a:pt x="951" y="2602"/>
                  </a:lnTo>
                  <a:lnTo>
                    <a:pt x="992" y="2603"/>
                  </a:lnTo>
                  <a:lnTo>
                    <a:pt x="1033" y="2606"/>
                  </a:lnTo>
                  <a:lnTo>
                    <a:pt x="1075" y="2611"/>
                  </a:lnTo>
                  <a:lnTo>
                    <a:pt x="1029" y="2546"/>
                  </a:lnTo>
                  <a:lnTo>
                    <a:pt x="1032" y="2536"/>
                  </a:lnTo>
                  <a:lnTo>
                    <a:pt x="1039" y="2528"/>
                  </a:lnTo>
                  <a:lnTo>
                    <a:pt x="1044" y="2519"/>
                  </a:lnTo>
                  <a:lnTo>
                    <a:pt x="1051" y="2511"/>
                  </a:lnTo>
                  <a:lnTo>
                    <a:pt x="1056" y="2502"/>
                  </a:lnTo>
                  <a:lnTo>
                    <a:pt x="1061" y="2494"/>
                  </a:lnTo>
                  <a:lnTo>
                    <a:pt x="1064" y="2485"/>
                  </a:lnTo>
                  <a:lnTo>
                    <a:pt x="1067" y="2477"/>
                  </a:lnTo>
                  <a:lnTo>
                    <a:pt x="1055" y="2471"/>
                  </a:lnTo>
                  <a:lnTo>
                    <a:pt x="1050" y="2462"/>
                  </a:lnTo>
                  <a:lnTo>
                    <a:pt x="1048" y="2450"/>
                  </a:lnTo>
                  <a:lnTo>
                    <a:pt x="1048" y="2439"/>
                  </a:lnTo>
                  <a:lnTo>
                    <a:pt x="1048" y="2427"/>
                  </a:lnTo>
                  <a:lnTo>
                    <a:pt x="1048" y="2416"/>
                  </a:lnTo>
                  <a:lnTo>
                    <a:pt x="1043" y="2404"/>
                  </a:lnTo>
                  <a:lnTo>
                    <a:pt x="1037" y="2397"/>
                  </a:lnTo>
                  <a:lnTo>
                    <a:pt x="1040" y="2375"/>
                  </a:lnTo>
                  <a:lnTo>
                    <a:pt x="1044" y="2355"/>
                  </a:lnTo>
                  <a:lnTo>
                    <a:pt x="1048" y="2335"/>
                  </a:lnTo>
                  <a:lnTo>
                    <a:pt x="1052" y="2315"/>
                  </a:lnTo>
                  <a:lnTo>
                    <a:pt x="1056" y="2293"/>
                  </a:lnTo>
                  <a:lnTo>
                    <a:pt x="1060" y="2272"/>
                  </a:lnTo>
                  <a:lnTo>
                    <a:pt x="1065" y="2252"/>
                  </a:lnTo>
                  <a:lnTo>
                    <a:pt x="1071" y="2233"/>
                  </a:lnTo>
                  <a:lnTo>
                    <a:pt x="1073" y="2251"/>
                  </a:lnTo>
                  <a:lnTo>
                    <a:pt x="1075" y="2269"/>
                  </a:lnTo>
                  <a:lnTo>
                    <a:pt x="1076" y="2285"/>
                  </a:lnTo>
                  <a:lnTo>
                    <a:pt x="1078" y="2302"/>
                  </a:lnTo>
                  <a:lnTo>
                    <a:pt x="1079" y="2319"/>
                  </a:lnTo>
                  <a:lnTo>
                    <a:pt x="1082" y="2337"/>
                  </a:lnTo>
                  <a:lnTo>
                    <a:pt x="1083" y="2355"/>
                  </a:lnTo>
                  <a:lnTo>
                    <a:pt x="1085" y="2376"/>
                  </a:lnTo>
                  <a:lnTo>
                    <a:pt x="1090" y="2343"/>
                  </a:lnTo>
                  <a:lnTo>
                    <a:pt x="1094" y="2309"/>
                  </a:lnTo>
                  <a:lnTo>
                    <a:pt x="1094" y="2275"/>
                  </a:lnTo>
                  <a:lnTo>
                    <a:pt x="1094" y="2243"/>
                  </a:lnTo>
                  <a:lnTo>
                    <a:pt x="1092" y="2209"/>
                  </a:lnTo>
                  <a:lnTo>
                    <a:pt x="1089" y="2176"/>
                  </a:lnTo>
                  <a:lnTo>
                    <a:pt x="1087" y="2144"/>
                  </a:lnTo>
                  <a:lnTo>
                    <a:pt x="1087" y="2114"/>
                  </a:lnTo>
                  <a:lnTo>
                    <a:pt x="1093" y="2115"/>
                  </a:lnTo>
                  <a:lnTo>
                    <a:pt x="1097" y="2118"/>
                  </a:lnTo>
                  <a:lnTo>
                    <a:pt x="1094" y="2104"/>
                  </a:lnTo>
                  <a:lnTo>
                    <a:pt x="1092" y="2087"/>
                  </a:lnTo>
                  <a:lnTo>
                    <a:pt x="1090" y="2066"/>
                  </a:lnTo>
                  <a:lnTo>
                    <a:pt x="1090" y="2047"/>
                  </a:lnTo>
                  <a:lnTo>
                    <a:pt x="1090" y="2026"/>
                  </a:lnTo>
                  <a:lnTo>
                    <a:pt x="1094" y="2006"/>
                  </a:lnTo>
                  <a:lnTo>
                    <a:pt x="1098" y="1986"/>
                  </a:lnTo>
                  <a:lnTo>
                    <a:pt x="1107" y="1970"/>
                  </a:lnTo>
                  <a:lnTo>
                    <a:pt x="1110" y="1978"/>
                  </a:lnTo>
                  <a:lnTo>
                    <a:pt x="1113" y="1988"/>
                  </a:lnTo>
                  <a:lnTo>
                    <a:pt x="1114" y="1991"/>
                  </a:lnTo>
                  <a:lnTo>
                    <a:pt x="1115" y="1997"/>
                  </a:lnTo>
                  <a:lnTo>
                    <a:pt x="1115" y="2004"/>
                  </a:lnTo>
                  <a:lnTo>
                    <a:pt x="1115" y="2010"/>
                  </a:lnTo>
                  <a:lnTo>
                    <a:pt x="1119" y="1970"/>
                  </a:lnTo>
                  <a:lnTo>
                    <a:pt x="1124" y="1932"/>
                  </a:lnTo>
                  <a:lnTo>
                    <a:pt x="1131" y="1894"/>
                  </a:lnTo>
                  <a:lnTo>
                    <a:pt x="1138" y="1857"/>
                  </a:lnTo>
                  <a:lnTo>
                    <a:pt x="1142" y="1817"/>
                  </a:lnTo>
                  <a:lnTo>
                    <a:pt x="1146" y="1779"/>
                  </a:lnTo>
                  <a:lnTo>
                    <a:pt x="1147" y="1739"/>
                  </a:lnTo>
                  <a:lnTo>
                    <a:pt x="1146" y="1699"/>
                  </a:lnTo>
                  <a:lnTo>
                    <a:pt x="1133" y="1692"/>
                  </a:lnTo>
                  <a:lnTo>
                    <a:pt x="1125" y="1684"/>
                  </a:lnTo>
                  <a:lnTo>
                    <a:pt x="1120" y="1672"/>
                  </a:lnTo>
                  <a:lnTo>
                    <a:pt x="1116" y="1662"/>
                  </a:lnTo>
                  <a:lnTo>
                    <a:pt x="1113" y="1650"/>
                  </a:lnTo>
                  <a:lnTo>
                    <a:pt x="1112" y="1639"/>
                  </a:lnTo>
                  <a:lnTo>
                    <a:pt x="1111" y="1626"/>
                  </a:lnTo>
                  <a:lnTo>
                    <a:pt x="1110" y="1616"/>
                  </a:lnTo>
                  <a:lnTo>
                    <a:pt x="1087" y="1566"/>
                  </a:lnTo>
                  <a:lnTo>
                    <a:pt x="1073" y="1514"/>
                  </a:lnTo>
                  <a:lnTo>
                    <a:pt x="1061" y="1460"/>
                  </a:lnTo>
                  <a:lnTo>
                    <a:pt x="1055" y="1406"/>
                  </a:lnTo>
                  <a:lnTo>
                    <a:pt x="1049" y="1350"/>
                  </a:lnTo>
                  <a:lnTo>
                    <a:pt x="1046" y="1294"/>
                  </a:lnTo>
                  <a:lnTo>
                    <a:pt x="1041" y="1239"/>
                  </a:lnTo>
                  <a:lnTo>
                    <a:pt x="1037" y="1186"/>
                  </a:lnTo>
                  <a:lnTo>
                    <a:pt x="1025" y="1170"/>
                  </a:lnTo>
                  <a:lnTo>
                    <a:pt x="1020" y="1152"/>
                  </a:lnTo>
                  <a:lnTo>
                    <a:pt x="1016" y="1132"/>
                  </a:lnTo>
                  <a:lnTo>
                    <a:pt x="1017" y="1113"/>
                  </a:lnTo>
                  <a:lnTo>
                    <a:pt x="1017" y="1092"/>
                  </a:lnTo>
                  <a:lnTo>
                    <a:pt x="1019" y="1072"/>
                  </a:lnTo>
                  <a:lnTo>
                    <a:pt x="1019" y="1053"/>
                  </a:lnTo>
                  <a:lnTo>
                    <a:pt x="1016" y="1035"/>
                  </a:lnTo>
                  <a:lnTo>
                    <a:pt x="1014" y="1013"/>
                  </a:lnTo>
                  <a:lnTo>
                    <a:pt x="1012" y="993"/>
                  </a:lnTo>
                  <a:lnTo>
                    <a:pt x="1009" y="974"/>
                  </a:lnTo>
                  <a:lnTo>
                    <a:pt x="1006" y="956"/>
                  </a:lnTo>
                  <a:lnTo>
                    <a:pt x="1003" y="936"/>
                  </a:lnTo>
                  <a:lnTo>
                    <a:pt x="1000" y="918"/>
                  </a:lnTo>
                  <a:lnTo>
                    <a:pt x="996" y="899"/>
                  </a:lnTo>
                  <a:lnTo>
                    <a:pt x="994" y="881"/>
                  </a:lnTo>
                  <a:lnTo>
                    <a:pt x="986" y="897"/>
                  </a:lnTo>
                  <a:lnTo>
                    <a:pt x="982" y="915"/>
                  </a:lnTo>
                  <a:lnTo>
                    <a:pt x="977" y="933"/>
                  </a:lnTo>
                  <a:lnTo>
                    <a:pt x="974" y="952"/>
                  </a:lnTo>
                  <a:lnTo>
                    <a:pt x="967" y="969"/>
                  </a:lnTo>
                  <a:lnTo>
                    <a:pt x="959" y="985"/>
                  </a:lnTo>
                  <a:lnTo>
                    <a:pt x="948" y="1000"/>
                  </a:lnTo>
                  <a:lnTo>
                    <a:pt x="933" y="1012"/>
                  </a:lnTo>
                  <a:lnTo>
                    <a:pt x="930" y="1007"/>
                  </a:lnTo>
                  <a:lnTo>
                    <a:pt x="936" y="973"/>
                  </a:lnTo>
                  <a:lnTo>
                    <a:pt x="943" y="941"/>
                  </a:lnTo>
                  <a:lnTo>
                    <a:pt x="950" y="908"/>
                  </a:lnTo>
                  <a:lnTo>
                    <a:pt x="958" y="875"/>
                  </a:lnTo>
                  <a:lnTo>
                    <a:pt x="964" y="842"/>
                  </a:lnTo>
                  <a:lnTo>
                    <a:pt x="970" y="809"/>
                  </a:lnTo>
                  <a:lnTo>
                    <a:pt x="974" y="775"/>
                  </a:lnTo>
                  <a:lnTo>
                    <a:pt x="976" y="742"/>
                  </a:lnTo>
                  <a:lnTo>
                    <a:pt x="968" y="735"/>
                  </a:lnTo>
                  <a:lnTo>
                    <a:pt x="961" y="735"/>
                  </a:lnTo>
                  <a:lnTo>
                    <a:pt x="953" y="738"/>
                  </a:lnTo>
                  <a:lnTo>
                    <a:pt x="950" y="747"/>
                  </a:lnTo>
                  <a:lnTo>
                    <a:pt x="943" y="774"/>
                  </a:lnTo>
                  <a:lnTo>
                    <a:pt x="937" y="802"/>
                  </a:lnTo>
                  <a:lnTo>
                    <a:pt x="927" y="829"/>
                  </a:lnTo>
                  <a:lnTo>
                    <a:pt x="918" y="857"/>
                  </a:lnTo>
                  <a:lnTo>
                    <a:pt x="906" y="884"/>
                  </a:lnTo>
                  <a:lnTo>
                    <a:pt x="897" y="911"/>
                  </a:lnTo>
                  <a:lnTo>
                    <a:pt x="889" y="939"/>
                  </a:lnTo>
                  <a:lnTo>
                    <a:pt x="885" y="970"/>
                  </a:lnTo>
                  <a:lnTo>
                    <a:pt x="873" y="982"/>
                  </a:lnTo>
                  <a:lnTo>
                    <a:pt x="866" y="973"/>
                  </a:lnTo>
                  <a:lnTo>
                    <a:pt x="861" y="964"/>
                  </a:lnTo>
                  <a:lnTo>
                    <a:pt x="858" y="960"/>
                  </a:lnTo>
                  <a:lnTo>
                    <a:pt x="855" y="957"/>
                  </a:lnTo>
                  <a:lnTo>
                    <a:pt x="850" y="955"/>
                  </a:lnTo>
                  <a:lnTo>
                    <a:pt x="845" y="956"/>
                  </a:lnTo>
                  <a:lnTo>
                    <a:pt x="838" y="957"/>
                  </a:lnTo>
                  <a:lnTo>
                    <a:pt x="832" y="958"/>
                  </a:lnTo>
                  <a:lnTo>
                    <a:pt x="825" y="957"/>
                  </a:lnTo>
                  <a:lnTo>
                    <a:pt x="820" y="956"/>
                  </a:lnTo>
                  <a:lnTo>
                    <a:pt x="811" y="950"/>
                  </a:lnTo>
                  <a:lnTo>
                    <a:pt x="809" y="939"/>
                  </a:lnTo>
                  <a:lnTo>
                    <a:pt x="774" y="772"/>
                  </a:lnTo>
                  <a:lnTo>
                    <a:pt x="776" y="765"/>
                  </a:lnTo>
                  <a:lnTo>
                    <a:pt x="782" y="762"/>
                  </a:lnTo>
                  <a:lnTo>
                    <a:pt x="788" y="760"/>
                  </a:lnTo>
                  <a:lnTo>
                    <a:pt x="796" y="760"/>
                  </a:lnTo>
                  <a:lnTo>
                    <a:pt x="792" y="740"/>
                  </a:lnTo>
                  <a:lnTo>
                    <a:pt x="785" y="723"/>
                  </a:lnTo>
                  <a:lnTo>
                    <a:pt x="775" y="705"/>
                  </a:lnTo>
                  <a:lnTo>
                    <a:pt x="765" y="689"/>
                  </a:lnTo>
                  <a:lnTo>
                    <a:pt x="755" y="672"/>
                  </a:lnTo>
                  <a:lnTo>
                    <a:pt x="748" y="655"/>
                  </a:lnTo>
                  <a:lnTo>
                    <a:pt x="745" y="637"/>
                  </a:lnTo>
                  <a:lnTo>
                    <a:pt x="748" y="618"/>
                  </a:lnTo>
                  <a:lnTo>
                    <a:pt x="758" y="627"/>
                  </a:lnTo>
                  <a:lnTo>
                    <a:pt x="766" y="637"/>
                  </a:lnTo>
                  <a:lnTo>
                    <a:pt x="772" y="649"/>
                  </a:lnTo>
                  <a:lnTo>
                    <a:pt x="777" y="661"/>
                  </a:lnTo>
                  <a:lnTo>
                    <a:pt x="782" y="671"/>
                  </a:lnTo>
                  <a:lnTo>
                    <a:pt x="787" y="681"/>
                  </a:lnTo>
                  <a:lnTo>
                    <a:pt x="795" y="690"/>
                  </a:lnTo>
                  <a:lnTo>
                    <a:pt x="806" y="697"/>
                  </a:lnTo>
                  <a:lnTo>
                    <a:pt x="811" y="685"/>
                  </a:lnTo>
                  <a:lnTo>
                    <a:pt x="812" y="672"/>
                  </a:lnTo>
                  <a:lnTo>
                    <a:pt x="809" y="659"/>
                  </a:lnTo>
                  <a:lnTo>
                    <a:pt x="804" y="646"/>
                  </a:lnTo>
                  <a:lnTo>
                    <a:pt x="799" y="633"/>
                  </a:lnTo>
                  <a:lnTo>
                    <a:pt x="794" y="619"/>
                  </a:lnTo>
                  <a:lnTo>
                    <a:pt x="792" y="606"/>
                  </a:lnTo>
                  <a:lnTo>
                    <a:pt x="794" y="593"/>
                  </a:lnTo>
                  <a:lnTo>
                    <a:pt x="804" y="603"/>
                  </a:lnTo>
                  <a:lnTo>
                    <a:pt x="814" y="614"/>
                  </a:lnTo>
                  <a:lnTo>
                    <a:pt x="825" y="624"/>
                  </a:lnTo>
                  <a:lnTo>
                    <a:pt x="838" y="634"/>
                  </a:lnTo>
                  <a:lnTo>
                    <a:pt x="848" y="642"/>
                  </a:lnTo>
                  <a:lnTo>
                    <a:pt x="860" y="651"/>
                  </a:lnTo>
                  <a:lnTo>
                    <a:pt x="872" y="659"/>
                  </a:lnTo>
                  <a:lnTo>
                    <a:pt x="885" y="667"/>
                  </a:lnTo>
                  <a:lnTo>
                    <a:pt x="893" y="659"/>
                  </a:lnTo>
                  <a:lnTo>
                    <a:pt x="870" y="626"/>
                  </a:lnTo>
                  <a:lnTo>
                    <a:pt x="848" y="595"/>
                  </a:lnTo>
                  <a:lnTo>
                    <a:pt x="825" y="563"/>
                  </a:lnTo>
                  <a:lnTo>
                    <a:pt x="805" y="532"/>
                  </a:lnTo>
                  <a:lnTo>
                    <a:pt x="784" y="499"/>
                  </a:lnTo>
                  <a:lnTo>
                    <a:pt x="766" y="467"/>
                  </a:lnTo>
                  <a:lnTo>
                    <a:pt x="748" y="433"/>
                  </a:lnTo>
                  <a:lnTo>
                    <a:pt x="733" y="401"/>
                  </a:lnTo>
                  <a:lnTo>
                    <a:pt x="717" y="368"/>
                  </a:lnTo>
                  <a:lnTo>
                    <a:pt x="702" y="335"/>
                  </a:lnTo>
                  <a:lnTo>
                    <a:pt x="686" y="302"/>
                  </a:lnTo>
                  <a:lnTo>
                    <a:pt x="673" y="269"/>
                  </a:lnTo>
                  <a:lnTo>
                    <a:pt x="659" y="236"/>
                  </a:lnTo>
                  <a:lnTo>
                    <a:pt x="647" y="202"/>
                  </a:lnTo>
                  <a:lnTo>
                    <a:pt x="636" y="168"/>
                  </a:lnTo>
                  <a:lnTo>
                    <a:pt x="627" y="136"/>
                  </a:lnTo>
                  <a:lnTo>
                    <a:pt x="614" y="124"/>
                  </a:lnTo>
                  <a:lnTo>
                    <a:pt x="607" y="113"/>
                  </a:lnTo>
                  <a:lnTo>
                    <a:pt x="602" y="100"/>
                  </a:lnTo>
                  <a:lnTo>
                    <a:pt x="601" y="86"/>
                  </a:lnTo>
                  <a:lnTo>
                    <a:pt x="599" y="72"/>
                  </a:lnTo>
                  <a:lnTo>
                    <a:pt x="598" y="58"/>
                  </a:lnTo>
                  <a:lnTo>
                    <a:pt x="595" y="46"/>
                  </a:lnTo>
                  <a:lnTo>
                    <a:pt x="592" y="35"/>
                  </a:lnTo>
                  <a:lnTo>
                    <a:pt x="585" y="39"/>
                  </a:lnTo>
                  <a:lnTo>
                    <a:pt x="582" y="47"/>
                  </a:lnTo>
                  <a:lnTo>
                    <a:pt x="580" y="55"/>
                  </a:lnTo>
                  <a:lnTo>
                    <a:pt x="580" y="65"/>
                  </a:lnTo>
                  <a:lnTo>
                    <a:pt x="577" y="73"/>
                  </a:lnTo>
                  <a:lnTo>
                    <a:pt x="575" y="81"/>
                  </a:lnTo>
                  <a:lnTo>
                    <a:pt x="571" y="86"/>
                  </a:lnTo>
                  <a:lnTo>
                    <a:pt x="564" y="91"/>
                  </a:lnTo>
                  <a:lnTo>
                    <a:pt x="556" y="79"/>
                  </a:lnTo>
                  <a:lnTo>
                    <a:pt x="549" y="68"/>
                  </a:lnTo>
                  <a:lnTo>
                    <a:pt x="544" y="57"/>
                  </a:lnTo>
                  <a:lnTo>
                    <a:pt x="538" y="46"/>
                  </a:lnTo>
                  <a:lnTo>
                    <a:pt x="530" y="35"/>
                  </a:lnTo>
                  <a:lnTo>
                    <a:pt x="523" y="24"/>
                  </a:lnTo>
                  <a:lnTo>
                    <a:pt x="514" y="14"/>
                  </a:lnTo>
                  <a:lnTo>
                    <a:pt x="505" y="7"/>
                  </a:lnTo>
                  <a:lnTo>
                    <a:pt x="490" y="9"/>
                  </a:lnTo>
                  <a:lnTo>
                    <a:pt x="474" y="19"/>
                  </a:lnTo>
                  <a:lnTo>
                    <a:pt x="459" y="32"/>
                  </a:lnTo>
                  <a:lnTo>
                    <a:pt x="446" y="47"/>
                  </a:lnTo>
                  <a:lnTo>
                    <a:pt x="432" y="57"/>
                  </a:lnTo>
                  <a:lnTo>
                    <a:pt x="420" y="60"/>
                  </a:lnTo>
                  <a:lnTo>
                    <a:pt x="410" y="54"/>
                  </a:lnTo>
                  <a:lnTo>
                    <a:pt x="402" y="35"/>
                  </a:lnTo>
                  <a:lnTo>
                    <a:pt x="397" y="33"/>
                  </a:lnTo>
                  <a:lnTo>
                    <a:pt x="393" y="37"/>
                  </a:lnTo>
                  <a:lnTo>
                    <a:pt x="389" y="38"/>
                  </a:lnTo>
                  <a:lnTo>
                    <a:pt x="384" y="37"/>
                  </a:lnTo>
                  <a:lnTo>
                    <a:pt x="377" y="33"/>
                  </a:lnTo>
                  <a:lnTo>
                    <a:pt x="374" y="30"/>
                  </a:lnTo>
                  <a:lnTo>
                    <a:pt x="373" y="24"/>
                  </a:lnTo>
                  <a:lnTo>
                    <a:pt x="373" y="20"/>
                  </a:lnTo>
                  <a:lnTo>
                    <a:pt x="373" y="8"/>
                  </a:lnTo>
                  <a:lnTo>
                    <a:pt x="370" y="0"/>
                  </a:lnTo>
                  <a:lnTo>
                    <a:pt x="354" y="17"/>
                  </a:lnTo>
                  <a:lnTo>
                    <a:pt x="343" y="36"/>
                  </a:lnTo>
                  <a:lnTo>
                    <a:pt x="334" y="56"/>
                  </a:lnTo>
                  <a:lnTo>
                    <a:pt x="329" y="79"/>
                  </a:lnTo>
                  <a:lnTo>
                    <a:pt x="325" y="101"/>
                  </a:lnTo>
                  <a:lnTo>
                    <a:pt x="321" y="124"/>
                  </a:lnTo>
                  <a:lnTo>
                    <a:pt x="317" y="148"/>
                  </a:lnTo>
                  <a:lnTo>
                    <a:pt x="313" y="172"/>
                  </a:lnTo>
                  <a:close/>
                </a:path>
              </a:pathLst>
            </a:custGeom>
            <a:solidFill>
              <a:schemeClr val="accent3">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5" name="Freeform 41"/>
            <p:cNvSpPr>
              <a:spLocks/>
            </p:cNvSpPr>
            <p:nvPr/>
          </p:nvSpPr>
          <p:spPr bwMode="auto">
            <a:xfrm>
              <a:off x="5503863" y="4321175"/>
              <a:ext cx="7938" cy="38100"/>
            </a:xfrm>
            <a:custGeom>
              <a:avLst/>
              <a:gdLst/>
              <a:ahLst/>
              <a:cxnLst>
                <a:cxn ang="0">
                  <a:pos x="15" y="96"/>
                </a:cxn>
                <a:cxn ang="0">
                  <a:pos x="20" y="96"/>
                </a:cxn>
                <a:cxn ang="0">
                  <a:pos x="8" y="0"/>
                </a:cxn>
                <a:cxn ang="0">
                  <a:pos x="3" y="12"/>
                </a:cxn>
                <a:cxn ang="0">
                  <a:pos x="1" y="24"/>
                </a:cxn>
                <a:cxn ang="0">
                  <a:pos x="0" y="37"/>
                </a:cxn>
                <a:cxn ang="0">
                  <a:pos x="2" y="49"/>
                </a:cxn>
                <a:cxn ang="0">
                  <a:pos x="3" y="60"/>
                </a:cxn>
                <a:cxn ang="0">
                  <a:pos x="7" y="72"/>
                </a:cxn>
                <a:cxn ang="0">
                  <a:pos x="10" y="84"/>
                </a:cxn>
                <a:cxn ang="0">
                  <a:pos x="15" y="96"/>
                </a:cxn>
              </a:cxnLst>
              <a:rect l="0" t="0" r="r" b="b"/>
              <a:pathLst>
                <a:path w="20" h="96">
                  <a:moveTo>
                    <a:pt x="15" y="96"/>
                  </a:moveTo>
                  <a:lnTo>
                    <a:pt x="20" y="96"/>
                  </a:lnTo>
                  <a:lnTo>
                    <a:pt x="8" y="0"/>
                  </a:lnTo>
                  <a:lnTo>
                    <a:pt x="3" y="12"/>
                  </a:lnTo>
                  <a:lnTo>
                    <a:pt x="1" y="24"/>
                  </a:lnTo>
                  <a:lnTo>
                    <a:pt x="0" y="37"/>
                  </a:lnTo>
                  <a:lnTo>
                    <a:pt x="2" y="49"/>
                  </a:lnTo>
                  <a:lnTo>
                    <a:pt x="3" y="60"/>
                  </a:lnTo>
                  <a:lnTo>
                    <a:pt x="7" y="72"/>
                  </a:lnTo>
                  <a:lnTo>
                    <a:pt x="10" y="84"/>
                  </a:lnTo>
                  <a:lnTo>
                    <a:pt x="15" y="9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6" name="Freeform 42"/>
            <p:cNvSpPr>
              <a:spLocks/>
            </p:cNvSpPr>
            <p:nvPr/>
          </p:nvSpPr>
          <p:spPr bwMode="auto">
            <a:xfrm>
              <a:off x="5538788" y="4332288"/>
              <a:ext cx="4763" cy="7937"/>
            </a:xfrm>
            <a:custGeom>
              <a:avLst/>
              <a:gdLst/>
              <a:ahLst/>
              <a:cxnLst>
                <a:cxn ang="0">
                  <a:pos x="3" y="0"/>
                </a:cxn>
                <a:cxn ang="0">
                  <a:pos x="0" y="5"/>
                </a:cxn>
                <a:cxn ang="0">
                  <a:pos x="3" y="10"/>
                </a:cxn>
                <a:cxn ang="0">
                  <a:pos x="6" y="14"/>
                </a:cxn>
                <a:cxn ang="0">
                  <a:pos x="9" y="20"/>
                </a:cxn>
                <a:cxn ang="0">
                  <a:pos x="13" y="13"/>
                </a:cxn>
                <a:cxn ang="0">
                  <a:pos x="13" y="6"/>
                </a:cxn>
                <a:cxn ang="0">
                  <a:pos x="8" y="1"/>
                </a:cxn>
                <a:cxn ang="0">
                  <a:pos x="3" y="0"/>
                </a:cxn>
              </a:cxnLst>
              <a:rect l="0" t="0" r="r" b="b"/>
              <a:pathLst>
                <a:path w="13" h="20">
                  <a:moveTo>
                    <a:pt x="3" y="0"/>
                  </a:moveTo>
                  <a:lnTo>
                    <a:pt x="0" y="5"/>
                  </a:lnTo>
                  <a:lnTo>
                    <a:pt x="3" y="10"/>
                  </a:lnTo>
                  <a:lnTo>
                    <a:pt x="6" y="14"/>
                  </a:lnTo>
                  <a:lnTo>
                    <a:pt x="9" y="20"/>
                  </a:lnTo>
                  <a:lnTo>
                    <a:pt x="13" y="13"/>
                  </a:lnTo>
                  <a:lnTo>
                    <a:pt x="13" y="6"/>
                  </a:lnTo>
                  <a:lnTo>
                    <a:pt x="8" y="1"/>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7" name="Freeform 43"/>
            <p:cNvSpPr>
              <a:spLocks/>
            </p:cNvSpPr>
            <p:nvPr/>
          </p:nvSpPr>
          <p:spPr bwMode="auto">
            <a:xfrm>
              <a:off x="5562600" y="4341813"/>
              <a:ext cx="6350" cy="33337"/>
            </a:xfrm>
            <a:custGeom>
              <a:avLst/>
              <a:gdLst/>
              <a:ahLst/>
              <a:cxnLst>
                <a:cxn ang="0">
                  <a:pos x="0" y="25"/>
                </a:cxn>
                <a:cxn ang="0">
                  <a:pos x="10" y="83"/>
                </a:cxn>
                <a:cxn ang="0">
                  <a:pos x="12" y="74"/>
                </a:cxn>
                <a:cxn ang="0">
                  <a:pos x="14" y="64"/>
                </a:cxn>
                <a:cxn ang="0">
                  <a:pos x="14" y="53"/>
                </a:cxn>
                <a:cxn ang="0">
                  <a:pos x="15" y="43"/>
                </a:cxn>
                <a:cxn ang="0">
                  <a:pos x="14" y="31"/>
                </a:cxn>
                <a:cxn ang="0">
                  <a:pos x="14" y="21"/>
                </a:cxn>
                <a:cxn ang="0">
                  <a:pos x="12" y="9"/>
                </a:cxn>
                <a:cxn ang="0">
                  <a:pos x="10" y="0"/>
                </a:cxn>
                <a:cxn ang="0">
                  <a:pos x="1" y="3"/>
                </a:cxn>
                <a:cxn ang="0">
                  <a:pos x="0" y="9"/>
                </a:cxn>
                <a:cxn ang="0">
                  <a:pos x="0" y="17"/>
                </a:cxn>
                <a:cxn ang="0">
                  <a:pos x="0" y="25"/>
                </a:cxn>
              </a:cxnLst>
              <a:rect l="0" t="0" r="r" b="b"/>
              <a:pathLst>
                <a:path w="15" h="83">
                  <a:moveTo>
                    <a:pt x="0" y="25"/>
                  </a:moveTo>
                  <a:lnTo>
                    <a:pt x="10" y="83"/>
                  </a:lnTo>
                  <a:lnTo>
                    <a:pt x="12" y="74"/>
                  </a:lnTo>
                  <a:lnTo>
                    <a:pt x="14" y="64"/>
                  </a:lnTo>
                  <a:lnTo>
                    <a:pt x="14" y="53"/>
                  </a:lnTo>
                  <a:lnTo>
                    <a:pt x="15" y="43"/>
                  </a:lnTo>
                  <a:lnTo>
                    <a:pt x="14" y="31"/>
                  </a:lnTo>
                  <a:lnTo>
                    <a:pt x="14" y="21"/>
                  </a:lnTo>
                  <a:lnTo>
                    <a:pt x="12" y="9"/>
                  </a:lnTo>
                  <a:lnTo>
                    <a:pt x="10" y="0"/>
                  </a:lnTo>
                  <a:lnTo>
                    <a:pt x="1" y="3"/>
                  </a:lnTo>
                  <a:lnTo>
                    <a:pt x="0" y="9"/>
                  </a:lnTo>
                  <a:lnTo>
                    <a:pt x="0" y="17"/>
                  </a:lnTo>
                  <a:lnTo>
                    <a:pt x="0" y="2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8" name="Freeform 44"/>
            <p:cNvSpPr>
              <a:spLocks/>
            </p:cNvSpPr>
            <p:nvPr/>
          </p:nvSpPr>
          <p:spPr bwMode="auto">
            <a:xfrm>
              <a:off x="5446713" y="4376738"/>
              <a:ext cx="6350" cy="3175"/>
            </a:xfrm>
            <a:custGeom>
              <a:avLst/>
              <a:gdLst/>
              <a:ahLst/>
              <a:cxnLst>
                <a:cxn ang="0">
                  <a:pos x="0" y="7"/>
                </a:cxn>
                <a:cxn ang="0">
                  <a:pos x="0" y="9"/>
                </a:cxn>
                <a:cxn ang="0">
                  <a:pos x="15" y="9"/>
                </a:cxn>
                <a:cxn ang="0">
                  <a:pos x="15" y="1"/>
                </a:cxn>
                <a:cxn ang="0">
                  <a:pos x="6" y="0"/>
                </a:cxn>
                <a:cxn ang="0">
                  <a:pos x="0" y="7"/>
                </a:cxn>
              </a:cxnLst>
              <a:rect l="0" t="0" r="r" b="b"/>
              <a:pathLst>
                <a:path w="15" h="9">
                  <a:moveTo>
                    <a:pt x="0" y="7"/>
                  </a:moveTo>
                  <a:lnTo>
                    <a:pt x="0" y="9"/>
                  </a:lnTo>
                  <a:lnTo>
                    <a:pt x="15" y="9"/>
                  </a:lnTo>
                  <a:lnTo>
                    <a:pt x="15" y="1"/>
                  </a:lnTo>
                  <a:lnTo>
                    <a:pt x="6" y="0"/>
                  </a:lnTo>
                  <a:lnTo>
                    <a:pt x="0" y="7"/>
                  </a:lnTo>
                  <a:close/>
                </a:path>
              </a:pathLst>
            </a:custGeom>
            <a:solidFill>
              <a:srgbClr val="B3CC1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9" name="Freeform 45"/>
            <p:cNvSpPr>
              <a:spLocks/>
            </p:cNvSpPr>
            <p:nvPr/>
          </p:nvSpPr>
          <p:spPr bwMode="auto">
            <a:xfrm>
              <a:off x="5284788" y="4383088"/>
              <a:ext cx="82550" cy="168275"/>
            </a:xfrm>
            <a:custGeom>
              <a:avLst/>
              <a:gdLst/>
              <a:ahLst/>
              <a:cxnLst>
                <a:cxn ang="0">
                  <a:pos x="139" y="39"/>
                </a:cxn>
                <a:cxn ang="0">
                  <a:pos x="139" y="79"/>
                </a:cxn>
                <a:cxn ang="0">
                  <a:pos x="139" y="116"/>
                </a:cxn>
                <a:cxn ang="0">
                  <a:pos x="132" y="140"/>
                </a:cxn>
                <a:cxn ang="0">
                  <a:pos x="119" y="163"/>
                </a:cxn>
                <a:cxn ang="0">
                  <a:pos x="109" y="180"/>
                </a:cxn>
                <a:cxn ang="0">
                  <a:pos x="86" y="183"/>
                </a:cxn>
                <a:cxn ang="0">
                  <a:pos x="100" y="208"/>
                </a:cxn>
                <a:cxn ang="0">
                  <a:pos x="112" y="234"/>
                </a:cxn>
                <a:cxn ang="0">
                  <a:pos x="92" y="240"/>
                </a:cxn>
                <a:cxn ang="0">
                  <a:pos x="79" y="220"/>
                </a:cxn>
                <a:cxn ang="0">
                  <a:pos x="65" y="198"/>
                </a:cxn>
                <a:cxn ang="0">
                  <a:pos x="49" y="211"/>
                </a:cxn>
                <a:cxn ang="0">
                  <a:pos x="57" y="234"/>
                </a:cxn>
                <a:cxn ang="0">
                  <a:pos x="58" y="261"/>
                </a:cxn>
                <a:cxn ang="0">
                  <a:pos x="38" y="235"/>
                </a:cxn>
                <a:cxn ang="0">
                  <a:pos x="18" y="215"/>
                </a:cxn>
                <a:cxn ang="0">
                  <a:pos x="5" y="233"/>
                </a:cxn>
                <a:cxn ang="0">
                  <a:pos x="27" y="280"/>
                </a:cxn>
                <a:cxn ang="0">
                  <a:pos x="49" y="327"/>
                </a:cxn>
                <a:cxn ang="0">
                  <a:pos x="68" y="367"/>
                </a:cxn>
                <a:cxn ang="0">
                  <a:pos x="89" y="400"/>
                </a:cxn>
                <a:cxn ang="0">
                  <a:pos x="124" y="425"/>
                </a:cxn>
                <a:cxn ang="0">
                  <a:pos x="144" y="424"/>
                </a:cxn>
                <a:cxn ang="0">
                  <a:pos x="161" y="415"/>
                </a:cxn>
                <a:cxn ang="0">
                  <a:pos x="169" y="395"/>
                </a:cxn>
                <a:cxn ang="0">
                  <a:pos x="161" y="375"/>
                </a:cxn>
                <a:cxn ang="0">
                  <a:pos x="141" y="363"/>
                </a:cxn>
                <a:cxn ang="0">
                  <a:pos x="142" y="350"/>
                </a:cxn>
                <a:cxn ang="0">
                  <a:pos x="164" y="336"/>
                </a:cxn>
                <a:cxn ang="0">
                  <a:pos x="169" y="314"/>
                </a:cxn>
                <a:cxn ang="0">
                  <a:pos x="147" y="297"/>
                </a:cxn>
                <a:cxn ang="0">
                  <a:pos x="151" y="281"/>
                </a:cxn>
                <a:cxn ang="0">
                  <a:pos x="166" y="279"/>
                </a:cxn>
                <a:cxn ang="0">
                  <a:pos x="185" y="273"/>
                </a:cxn>
                <a:cxn ang="0">
                  <a:pos x="193" y="256"/>
                </a:cxn>
                <a:cxn ang="0">
                  <a:pos x="207" y="242"/>
                </a:cxn>
                <a:cxn ang="0">
                  <a:pos x="193" y="214"/>
                </a:cxn>
                <a:cxn ang="0">
                  <a:pos x="185" y="171"/>
                </a:cxn>
                <a:cxn ang="0">
                  <a:pos x="191" y="120"/>
                </a:cxn>
                <a:cxn ang="0">
                  <a:pos x="187" y="85"/>
                </a:cxn>
                <a:cxn ang="0">
                  <a:pos x="173" y="64"/>
                </a:cxn>
                <a:cxn ang="0">
                  <a:pos x="167" y="41"/>
                </a:cxn>
                <a:cxn ang="0">
                  <a:pos x="157" y="16"/>
                </a:cxn>
                <a:cxn ang="0">
                  <a:pos x="143" y="0"/>
                </a:cxn>
              </a:cxnLst>
              <a:rect l="0" t="0" r="r" b="b"/>
              <a:pathLst>
                <a:path w="208" h="425">
                  <a:moveTo>
                    <a:pt x="131" y="15"/>
                  </a:moveTo>
                  <a:lnTo>
                    <a:pt x="136" y="25"/>
                  </a:lnTo>
                  <a:lnTo>
                    <a:pt x="139" y="39"/>
                  </a:lnTo>
                  <a:lnTo>
                    <a:pt x="139" y="51"/>
                  </a:lnTo>
                  <a:lnTo>
                    <a:pt x="140" y="66"/>
                  </a:lnTo>
                  <a:lnTo>
                    <a:pt x="139" y="79"/>
                  </a:lnTo>
                  <a:lnTo>
                    <a:pt x="139" y="93"/>
                  </a:lnTo>
                  <a:lnTo>
                    <a:pt x="138" y="104"/>
                  </a:lnTo>
                  <a:lnTo>
                    <a:pt x="139" y="116"/>
                  </a:lnTo>
                  <a:lnTo>
                    <a:pt x="139" y="124"/>
                  </a:lnTo>
                  <a:lnTo>
                    <a:pt x="137" y="133"/>
                  </a:lnTo>
                  <a:lnTo>
                    <a:pt x="132" y="140"/>
                  </a:lnTo>
                  <a:lnTo>
                    <a:pt x="129" y="148"/>
                  </a:lnTo>
                  <a:lnTo>
                    <a:pt x="123" y="154"/>
                  </a:lnTo>
                  <a:lnTo>
                    <a:pt x="119" y="163"/>
                  </a:lnTo>
                  <a:lnTo>
                    <a:pt x="115" y="171"/>
                  </a:lnTo>
                  <a:lnTo>
                    <a:pt x="116" y="183"/>
                  </a:lnTo>
                  <a:lnTo>
                    <a:pt x="109" y="180"/>
                  </a:lnTo>
                  <a:lnTo>
                    <a:pt x="101" y="177"/>
                  </a:lnTo>
                  <a:lnTo>
                    <a:pt x="93" y="176"/>
                  </a:lnTo>
                  <a:lnTo>
                    <a:pt x="86" y="183"/>
                  </a:lnTo>
                  <a:lnTo>
                    <a:pt x="87" y="190"/>
                  </a:lnTo>
                  <a:lnTo>
                    <a:pt x="93" y="199"/>
                  </a:lnTo>
                  <a:lnTo>
                    <a:pt x="100" y="208"/>
                  </a:lnTo>
                  <a:lnTo>
                    <a:pt x="106" y="217"/>
                  </a:lnTo>
                  <a:lnTo>
                    <a:pt x="111" y="225"/>
                  </a:lnTo>
                  <a:lnTo>
                    <a:pt x="112" y="234"/>
                  </a:lnTo>
                  <a:lnTo>
                    <a:pt x="109" y="241"/>
                  </a:lnTo>
                  <a:lnTo>
                    <a:pt x="98" y="248"/>
                  </a:lnTo>
                  <a:lnTo>
                    <a:pt x="92" y="240"/>
                  </a:lnTo>
                  <a:lnTo>
                    <a:pt x="87" y="233"/>
                  </a:lnTo>
                  <a:lnTo>
                    <a:pt x="83" y="226"/>
                  </a:lnTo>
                  <a:lnTo>
                    <a:pt x="79" y="220"/>
                  </a:lnTo>
                  <a:lnTo>
                    <a:pt x="75" y="212"/>
                  </a:lnTo>
                  <a:lnTo>
                    <a:pt x="70" y="205"/>
                  </a:lnTo>
                  <a:lnTo>
                    <a:pt x="65" y="198"/>
                  </a:lnTo>
                  <a:lnTo>
                    <a:pt x="58" y="195"/>
                  </a:lnTo>
                  <a:lnTo>
                    <a:pt x="50" y="203"/>
                  </a:lnTo>
                  <a:lnTo>
                    <a:pt x="49" y="211"/>
                  </a:lnTo>
                  <a:lnTo>
                    <a:pt x="50" y="218"/>
                  </a:lnTo>
                  <a:lnTo>
                    <a:pt x="55" y="227"/>
                  </a:lnTo>
                  <a:lnTo>
                    <a:pt x="57" y="234"/>
                  </a:lnTo>
                  <a:lnTo>
                    <a:pt x="60" y="243"/>
                  </a:lnTo>
                  <a:lnTo>
                    <a:pt x="60" y="251"/>
                  </a:lnTo>
                  <a:lnTo>
                    <a:pt x="58" y="261"/>
                  </a:lnTo>
                  <a:lnTo>
                    <a:pt x="50" y="253"/>
                  </a:lnTo>
                  <a:lnTo>
                    <a:pt x="43" y="245"/>
                  </a:lnTo>
                  <a:lnTo>
                    <a:pt x="38" y="235"/>
                  </a:lnTo>
                  <a:lnTo>
                    <a:pt x="32" y="227"/>
                  </a:lnTo>
                  <a:lnTo>
                    <a:pt x="24" y="220"/>
                  </a:lnTo>
                  <a:lnTo>
                    <a:pt x="18" y="215"/>
                  </a:lnTo>
                  <a:lnTo>
                    <a:pt x="9" y="213"/>
                  </a:lnTo>
                  <a:lnTo>
                    <a:pt x="0" y="217"/>
                  </a:lnTo>
                  <a:lnTo>
                    <a:pt x="5" y="233"/>
                  </a:lnTo>
                  <a:lnTo>
                    <a:pt x="12" y="249"/>
                  </a:lnTo>
                  <a:lnTo>
                    <a:pt x="19" y="264"/>
                  </a:lnTo>
                  <a:lnTo>
                    <a:pt x="27" y="280"/>
                  </a:lnTo>
                  <a:lnTo>
                    <a:pt x="33" y="296"/>
                  </a:lnTo>
                  <a:lnTo>
                    <a:pt x="42" y="312"/>
                  </a:lnTo>
                  <a:lnTo>
                    <a:pt x="49" y="327"/>
                  </a:lnTo>
                  <a:lnTo>
                    <a:pt x="58" y="344"/>
                  </a:lnTo>
                  <a:lnTo>
                    <a:pt x="61" y="354"/>
                  </a:lnTo>
                  <a:lnTo>
                    <a:pt x="68" y="367"/>
                  </a:lnTo>
                  <a:lnTo>
                    <a:pt x="74" y="379"/>
                  </a:lnTo>
                  <a:lnTo>
                    <a:pt x="82" y="391"/>
                  </a:lnTo>
                  <a:lnTo>
                    <a:pt x="89" y="400"/>
                  </a:lnTo>
                  <a:lnTo>
                    <a:pt x="100" y="410"/>
                  </a:lnTo>
                  <a:lnTo>
                    <a:pt x="111" y="418"/>
                  </a:lnTo>
                  <a:lnTo>
                    <a:pt x="124" y="425"/>
                  </a:lnTo>
                  <a:lnTo>
                    <a:pt x="131" y="425"/>
                  </a:lnTo>
                  <a:lnTo>
                    <a:pt x="138" y="425"/>
                  </a:lnTo>
                  <a:lnTo>
                    <a:pt x="144" y="424"/>
                  </a:lnTo>
                  <a:lnTo>
                    <a:pt x="151" y="423"/>
                  </a:lnTo>
                  <a:lnTo>
                    <a:pt x="156" y="418"/>
                  </a:lnTo>
                  <a:lnTo>
                    <a:pt x="161" y="415"/>
                  </a:lnTo>
                  <a:lnTo>
                    <a:pt x="165" y="410"/>
                  </a:lnTo>
                  <a:lnTo>
                    <a:pt x="169" y="405"/>
                  </a:lnTo>
                  <a:lnTo>
                    <a:pt x="169" y="395"/>
                  </a:lnTo>
                  <a:lnTo>
                    <a:pt x="168" y="387"/>
                  </a:lnTo>
                  <a:lnTo>
                    <a:pt x="165" y="380"/>
                  </a:lnTo>
                  <a:lnTo>
                    <a:pt x="161" y="375"/>
                  </a:lnTo>
                  <a:lnTo>
                    <a:pt x="155" y="369"/>
                  </a:lnTo>
                  <a:lnTo>
                    <a:pt x="149" y="367"/>
                  </a:lnTo>
                  <a:lnTo>
                    <a:pt x="141" y="363"/>
                  </a:lnTo>
                  <a:lnTo>
                    <a:pt x="134" y="362"/>
                  </a:lnTo>
                  <a:lnTo>
                    <a:pt x="137" y="354"/>
                  </a:lnTo>
                  <a:lnTo>
                    <a:pt x="142" y="350"/>
                  </a:lnTo>
                  <a:lnTo>
                    <a:pt x="149" y="345"/>
                  </a:lnTo>
                  <a:lnTo>
                    <a:pt x="158" y="342"/>
                  </a:lnTo>
                  <a:lnTo>
                    <a:pt x="164" y="336"/>
                  </a:lnTo>
                  <a:lnTo>
                    <a:pt x="170" y="331"/>
                  </a:lnTo>
                  <a:lnTo>
                    <a:pt x="171" y="324"/>
                  </a:lnTo>
                  <a:lnTo>
                    <a:pt x="169" y="314"/>
                  </a:lnTo>
                  <a:lnTo>
                    <a:pt x="162" y="305"/>
                  </a:lnTo>
                  <a:lnTo>
                    <a:pt x="155" y="300"/>
                  </a:lnTo>
                  <a:lnTo>
                    <a:pt x="147" y="297"/>
                  </a:lnTo>
                  <a:lnTo>
                    <a:pt x="144" y="291"/>
                  </a:lnTo>
                  <a:lnTo>
                    <a:pt x="148" y="286"/>
                  </a:lnTo>
                  <a:lnTo>
                    <a:pt x="151" y="281"/>
                  </a:lnTo>
                  <a:lnTo>
                    <a:pt x="156" y="278"/>
                  </a:lnTo>
                  <a:lnTo>
                    <a:pt x="161" y="278"/>
                  </a:lnTo>
                  <a:lnTo>
                    <a:pt x="166" y="279"/>
                  </a:lnTo>
                  <a:lnTo>
                    <a:pt x="171" y="279"/>
                  </a:lnTo>
                  <a:lnTo>
                    <a:pt x="178" y="276"/>
                  </a:lnTo>
                  <a:lnTo>
                    <a:pt x="185" y="273"/>
                  </a:lnTo>
                  <a:lnTo>
                    <a:pt x="185" y="266"/>
                  </a:lnTo>
                  <a:lnTo>
                    <a:pt x="188" y="260"/>
                  </a:lnTo>
                  <a:lnTo>
                    <a:pt x="193" y="256"/>
                  </a:lnTo>
                  <a:lnTo>
                    <a:pt x="200" y="252"/>
                  </a:lnTo>
                  <a:lnTo>
                    <a:pt x="204" y="247"/>
                  </a:lnTo>
                  <a:lnTo>
                    <a:pt x="207" y="242"/>
                  </a:lnTo>
                  <a:lnTo>
                    <a:pt x="208" y="234"/>
                  </a:lnTo>
                  <a:lnTo>
                    <a:pt x="207" y="225"/>
                  </a:lnTo>
                  <a:lnTo>
                    <a:pt x="193" y="214"/>
                  </a:lnTo>
                  <a:lnTo>
                    <a:pt x="185" y="202"/>
                  </a:lnTo>
                  <a:lnTo>
                    <a:pt x="183" y="186"/>
                  </a:lnTo>
                  <a:lnTo>
                    <a:pt x="185" y="171"/>
                  </a:lnTo>
                  <a:lnTo>
                    <a:pt x="187" y="153"/>
                  </a:lnTo>
                  <a:lnTo>
                    <a:pt x="189" y="137"/>
                  </a:lnTo>
                  <a:lnTo>
                    <a:pt x="191" y="120"/>
                  </a:lnTo>
                  <a:lnTo>
                    <a:pt x="189" y="104"/>
                  </a:lnTo>
                  <a:lnTo>
                    <a:pt x="189" y="93"/>
                  </a:lnTo>
                  <a:lnTo>
                    <a:pt x="187" y="85"/>
                  </a:lnTo>
                  <a:lnTo>
                    <a:pt x="183" y="77"/>
                  </a:lnTo>
                  <a:lnTo>
                    <a:pt x="178" y="70"/>
                  </a:lnTo>
                  <a:lnTo>
                    <a:pt x="173" y="64"/>
                  </a:lnTo>
                  <a:lnTo>
                    <a:pt x="168" y="57"/>
                  </a:lnTo>
                  <a:lnTo>
                    <a:pt x="166" y="49"/>
                  </a:lnTo>
                  <a:lnTo>
                    <a:pt x="167" y="41"/>
                  </a:lnTo>
                  <a:lnTo>
                    <a:pt x="164" y="34"/>
                  </a:lnTo>
                  <a:lnTo>
                    <a:pt x="161" y="27"/>
                  </a:lnTo>
                  <a:lnTo>
                    <a:pt x="157" y="16"/>
                  </a:lnTo>
                  <a:lnTo>
                    <a:pt x="153" y="9"/>
                  </a:lnTo>
                  <a:lnTo>
                    <a:pt x="148" y="2"/>
                  </a:lnTo>
                  <a:lnTo>
                    <a:pt x="143" y="0"/>
                  </a:lnTo>
                  <a:lnTo>
                    <a:pt x="137" y="4"/>
                  </a:lnTo>
                  <a:lnTo>
                    <a:pt x="131" y="15"/>
                  </a:lnTo>
                  <a:close/>
                </a:path>
              </a:pathLst>
            </a:custGeom>
            <a:solidFill>
              <a:schemeClr val="accent3">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0" name="Freeform 46"/>
            <p:cNvSpPr>
              <a:spLocks/>
            </p:cNvSpPr>
            <p:nvPr/>
          </p:nvSpPr>
          <p:spPr bwMode="auto">
            <a:xfrm>
              <a:off x="5397500" y="4397375"/>
              <a:ext cx="90488" cy="274637"/>
            </a:xfrm>
            <a:custGeom>
              <a:avLst/>
              <a:gdLst/>
              <a:ahLst/>
              <a:cxnLst>
                <a:cxn ang="0">
                  <a:pos x="123" y="166"/>
                </a:cxn>
                <a:cxn ang="0">
                  <a:pos x="112" y="179"/>
                </a:cxn>
                <a:cxn ang="0">
                  <a:pos x="100" y="194"/>
                </a:cxn>
                <a:cxn ang="0">
                  <a:pos x="85" y="193"/>
                </a:cxn>
                <a:cxn ang="0">
                  <a:pos x="75" y="189"/>
                </a:cxn>
                <a:cxn ang="0">
                  <a:pos x="57" y="176"/>
                </a:cxn>
                <a:cxn ang="0">
                  <a:pos x="58" y="162"/>
                </a:cxn>
                <a:cxn ang="0">
                  <a:pos x="55" y="153"/>
                </a:cxn>
                <a:cxn ang="0">
                  <a:pos x="9" y="275"/>
                </a:cxn>
                <a:cxn ang="0">
                  <a:pos x="1" y="407"/>
                </a:cxn>
                <a:cxn ang="0">
                  <a:pos x="26" y="537"/>
                </a:cxn>
                <a:cxn ang="0">
                  <a:pos x="77" y="655"/>
                </a:cxn>
                <a:cxn ang="0">
                  <a:pos x="90" y="672"/>
                </a:cxn>
                <a:cxn ang="0">
                  <a:pos x="95" y="693"/>
                </a:cxn>
                <a:cxn ang="0">
                  <a:pos x="102" y="661"/>
                </a:cxn>
                <a:cxn ang="0">
                  <a:pos x="108" y="628"/>
                </a:cxn>
                <a:cxn ang="0">
                  <a:pos x="110" y="595"/>
                </a:cxn>
                <a:cxn ang="0">
                  <a:pos x="110" y="564"/>
                </a:cxn>
                <a:cxn ang="0">
                  <a:pos x="117" y="534"/>
                </a:cxn>
                <a:cxn ang="0">
                  <a:pos x="121" y="504"/>
                </a:cxn>
                <a:cxn ang="0">
                  <a:pos x="125" y="472"/>
                </a:cxn>
                <a:cxn ang="0">
                  <a:pos x="138" y="446"/>
                </a:cxn>
                <a:cxn ang="0">
                  <a:pos x="145" y="386"/>
                </a:cxn>
                <a:cxn ang="0">
                  <a:pos x="149" y="326"/>
                </a:cxn>
                <a:cxn ang="0">
                  <a:pos x="152" y="266"/>
                </a:cxn>
                <a:cxn ang="0">
                  <a:pos x="158" y="206"/>
                </a:cxn>
                <a:cxn ang="0">
                  <a:pos x="170" y="211"/>
                </a:cxn>
                <a:cxn ang="0">
                  <a:pos x="184" y="219"/>
                </a:cxn>
                <a:cxn ang="0">
                  <a:pos x="197" y="224"/>
                </a:cxn>
                <a:cxn ang="0">
                  <a:pos x="211" y="224"/>
                </a:cxn>
                <a:cxn ang="0">
                  <a:pos x="223" y="212"/>
                </a:cxn>
                <a:cxn ang="0">
                  <a:pos x="229" y="196"/>
                </a:cxn>
                <a:cxn ang="0">
                  <a:pos x="200" y="162"/>
                </a:cxn>
                <a:cxn ang="0">
                  <a:pos x="177" y="125"/>
                </a:cxn>
                <a:cxn ang="0">
                  <a:pos x="163" y="86"/>
                </a:cxn>
                <a:cxn ang="0">
                  <a:pos x="156" y="45"/>
                </a:cxn>
                <a:cxn ang="0">
                  <a:pos x="141" y="24"/>
                </a:cxn>
                <a:cxn ang="0">
                  <a:pos x="122" y="5"/>
                </a:cxn>
                <a:cxn ang="0">
                  <a:pos x="105" y="1"/>
                </a:cxn>
                <a:cxn ang="0">
                  <a:pos x="100" y="27"/>
                </a:cxn>
              </a:cxnLst>
              <a:rect l="0" t="0" r="r" b="b"/>
              <a:pathLst>
                <a:path w="229" h="693">
                  <a:moveTo>
                    <a:pt x="100" y="27"/>
                  </a:moveTo>
                  <a:lnTo>
                    <a:pt x="123" y="166"/>
                  </a:lnTo>
                  <a:lnTo>
                    <a:pt x="118" y="172"/>
                  </a:lnTo>
                  <a:lnTo>
                    <a:pt x="112" y="179"/>
                  </a:lnTo>
                  <a:lnTo>
                    <a:pt x="105" y="186"/>
                  </a:lnTo>
                  <a:lnTo>
                    <a:pt x="100" y="194"/>
                  </a:lnTo>
                  <a:lnTo>
                    <a:pt x="92" y="193"/>
                  </a:lnTo>
                  <a:lnTo>
                    <a:pt x="85" y="193"/>
                  </a:lnTo>
                  <a:lnTo>
                    <a:pt x="79" y="190"/>
                  </a:lnTo>
                  <a:lnTo>
                    <a:pt x="75" y="189"/>
                  </a:lnTo>
                  <a:lnTo>
                    <a:pt x="65" y="184"/>
                  </a:lnTo>
                  <a:lnTo>
                    <a:pt x="57" y="176"/>
                  </a:lnTo>
                  <a:lnTo>
                    <a:pt x="57" y="169"/>
                  </a:lnTo>
                  <a:lnTo>
                    <a:pt x="58" y="162"/>
                  </a:lnTo>
                  <a:lnTo>
                    <a:pt x="58" y="157"/>
                  </a:lnTo>
                  <a:lnTo>
                    <a:pt x="55" y="153"/>
                  </a:lnTo>
                  <a:lnTo>
                    <a:pt x="26" y="212"/>
                  </a:lnTo>
                  <a:lnTo>
                    <a:pt x="9" y="275"/>
                  </a:lnTo>
                  <a:lnTo>
                    <a:pt x="0" y="340"/>
                  </a:lnTo>
                  <a:lnTo>
                    <a:pt x="1" y="407"/>
                  </a:lnTo>
                  <a:lnTo>
                    <a:pt x="9" y="472"/>
                  </a:lnTo>
                  <a:lnTo>
                    <a:pt x="26" y="537"/>
                  </a:lnTo>
                  <a:lnTo>
                    <a:pt x="48" y="598"/>
                  </a:lnTo>
                  <a:lnTo>
                    <a:pt x="77" y="655"/>
                  </a:lnTo>
                  <a:lnTo>
                    <a:pt x="83" y="662"/>
                  </a:lnTo>
                  <a:lnTo>
                    <a:pt x="90" y="672"/>
                  </a:lnTo>
                  <a:lnTo>
                    <a:pt x="94" y="682"/>
                  </a:lnTo>
                  <a:lnTo>
                    <a:pt x="95" y="693"/>
                  </a:lnTo>
                  <a:lnTo>
                    <a:pt x="99" y="677"/>
                  </a:lnTo>
                  <a:lnTo>
                    <a:pt x="102" y="661"/>
                  </a:lnTo>
                  <a:lnTo>
                    <a:pt x="104" y="644"/>
                  </a:lnTo>
                  <a:lnTo>
                    <a:pt x="108" y="628"/>
                  </a:lnTo>
                  <a:lnTo>
                    <a:pt x="109" y="611"/>
                  </a:lnTo>
                  <a:lnTo>
                    <a:pt x="110" y="595"/>
                  </a:lnTo>
                  <a:lnTo>
                    <a:pt x="110" y="579"/>
                  </a:lnTo>
                  <a:lnTo>
                    <a:pt x="110" y="564"/>
                  </a:lnTo>
                  <a:lnTo>
                    <a:pt x="113" y="549"/>
                  </a:lnTo>
                  <a:lnTo>
                    <a:pt x="117" y="534"/>
                  </a:lnTo>
                  <a:lnTo>
                    <a:pt x="119" y="518"/>
                  </a:lnTo>
                  <a:lnTo>
                    <a:pt x="121" y="504"/>
                  </a:lnTo>
                  <a:lnTo>
                    <a:pt x="122" y="487"/>
                  </a:lnTo>
                  <a:lnTo>
                    <a:pt x="125" y="472"/>
                  </a:lnTo>
                  <a:lnTo>
                    <a:pt x="130" y="459"/>
                  </a:lnTo>
                  <a:lnTo>
                    <a:pt x="138" y="446"/>
                  </a:lnTo>
                  <a:lnTo>
                    <a:pt x="141" y="416"/>
                  </a:lnTo>
                  <a:lnTo>
                    <a:pt x="145" y="386"/>
                  </a:lnTo>
                  <a:lnTo>
                    <a:pt x="147" y="355"/>
                  </a:lnTo>
                  <a:lnTo>
                    <a:pt x="149" y="326"/>
                  </a:lnTo>
                  <a:lnTo>
                    <a:pt x="150" y="296"/>
                  </a:lnTo>
                  <a:lnTo>
                    <a:pt x="152" y="266"/>
                  </a:lnTo>
                  <a:lnTo>
                    <a:pt x="155" y="235"/>
                  </a:lnTo>
                  <a:lnTo>
                    <a:pt x="158" y="206"/>
                  </a:lnTo>
                  <a:lnTo>
                    <a:pt x="164" y="207"/>
                  </a:lnTo>
                  <a:lnTo>
                    <a:pt x="170" y="211"/>
                  </a:lnTo>
                  <a:lnTo>
                    <a:pt x="177" y="214"/>
                  </a:lnTo>
                  <a:lnTo>
                    <a:pt x="184" y="219"/>
                  </a:lnTo>
                  <a:lnTo>
                    <a:pt x="191" y="221"/>
                  </a:lnTo>
                  <a:lnTo>
                    <a:pt x="197" y="224"/>
                  </a:lnTo>
                  <a:lnTo>
                    <a:pt x="204" y="224"/>
                  </a:lnTo>
                  <a:lnTo>
                    <a:pt x="211" y="224"/>
                  </a:lnTo>
                  <a:lnTo>
                    <a:pt x="219" y="219"/>
                  </a:lnTo>
                  <a:lnTo>
                    <a:pt x="223" y="212"/>
                  </a:lnTo>
                  <a:lnTo>
                    <a:pt x="225" y="204"/>
                  </a:lnTo>
                  <a:lnTo>
                    <a:pt x="229" y="196"/>
                  </a:lnTo>
                  <a:lnTo>
                    <a:pt x="212" y="179"/>
                  </a:lnTo>
                  <a:lnTo>
                    <a:pt x="200" y="162"/>
                  </a:lnTo>
                  <a:lnTo>
                    <a:pt x="186" y="143"/>
                  </a:lnTo>
                  <a:lnTo>
                    <a:pt x="177" y="125"/>
                  </a:lnTo>
                  <a:lnTo>
                    <a:pt x="168" y="105"/>
                  </a:lnTo>
                  <a:lnTo>
                    <a:pt x="163" y="86"/>
                  </a:lnTo>
                  <a:lnTo>
                    <a:pt x="158" y="65"/>
                  </a:lnTo>
                  <a:lnTo>
                    <a:pt x="156" y="45"/>
                  </a:lnTo>
                  <a:lnTo>
                    <a:pt x="149" y="34"/>
                  </a:lnTo>
                  <a:lnTo>
                    <a:pt x="141" y="24"/>
                  </a:lnTo>
                  <a:lnTo>
                    <a:pt x="131" y="13"/>
                  </a:lnTo>
                  <a:lnTo>
                    <a:pt x="122" y="5"/>
                  </a:lnTo>
                  <a:lnTo>
                    <a:pt x="112" y="0"/>
                  </a:lnTo>
                  <a:lnTo>
                    <a:pt x="105" y="1"/>
                  </a:lnTo>
                  <a:lnTo>
                    <a:pt x="100" y="9"/>
                  </a:lnTo>
                  <a:lnTo>
                    <a:pt x="100" y="27"/>
                  </a:lnTo>
                  <a:close/>
                </a:path>
              </a:pathLst>
            </a:custGeom>
            <a:solidFill>
              <a:schemeClr val="accent3">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1" name="Freeform 47"/>
            <p:cNvSpPr>
              <a:spLocks/>
            </p:cNvSpPr>
            <p:nvPr/>
          </p:nvSpPr>
          <p:spPr bwMode="auto">
            <a:xfrm>
              <a:off x="5099050" y="4411663"/>
              <a:ext cx="14288" cy="80962"/>
            </a:xfrm>
            <a:custGeom>
              <a:avLst/>
              <a:gdLst/>
              <a:ahLst/>
              <a:cxnLst>
                <a:cxn ang="0">
                  <a:pos x="25" y="0"/>
                </a:cxn>
                <a:cxn ang="0">
                  <a:pos x="19" y="20"/>
                </a:cxn>
                <a:cxn ang="0">
                  <a:pos x="16" y="42"/>
                </a:cxn>
                <a:cxn ang="0">
                  <a:pos x="14" y="65"/>
                </a:cxn>
                <a:cxn ang="0">
                  <a:pos x="13" y="88"/>
                </a:cxn>
                <a:cxn ang="0">
                  <a:pos x="9" y="111"/>
                </a:cxn>
                <a:cxn ang="0">
                  <a:pos x="7" y="133"/>
                </a:cxn>
                <a:cxn ang="0">
                  <a:pos x="4" y="155"/>
                </a:cxn>
                <a:cxn ang="0">
                  <a:pos x="0" y="177"/>
                </a:cxn>
                <a:cxn ang="0">
                  <a:pos x="0" y="184"/>
                </a:cxn>
                <a:cxn ang="0">
                  <a:pos x="4" y="190"/>
                </a:cxn>
                <a:cxn ang="0">
                  <a:pos x="6" y="195"/>
                </a:cxn>
                <a:cxn ang="0">
                  <a:pos x="5" y="204"/>
                </a:cxn>
                <a:cxn ang="0">
                  <a:pos x="9" y="194"/>
                </a:cxn>
                <a:cxn ang="0">
                  <a:pos x="13" y="185"/>
                </a:cxn>
                <a:cxn ang="0">
                  <a:pos x="13" y="175"/>
                </a:cxn>
                <a:cxn ang="0">
                  <a:pos x="14" y="165"/>
                </a:cxn>
                <a:cxn ang="0">
                  <a:pos x="14" y="155"/>
                </a:cxn>
                <a:cxn ang="0">
                  <a:pos x="15" y="144"/>
                </a:cxn>
                <a:cxn ang="0">
                  <a:pos x="16" y="134"/>
                </a:cxn>
                <a:cxn ang="0">
                  <a:pos x="20" y="127"/>
                </a:cxn>
                <a:cxn ang="0">
                  <a:pos x="20" y="113"/>
                </a:cxn>
                <a:cxn ang="0">
                  <a:pos x="22" y="100"/>
                </a:cxn>
                <a:cxn ang="0">
                  <a:pos x="24" y="86"/>
                </a:cxn>
                <a:cxn ang="0">
                  <a:pos x="26" y="74"/>
                </a:cxn>
                <a:cxn ang="0">
                  <a:pos x="26" y="61"/>
                </a:cxn>
                <a:cxn ang="0">
                  <a:pos x="27" y="49"/>
                </a:cxn>
                <a:cxn ang="0">
                  <a:pos x="26" y="37"/>
                </a:cxn>
                <a:cxn ang="0">
                  <a:pos x="25" y="25"/>
                </a:cxn>
                <a:cxn ang="0">
                  <a:pos x="38" y="0"/>
                </a:cxn>
                <a:cxn ang="0">
                  <a:pos x="25" y="0"/>
                </a:cxn>
              </a:cxnLst>
              <a:rect l="0" t="0" r="r" b="b"/>
              <a:pathLst>
                <a:path w="38" h="204">
                  <a:moveTo>
                    <a:pt x="25" y="0"/>
                  </a:moveTo>
                  <a:lnTo>
                    <a:pt x="19" y="20"/>
                  </a:lnTo>
                  <a:lnTo>
                    <a:pt x="16" y="42"/>
                  </a:lnTo>
                  <a:lnTo>
                    <a:pt x="14" y="65"/>
                  </a:lnTo>
                  <a:lnTo>
                    <a:pt x="13" y="88"/>
                  </a:lnTo>
                  <a:lnTo>
                    <a:pt x="9" y="111"/>
                  </a:lnTo>
                  <a:lnTo>
                    <a:pt x="7" y="133"/>
                  </a:lnTo>
                  <a:lnTo>
                    <a:pt x="4" y="155"/>
                  </a:lnTo>
                  <a:lnTo>
                    <a:pt x="0" y="177"/>
                  </a:lnTo>
                  <a:lnTo>
                    <a:pt x="0" y="184"/>
                  </a:lnTo>
                  <a:lnTo>
                    <a:pt x="4" y="190"/>
                  </a:lnTo>
                  <a:lnTo>
                    <a:pt x="6" y="195"/>
                  </a:lnTo>
                  <a:lnTo>
                    <a:pt x="5" y="204"/>
                  </a:lnTo>
                  <a:lnTo>
                    <a:pt x="9" y="194"/>
                  </a:lnTo>
                  <a:lnTo>
                    <a:pt x="13" y="185"/>
                  </a:lnTo>
                  <a:lnTo>
                    <a:pt x="13" y="175"/>
                  </a:lnTo>
                  <a:lnTo>
                    <a:pt x="14" y="165"/>
                  </a:lnTo>
                  <a:lnTo>
                    <a:pt x="14" y="155"/>
                  </a:lnTo>
                  <a:lnTo>
                    <a:pt x="15" y="144"/>
                  </a:lnTo>
                  <a:lnTo>
                    <a:pt x="16" y="134"/>
                  </a:lnTo>
                  <a:lnTo>
                    <a:pt x="20" y="127"/>
                  </a:lnTo>
                  <a:lnTo>
                    <a:pt x="20" y="113"/>
                  </a:lnTo>
                  <a:lnTo>
                    <a:pt x="22" y="100"/>
                  </a:lnTo>
                  <a:lnTo>
                    <a:pt x="24" y="86"/>
                  </a:lnTo>
                  <a:lnTo>
                    <a:pt x="26" y="74"/>
                  </a:lnTo>
                  <a:lnTo>
                    <a:pt x="26" y="61"/>
                  </a:lnTo>
                  <a:lnTo>
                    <a:pt x="27" y="49"/>
                  </a:lnTo>
                  <a:lnTo>
                    <a:pt x="26" y="37"/>
                  </a:lnTo>
                  <a:lnTo>
                    <a:pt x="25" y="25"/>
                  </a:lnTo>
                  <a:lnTo>
                    <a:pt x="38" y="0"/>
                  </a:lnTo>
                  <a:lnTo>
                    <a:pt x="2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2" name="Freeform 48"/>
            <p:cNvSpPr>
              <a:spLocks/>
            </p:cNvSpPr>
            <p:nvPr/>
          </p:nvSpPr>
          <p:spPr bwMode="auto">
            <a:xfrm>
              <a:off x="5734050" y="4416425"/>
              <a:ext cx="6350" cy="17462"/>
            </a:xfrm>
            <a:custGeom>
              <a:avLst/>
              <a:gdLst/>
              <a:ahLst/>
              <a:cxnLst>
                <a:cxn ang="0">
                  <a:pos x="0" y="0"/>
                </a:cxn>
                <a:cxn ang="0">
                  <a:pos x="1" y="10"/>
                </a:cxn>
                <a:cxn ang="0">
                  <a:pos x="0" y="22"/>
                </a:cxn>
                <a:cxn ang="0">
                  <a:pos x="0" y="28"/>
                </a:cxn>
                <a:cxn ang="0">
                  <a:pos x="1" y="34"/>
                </a:cxn>
                <a:cxn ang="0">
                  <a:pos x="3" y="38"/>
                </a:cxn>
                <a:cxn ang="0">
                  <a:pos x="10" y="44"/>
                </a:cxn>
                <a:cxn ang="0">
                  <a:pos x="10" y="38"/>
                </a:cxn>
                <a:cxn ang="0">
                  <a:pos x="12" y="33"/>
                </a:cxn>
                <a:cxn ang="0">
                  <a:pos x="14" y="25"/>
                </a:cxn>
                <a:cxn ang="0">
                  <a:pos x="15" y="18"/>
                </a:cxn>
                <a:cxn ang="0">
                  <a:pos x="14" y="10"/>
                </a:cxn>
                <a:cxn ang="0">
                  <a:pos x="12" y="4"/>
                </a:cxn>
                <a:cxn ang="0">
                  <a:pos x="6" y="0"/>
                </a:cxn>
                <a:cxn ang="0">
                  <a:pos x="0" y="0"/>
                </a:cxn>
              </a:cxnLst>
              <a:rect l="0" t="0" r="r" b="b"/>
              <a:pathLst>
                <a:path w="15" h="44">
                  <a:moveTo>
                    <a:pt x="0" y="0"/>
                  </a:moveTo>
                  <a:lnTo>
                    <a:pt x="1" y="10"/>
                  </a:lnTo>
                  <a:lnTo>
                    <a:pt x="0" y="22"/>
                  </a:lnTo>
                  <a:lnTo>
                    <a:pt x="0" y="28"/>
                  </a:lnTo>
                  <a:lnTo>
                    <a:pt x="1" y="34"/>
                  </a:lnTo>
                  <a:lnTo>
                    <a:pt x="3" y="38"/>
                  </a:lnTo>
                  <a:lnTo>
                    <a:pt x="10" y="44"/>
                  </a:lnTo>
                  <a:lnTo>
                    <a:pt x="10" y="38"/>
                  </a:lnTo>
                  <a:lnTo>
                    <a:pt x="12" y="33"/>
                  </a:lnTo>
                  <a:lnTo>
                    <a:pt x="14" y="25"/>
                  </a:lnTo>
                  <a:lnTo>
                    <a:pt x="15" y="18"/>
                  </a:lnTo>
                  <a:lnTo>
                    <a:pt x="14" y="10"/>
                  </a:lnTo>
                  <a:lnTo>
                    <a:pt x="12" y="4"/>
                  </a:lnTo>
                  <a:lnTo>
                    <a:pt x="6"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3" name="Freeform 49"/>
            <p:cNvSpPr>
              <a:spLocks/>
            </p:cNvSpPr>
            <p:nvPr/>
          </p:nvSpPr>
          <p:spPr bwMode="auto">
            <a:xfrm>
              <a:off x="5540375" y="4448175"/>
              <a:ext cx="33338" cy="87312"/>
            </a:xfrm>
            <a:custGeom>
              <a:avLst/>
              <a:gdLst/>
              <a:ahLst/>
              <a:cxnLst>
                <a:cxn ang="0">
                  <a:pos x="18" y="0"/>
                </a:cxn>
                <a:cxn ang="0">
                  <a:pos x="15" y="14"/>
                </a:cxn>
                <a:cxn ang="0">
                  <a:pos x="11" y="30"/>
                </a:cxn>
                <a:cxn ang="0">
                  <a:pos x="8" y="44"/>
                </a:cxn>
                <a:cxn ang="0">
                  <a:pos x="4" y="61"/>
                </a:cxn>
                <a:cxn ang="0">
                  <a:pos x="1" y="78"/>
                </a:cxn>
                <a:cxn ang="0">
                  <a:pos x="1" y="95"/>
                </a:cxn>
                <a:cxn ang="0">
                  <a:pos x="0" y="112"/>
                </a:cxn>
                <a:cxn ang="0">
                  <a:pos x="2" y="131"/>
                </a:cxn>
                <a:cxn ang="0">
                  <a:pos x="16" y="138"/>
                </a:cxn>
                <a:cxn ang="0">
                  <a:pos x="27" y="148"/>
                </a:cxn>
                <a:cxn ang="0">
                  <a:pos x="34" y="158"/>
                </a:cxn>
                <a:cxn ang="0">
                  <a:pos x="41" y="171"/>
                </a:cxn>
                <a:cxn ang="0">
                  <a:pos x="47" y="184"/>
                </a:cxn>
                <a:cxn ang="0">
                  <a:pos x="54" y="197"/>
                </a:cxn>
                <a:cxn ang="0">
                  <a:pos x="62" y="210"/>
                </a:cxn>
                <a:cxn ang="0">
                  <a:pos x="73" y="222"/>
                </a:cxn>
                <a:cxn ang="0">
                  <a:pos x="83" y="222"/>
                </a:cxn>
                <a:cxn ang="0">
                  <a:pos x="80" y="208"/>
                </a:cxn>
                <a:cxn ang="0">
                  <a:pos x="76" y="198"/>
                </a:cxn>
                <a:cxn ang="0">
                  <a:pos x="71" y="187"/>
                </a:cxn>
                <a:cxn ang="0">
                  <a:pos x="66" y="177"/>
                </a:cxn>
                <a:cxn ang="0">
                  <a:pos x="61" y="166"/>
                </a:cxn>
                <a:cxn ang="0">
                  <a:pos x="56" y="156"/>
                </a:cxn>
                <a:cxn ang="0">
                  <a:pos x="53" y="144"/>
                </a:cxn>
                <a:cxn ang="0">
                  <a:pos x="53" y="133"/>
                </a:cxn>
                <a:cxn ang="0">
                  <a:pos x="57" y="128"/>
                </a:cxn>
                <a:cxn ang="0">
                  <a:pos x="64" y="125"/>
                </a:cxn>
                <a:cxn ang="0">
                  <a:pos x="71" y="125"/>
                </a:cxn>
                <a:cxn ang="0">
                  <a:pos x="79" y="126"/>
                </a:cxn>
                <a:cxn ang="0">
                  <a:pos x="80" y="115"/>
                </a:cxn>
                <a:cxn ang="0">
                  <a:pos x="79" y="107"/>
                </a:cxn>
                <a:cxn ang="0">
                  <a:pos x="75" y="101"/>
                </a:cxn>
                <a:cxn ang="0">
                  <a:pos x="72" y="94"/>
                </a:cxn>
                <a:cxn ang="0">
                  <a:pos x="66" y="87"/>
                </a:cxn>
                <a:cxn ang="0">
                  <a:pos x="61" y="80"/>
                </a:cxn>
                <a:cxn ang="0">
                  <a:pos x="55" y="74"/>
                </a:cxn>
                <a:cxn ang="0">
                  <a:pos x="53" y="68"/>
                </a:cxn>
                <a:cxn ang="0">
                  <a:pos x="49" y="58"/>
                </a:cxn>
                <a:cxn ang="0">
                  <a:pos x="46" y="48"/>
                </a:cxn>
                <a:cxn ang="0">
                  <a:pos x="41" y="39"/>
                </a:cxn>
                <a:cxn ang="0">
                  <a:pos x="37" y="30"/>
                </a:cxn>
                <a:cxn ang="0">
                  <a:pos x="31" y="21"/>
                </a:cxn>
                <a:cxn ang="0">
                  <a:pos x="26" y="13"/>
                </a:cxn>
                <a:cxn ang="0">
                  <a:pos x="21" y="6"/>
                </a:cxn>
                <a:cxn ang="0">
                  <a:pos x="18" y="0"/>
                </a:cxn>
              </a:cxnLst>
              <a:rect l="0" t="0" r="r" b="b"/>
              <a:pathLst>
                <a:path w="83" h="222">
                  <a:moveTo>
                    <a:pt x="18" y="0"/>
                  </a:moveTo>
                  <a:lnTo>
                    <a:pt x="15" y="14"/>
                  </a:lnTo>
                  <a:lnTo>
                    <a:pt x="11" y="30"/>
                  </a:lnTo>
                  <a:lnTo>
                    <a:pt x="8" y="44"/>
                  </a:lnTo>
                  <a:lnTo>
                    <a:pt x="4" y="61"/>
                  </a:lnTo>
                  <a:lnTo>
                    <a:pt x="1" y="78"/>
                  </a:lnTo>
                  <a:lnTo>
                    <a:pt x="1" y="95"/>
                  </a:lnTo>
                  <a:lnTo>
                    <a:pt x="0" y="112"/>
                  </a:lnTo>
                  <a:lnTo>
                    <a:pt x="2" y="131"/>
                  </a:lnTo>
                  <a:lnTo>
                    <a:pt x="16" y="138"/>
                  </a:lnTo>
                  <a:lnTo>
                    <a:pt x="27" y="148"/>
                  </a:lnTo>
                  <a:lnTo>
                    <a:pt x="34" y="158"/>
                  </a:lnTo>
                  <a:lnTo>
                    <a:pt x="41" y="171"/>
                  </a:lnTo>
                  <a:lnTo>
                    <a:pt x="47" y="184"/>
                  </a:lnTo>
                  <a:lnTo>
                    <a:pt x="54" y="197"/>
                  </a:lnTo>
                  <a:lnTo>
                    <a:pt x="62" y="210"/>
                  </a:lnTo>
                  <a:lnTo>
                    <a:pt x="73" y="222"/>
                  </a:lnTo>
                  <a:lnTo>
                    <a:pt x="83" y="222"/>
                  </a:lnTo>
                  <a:lnTo>
                    <a:pt x="80" y="208"/>
                  </a:lnTo>
                  <a:lnTo>
                    <a:pt x="76" y="198"/>
                  </a:lnTo>
                  <a:lnTo>
                    <a:pt x="71" y="187"/>
                  </a:lnTo>
                  <a:lnTo>
                    <a:pt x="66" y="177"/>
                  </a:lnTo>
                  <a:lnTo>
                    <a:pt x="61" y="166"/>
                  </a:lnTo>
                  <a:lnTo>
                    <a:pt x="56" y="156"/>
                  </a:lnTo>
                  <a:lnTo>
                    <a:pt x="53" y="144"/>
                  </a:lnTo>
                  <a:lnTo>
                    <a:pt x="53" y="133"/>
                  </a:lnTo>
                  <a:lnTo>
                    <a:pt x="57" y="128"/>
                  </a:lnTo>
                  <a:lnTo>
                    <a:pt x="64" y="125"/>
                  </a:lnTo>
                  <a:lnTo>
                    <a:pt x="71" y="125"/>
                  </a:lnTo>
                  <a:lnTo>
                    <a:pt x="79" y="126"/>
                  </a:lnTo>
                  <a:lnTo>
                    <a:pt x="80" y="115"/>
                  </a:lnTo>
                  <a:lnTo>
                    <a:pt x="79" y="107"/>
                  </a:lnTo>
                  <a:lnTo>
                    <a:pt x="75" y="101"/>
                  </a:lnTo>
                  <a:lnTo>
                    <a:pt x="72" y="94"/>
                  </a:lnTo>
                  <a:lnTo>
                    <a:pt x="66" y="87"/>
                  </a:lnTo>
                  <a:lnTo>
                    <a:pt x="61" y="80"/>
                  </a:lnTo>
                  <a:lnTo>
                    <a:pt x="55" y="74"/>
                  </a:lnTo>
                  <a:lnTo>
                    <a:pt x="53" y="68"/>
                  </a:lnTo>
                  <a:lnTo>
                    <a:pt x="49" y="58"/>
                  </a:lnTo>
                  <a:lnTo>
                    <a:pt x="46" y="48"/>
                  </a:lnTo>
                  <a:lnTo>
                    <a:pt x="41" y="39"/>
                  </a:lnTo>
                  <a:lnTo>
                    <a:pt x="37" y="30"/>
                  </a:lnTo>
                  <a:lnTo>
                    <a:pt x="31" y="21"/>
                  </a:lnTo>
                  <a:lnTo>
                    <a:pt x="26" y="13"/>
                  </a:lnTo>
                  <a:lnTo>
                    <a:pt x="21" y="6"/>
                  </a:lnTo>
                  <a:lnTo>
                    <a:pt x="1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4" name="Freeform 50"/>
            <p:cNvSpPr>
              <a:spLocks/>
            </p:cNvSpPr>
            <p:nvPr/>
          </p:nvSpPr>
          <p:spPr bwMode="auto">
            <a:xfrm>
              <a:off x="5703888" y="4462463"/>
              <a:ext cx="1588" cy="7937"/>
            </a:xfrm>
            <a:custGeom>
              <a:avLst/>
              <a:gdLst/>
              <a:ahLst/>
              <a:cxnLst>
                <a:cxn ang="0">
                  <a:pos x="0" y="18"/>
                </a:cxn>
                <a:cxn ang="0">
                  <a:pos x="5" y="0"/>
                </a:cxn>
                <a:cxn ang="0">
                  <a:pos x="0" y="14"/>
                </a:cxn>
                <a:cxn ang="0">
                  <a:pos x="0" y="18"/>
                </a:cxn>
              </a:cxnLst>
              <a:rect l="0" t="0" r="r" b="b"/>
              <a:pathLst>
                <a:path w="5" h="18">
                  <a:moveTo>
                    <a:pt x="0" y="18"/>
                  </a:moveTo>
                  <a:lnTo>
                    <a:pt x="5" y="0"/>
                  </a:lnTo>
                  <a:lnTo>
                    <a:pt x="0" y="14"/>
                  </a:lnTo>
                  <a:lnTo>
                    <a:pt x="0" y="1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5" name="Freeform 51"/>
            <p:cNvSpPr>
              <a:spLocks/>
            </p:cNvSpPr>
            <p:nvPr/>
          </p:nvSpPr>
          <p:spPr bwMode="auto">
            <a:xfrm>
              <a:off x="5634038" y="4500563"/>
              <a:ext cx="142875" cy="120650"/>
            </a:xfrm>
            <a:custGeom>
              <a:avLst/>
              <a:gdLst/>
              <a:ahLst/>
              <a:cxnLst>
                <a:cxn ang="0">
                  <a:pos x="2" y="19"/>
                </a:cxn>
                <a:cxn ang="0">
                  <a:pos x="20" y="43"/>
                </a:cxn>
                <a:cxn ang="0">
                  <a:pos x="47" y="53"/>
                </a:cxn>
                <a:cxn ang="0">
                  <a:pos x="81" y="60"/>
                </a:cxn>
                <a:cxn ang="0">
                  <a:pos x="104" y="73"/>
                </a:cxn>
                <a:cxn ang="0">
                  <a:pos x="118" y="94"/>
                </a:cxn>
                <a:cxn ang="0">
                  <a:pos x="131" y="118"/>
                </a:cxn>
                <a:cxn ang="0">
                  <a:pos x="145" y="143"/>
                </a:cxn>
                <a:cxn ang="0">
                  <a:pos x="147" y="157"/>
                </a:cxn>
                <a:cxn ang="0">
                  <a:pos x="117" y="140"/>
                </a:cxn>
                <a:cxn ang="0">
                  <a:pos x="86" y="127"/>
                </a:cxn>
                <a:cxn ang="0">
                  <a:pos x="55" y="112"/>
                </a:cxn>
                <a:cxn ang="0">
                  <a:pos x="26" y="94"/>
                </a:cxn>
                <a:cxn ang="0">
                  <a:pos x="35" y="120"/>
                </a:cxn>
                <a:cxn ang="0">
                  <a:pos x="40" y="151"/>
                </a:cxn>
                <a:cxn ang="0">
                  <a:pos x="44" y="181"/>
                </a:cxn>
                <a:cxn ang="0">
                  <a:pos x="44" y="216"/>
                </a:cxn>
                <a:cxn ang="0">
                  <a:pos x="103" y="238"/>
                </a:cxn>
                <a:cxn ang="0">
                  <a:pos x="163" y="261"/>
                </a:cxn>
                <a:cxn ang="0">
                  <a:pos x="223" y="283"/>
                </a:cxn>
                <a:cxn ang="0">
                  <a:pos x="286" y="303"/>
                </a:cxn>
                <a:cxn ang="0">
                  <a:pos x="302" y="297"/>
                </a:cxn>
                <a:cxn ang="0">
                  <a:pos x="319" y="286"/>
                </a:cxn>
                <a:cxn ang="0">
                  <a:pos x="320" y="270"/>
                </a:cxn>
                <a:cxn ang="0">
                  <a:pos x="331" y="258"/>
                </a:cxn>
                <a:cxn ang="0">
                  <a:pos x="348" y="254"/>
                </a:cxn>
                <a:cxn ang="0">
                  <a:pos x="359" y="240"/>
                </a:cxn>
                <a:cxn ang="0">
                  <a:pos x="351" y="212"/>
                </a:cxn>
                <a:cxn ang="0">
                  <a:pos x="330" y="193"/>
                </a:cxn>
                <a:cxn ang="0">
                  <a:pos x="304" y="176"/>
                </a:cxn>
                <a:cxn ang="0">
                  <a:pos x="283" y="157"/>
                </a:cxn>
                <a:cxn ang="0">
                  <a:pos x="253" y="125"/>
                </a:cxn>
                <a:cxn ang="0">
                  <a:pos x="221" y="93"/>
                </a:cxn>
                <a:cxn ang="0">
                  <a:pos x="187" y="62"/>
                </a:cxn>
                <a:cxn ang="0">
                  <a:pos x="157" y="36"/>
                </a:cxn>
                <a:cxn ang="0">
                  <a:pos x="145" y="41"/>
                </a:cxn>
                <a:cxn ang="0">
                  <a:pos x="150" y="62"/>
                </a:cxn>
                <a:cxn ang="0">
                  <a:pos x="164" y="79"/>
                </a:cxn>
                <a:cxn ang="0">
                  <a:pos x="177" y="96"/>
                </a:cxn>
                <a:cxn ang="0">
                  <a:pos x="185" y="115"/>
                </a:cxn>
                <a:cxn ang="0">
                  <a:pos x="172" y="114"/>
                </a:cxn>
                <a:cxn ang="0">
                  <a:pos x="154" y="89"/>
                </a:cxn>
                <a:cxn ang="0">
                  <a:pos x="138" y="64"/>
                </a:cxn>
                <a:cxn ang="0">
                  <a:pos x="119" y="43"/>
                </a:cxn>
                <a:cxn ang="0">
                  <a:pos x="92" y="33"/>
                </a:cxn>
                <a:cxn ang="0">
                  <a:pos x="65" y="25"/>
                </a:cxn>
                <a:cxn ang="0">
                  <a:pos x="38" y="15"/>
                </a:cxn>
                <a:cxn ang="0">
                  <a:pos x="12" y="5"/>
                </a:cxn>
              </a:cxnLst>
              <a:rect l="0" t="0" r="r" b="b"/>
              <a:pathLst>
                <a:path w="359" h="303">
                  <a:moveTo>
                    <a:pt x="0" y="0"/>
                  </a:moveTo>
                  <a:lnTo>
                    <a:pt x="2" y="19"/>
                  </a:lnTo>
                  <a:lnTo>
                    <a:pt x="10" y="33"/>
                  </a:lnTo>
                  <a:lnTo>
                    <a:pt x="20" y="43"/>
                  </a:lnTo>
                  <a:lnTo>
                    <a:pt x="34" y="50"/>
                  </a:lnTo>
                  <a:lnTo>
                    <a:pt x="47" y="53"/>
                  </a:lnTo>
                  <a:lnTo>
                    <a:pt x="64" y="56"/>
                  </a:lnTo>
                  <a:lnTo>
                    <a:pt x="81" y="60"/>
                  </a:lnTo>
                  <a:lnTo>
                    <a:pt x="99" y="64"/>
                  </a:lnTo>
                  <a:lnTo>
                    <a:pt x="104" y="73"/>
                  </a:lnTo>
                  <a:lnTo>
                    <a:pt x="111" y="83"/>
                  </a:lnTo>
                  <a:lnTo>
                    <a:pt x="118" y="94"/>
                  </a:lnTo>
                  <a:lnTo>
                    <a:pt x="125" y="107"/>
                  </a:lnTo>
                  <a:lnTo>
                    <a:pt x="131" y="118"/>
                  </a:lnTo>
                  <a:lnTo>
                    <a:pt x="138" y="130"/>
                  </a:lnTo>
                  <a:lnTo>
                    <a:pt x="145" y="143"/>
                  </a:lnTo>
                  <a:lnTo>
                    <a:pt x="151" y="155"/>
                  </a:lnTo>
                  <a:lnTo>
                    <a:pt x="147" y="157"/>
                  </a:lnTo>
                  <a:lnTo>
                    <a:pt x="131" y="147"/>
                  </a:lnTo>
                  <a:lnTo>
                    <a:pt x="117" y="140"/>
                  </a:lnTo>
                  <a:lnTo>
                    <a:pt x="101" y="133"/>
                  </a:lnTo>
                  <a:lnTo>
                    <a:pt x="86" y="127"/>
                  </a:lnTo>
                  <a:lnTo>
                    <a:pt x="69" y="119"/>
                  </a:lnTo>
                  <a:lnTo>
                    <a:pt x="55" y="112"/>
                  </a:lnTo>
                  <a:lnTo>
                    <a:pt x="39" y="103"/>
                  </a:lnTo>
                  <a:lnTo>
                    <a:pt x="26" y="94"/>
                  </a:lnTo>
                  <a:lnTo>
                    <a:pt x="30" y="107"/>
                  </a:lnTo>
                  <a:lnTo>
                    <a:pt x="35" y="120"/>
                  </a:lnTo>
                  <a:lnTo>
                    <a:pt x="37" y="135"/>
                  </a:lnTo>
                  <a:lnTo>
                    <a:pt x="40" y="151"/>
                  </a:lnTo>
                  <a:lnTo>
                    <a:pt x="41" y="165"/>
                  </a:lnTo>
                  <a:lnTo>
                    <a:pt x="44" y="181"/>
                  </a:lnTo>
                  <a:lnTo>
                    <a:pt x="44" y="198"/>
                  </a:lnTo>
                  <a:lnTo>
                    <a:pt x="44" y="216"/>
                  </a:lnTo>
                  <a:lnTo>
                    <a:pt x="73" y="226"/>
                  </a:lnTo>
                  <a:lnTo>
                    <a:pt x="103" y="238"/>
                  </a:lnTo>
                  <a:lnTo>
                    <a:pt x="132" y="248"/>
                  </a:lnTo>
                  <a:lnTo>
                    <a:pt x="163" y="261"/>
                  </a:lnTo>
                  <a:lnTo>
                    <a:pt x="193" y="272"/>
                  </a:lnTo>
                  <a:lnTo>
                    <a:pt x="223" y="283"/>
                  </a:lnTo>
                  <a:lnTo>
                    <a:pt x="254" y="293"/>
                  </a:lnTo>
                  <a:lnTo>
                    <a:pt x="286" y="303"/>
                  </a:lnTo>
                  <a:lnTo>
                    <a:pt x="293" y="299"/>
                  </a:lnTo>
                  <a:lnTo>
                    <a:pt x="302" y="297"/>
                  </a:lnTo>
                  <a:lnTo>
                    <a:pt x="310" y="292"/>
                  </a:lnTo>
                  <a:lnTo>
                    <a:pt x="319" y="286"/>
                  </a:lnTo>
                  <a:lnTo>
                    <a:pt x="318" y="276"/>
                  </a:lnTo>
                  <a:lnTo>
                    <a:pt x="320" y="270"/>
                  </a:lnTo>
                  <a:lnTo>
                    <a:pt x="323" y="263"/>
                  </a:lnTo>
                  <a:lnTo>
                    <a:pt x="331" y="258"/>
                  </a:lnTo>
                  <a:lnTo>
                    <a:pt x="341" y="258"/>
                  </a:lnTo>
                  <a:lnTo>
                    <a:pt x="348" y="254"/>
                  </a:lnTo>
                  <a:lnTo>
                    <a:pt x="354" y="247"/>
                  </a:lnTo>
                  <a:lnTo>
                    <a:pt x="359" y="240"/>
                  </a:lnTo>
                  <a:lnTo>
                    <a:pt x="357" y="225"/>
                  </a:lnTo>
                  <a:lnTo>
                    <a:pt x="351" y="212"/>
                  </a:lnTo>
                  <a:lnTo>
                    <a:pt x="341" y="201"/>
                  </a:lnTo>
                  <a:lnTo>
                    <a:pt x="330" y="193"/>
                  </a:lnTo>
                  <a:lnTo>
                    <a:pt x="317" y="184"/>
                  </a:lnTo>
                  <a:lnTo>
                    <a:pt x="304" y="176"/>
                  </a:lnTo>
                  <a:lnTo>
                    <a:pt x="292" y="167"/>
                  </a:lnTo>
                  <a:lnTo>
                    <a:pt x="283" y="157"/>
                  </a:lnTo>
                  <a:lnTo>
                    <a:pt x="267" y="140"/>
                  </a:lnTo>
                  <a:lnTo>
                    <a:pt x="253" y="125"/>
                  </a:lnTo>
                  <a:lnTo>
                    <a:pt x="237" y="109"/>
                  </a:lnTo>
                  <a:lnTo>
                    <a:pt x="221" y="93"/>
                  </a:lnTo>
                  <a:lnTo>
                    <a:pt x="204" y="77"/>
                  </a:lnTo>
                  <a:lnTo>
                    <a:pt x="187" y="62"/>
                  </a:lnTo>
                  <a:lnTo>
                    <a:pt x="172" y="48"/>
                  </a:lnTo>
                  <a:lnTo>
                    <a:pt x="157" y="36"/>
                  </a:lnTo>
                  <a:lnTo>
                    <a:pt x="149" y="36"/>
                  </a:lnTo>
                  <a:lnTo>
                    <a:pt x="145" y="41"/>
                  </a:lnTo>
                  <a:lnTo>
                    <a:pt x="145" y="54"/>
                  </a:lnTo>
                  <a:lnTo>
                    <a:pt x="150" y="62"/>
                  </a:lnTo>
                  <a:lnTo>
                    <a:pt x="157" y="71"/>
                  </a:lnTo>
                  <a:lnTo>
                    <a:pt x="164" y="79"/>
                  </a:lnTo>
                  <a:lnTo>
                    <a:pt x="172" y="88"/>
                  </a:lnTo>
                  <a:lnTo>
                    <a:pt x="177" y="96"/>
                  </a:lnTo>
                  <a:lnTo>
                    <a:pt x="182" y="105"/>
                  </a:lnTo>
                  <a:lnTo>
                    <a:pt x="185" y="115"/>
                  </a:lnTo>
                  <a:lnTo>
                    <a:pt x="185" y="125"/>
                  </a:lnTo>
                  <a:lnTo>
                    <a:pt x="172" y="114"/>
                  </a:lnTo>
                  <a:lnTo>
                    <a:pt x="163" y="101"/>
                  </a:lnTo>
                  <a:lnTo>
                    <a:pt x="154" y="89"/>
                  </a:lnTo>
                  <a:lnTo>
                    <a:pt x="147" y="77"/>
                  </a:lnTo>
                  <a:lnTo>
                    <a:pt x="138" y="64"/>
                  </a:lnTo>
                  <a:lnTo>
                    <a:pt x="130" y="53"/>
                  </a:lnTo>
                  <a:lnTo>
                    <a:pt x="119" y="43"/>
                  </a:lnTo>
                  <a:lnTo>
                    <a:pt x="107" y="36"/>
                  </a:lnTo>
                  <a:lnTo>
                    <a:pt x="92" y="33"/>
                  </a:lnTo>
                  <a:lnTo>
                    <a:pt x="78" y="29"/>
                  </a:lnTo>
                  <a:lnTo>
                    <a:pt x="65" y="25"/>
                  </a:lnTo>
                  <a:lnTo>
                    <a:pt x="52" y="20"/>
                  </a:lnTo>
                  <a:lnTo>
                    <a:pt x="38" y="15"/>
                  </a:lnTo>
                  <a:lnTo>
                    <a:pt x="26" y="10"/>
                  </a:lnTo>
                  <a:lnTo>
                    <a:pt x="12" y="5"/>
                  </a:lnTo>
                  <a:lnTo>
                    <a:pt x="0" y="0"/>
                  </a:lnTo>
                  <a:close/>
                </a:path>
              </a:pathLst>
            </a:custGeom>
            <a:solidFill>
              <a:schemeClr val="accent5">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6" name="Freeform 52"/>
            <p:cNvSpPr>
              <a:spLocks/>
            </p:cNvSpPr>
            <p:nvPr/>
          </p:nvSpPr>
          <p:spPr bwMode="auto">
            <a:xfrm>
              <a:off x="5154613" y="4524375"/>
              <a:ext cx="217488" cy="747712"/>
            </a:xfrm>
            <a:custGeom>
              <a:avLst/>
              <a:gdLst/>
              <a:ahLst/>
              <a:cxnLst>
                <a:cxn ang="0">
                  <a:pos x="44" y="351"/>
                </a:cxn>
                <a:cxn ang="0">
                  <a:pos x="110" y="727"/>
                </a:cxn>
                <a:cxn ang="0">
                  <a:pos x="195" y="986"/>
                </a:cxn>
                <a:cxn ang="0">
                  <a:pos x="286" y="1175"/>
                </a:cxn>
                <a:cxn ang="0">
                  <a:pos x="355" y="1331"/>
                </a:cxn>
                <a:cxn ang="0">
                  <a:pos x="363" y="1386"/>
                </a:cxn>
                <a:cxn ang="0">
                  <a:pos x="394" y="1372"/>
                </a:cxn>
                <a:cxn ang="0">
                  <a:pos x="397" y="1441"/>
                </a:cxn>
                <a:cxn ang="0">
                  <a:pos x="400" y="1512"/>
                </a:cxn>
                <a:cxn ang="0">
                  <a:pos x="388" y="1588"/>
                </a:cxn>
                <a:cxn ang="0">
                  <a:pos x="402" y="1555"/>
                </a:cxn>
                <a:cxn ang="0">
                  <a:pos x="430" y="1505"/>
                </a:cxn>
                <a:cxn ang="0">
                  <a:pos x="437" y="1599"/>
                </a:cxn>
                <a:cxn ang="0">
                  <a:pos x="410" y="1790"/>
                </a:cxn>
                <a:cxn ang="0">
                  <a:pos x="433" y="1740"/>
                </a:cxn>
                <a:cxn ang="0">
                  <a:pos x="460" y="1672"/>
                </a:cxn>
                <a:cxn ang="0">
                  <a:pos x="440" y="1782"/>
                </a:cxn>
                <a:cxn ang="0">
                  <a:pos x="405" y="1839"/>
                </a:cxn>
                <a:cxn ang="0">
                  <a:pos x="404" y="1877"/>
                </a:cxn>
                <a:cxn ang="0">
                  <a:pos x="470" y="1850"/>
                </a:cxn>
                <a:cxn ang="0">
                  <a:pos x="515" y="1652"/>
                </a:cxn>
                <a:cxn ang="0">
                  <a:pos x="536" y="1466"/>
                </a:cxn>
                <a:cxn ang="0">
                  <a:pos x="547" y="1288"/>
                </a:cxn>
                <a:cxn ang="0">
                  <a:pos x="522" y="1378"/>
                </a:cxn>
                <a:cxn ang="0">
                  <a:pos x="491" y="1440"/>
                </a:cxn>
                <a:cxn ang="0">
                  <a:pos x="485" y="1474"/>
                </a:cxn>
                <a:cxn ang="0">
                  <a:pos x="474" y="1436"/>
                </a:cxn>
                <a:cxn ang="0">
                  <a:pos x="446" y="1431"/>
                </a:cxn>
                <a:cxn ang="0">
                  <a:pos x="469" y="1387"/>
                </a:cxn>
                <a:cxn ang="0">
                  <a:pos x="469" y="1220"/>
                </a:cxn>
                <a:cxn ang="0">
                  <a:pos x="432" y="1292"/>
                </a:cxn>
                <a:cxn ang="0">
                  <a:pos x="404" y="1293"/>
                </a:cxn>
                <a:cxn ang="0">
                  <a:pos x="421" y="1216"/>
                </a:cxn>
                <a:cxn ang="0">
                  <a:pos x="415" y="1189"/>
                </a:cxn>
                <a:cxn ang="0">
                  <a:pos x="390" y="1152"/>
                </a:cxn>
                <a:cxn ang="0">
                  <a:pos x="389" y="1067"/>
                </a:cxn>
                <a:cxn ang="0">
                  <a:pos x="378" y="1088"/>
                </a:cxn>
                <a:cxn ang="0">
                  <a:pos x="351" y="1094"/>
                </a:cxn>
                <a:cxn ang="0">
                  <a:pos x="341" y="980"/>
                </a:cxn>
                <a:cxn ang="0">
                  <a:pos x="329" y="877"/>
                </a:cxn>
                <a:cxn ang="0">
                  <a:pos x="323" y="941"/>
                </a:cxn>
                <a:cxn ang="0">
                  <a:pos x="286" y="902"/>
                </a:cxn>
                <a:cxn ang="0">
                  <a:pos x="276" y="803"/>
                </a:cxn>
                <a:cxn ang="0">
                  <a:pos x="250" y="762"/>
                </a:cxn>
                <a:cxn ang="0">
                  <a:pos x="236" y="722"/>
                </a:cxn>
                <a:cxn ang="0">
                  <a:pos x="206" y="697"/>
                </a:cxn>
                <a:cxn ang="0">
                  <a:pos x="150" y="527"/>
                </a:cxn>
                <a:cxn ang="0">
                  <a:pos x="142" y="472"/>
                </a:cxn>
                <a:cxn ang="0">
                  <a:pos x="142" y="526"/>
                </a:cxn>
                <a:cxn ang="0">
                  <a:pos x="130" y="593"/>
                </a:cxn>
                <a:cxn ang="0">
                  <a:pos x="111" y="572"/>
                </a:cxn>
                <a:cxn ang="0">
                  <a:pos x="68" y="385"/>
                </a:cxn>
                <a:cxn ang="0">
                  <a:pos x="34" y="80"/>
                </a:cxn>
                <a:cxn ang="0">
                  <a:pos x="25" y="23"/>
                </a:cxn>
              </a:cxnLst>
              <a:rect l="0" t="0" r="r" b="b"/>
              <a:pathLst>
                <a:path w="547" h="1886">
                  <a:moveTo>
                    <a:pt x="0" y="25"/>
                  </a:moveTo>
                  <a:lnTo>
                    <a:pt x="10" y="106"/>
                  </a:lnTo>
                  <a:lnTo>
                    <a:pt x="21" y="187"/>
                  </a:lnTo>
                  <a:lnTo>
                    <a:pt x="32" y="269"/>
                  </a:lnTo>
                  <a:lnTo>
                    <a:pt x="44" y="351"/>
                  </a:lnTo>
                  <a:lnTo>
                    <a:pt x="56" y="432"/>
                  </a:lnTo>
                  <a:lnTo>
                    <a:pt x="68" y="513"/>
                  </a:lnTo>
                  <a:lnTo>
                    <a:pt x="80" y="595"/>
                  </a:lnTo>
                  <a:lnTo>
                    <a:pt x="93" y="676"/>
                  </a:lnTo>
                  <a:lnTo>
                    <a:pt x="110" y="727"/>
                  </a:lnTo>
                  <a:lnTo>
                    <a:pt x="126" y="780"/>
                  </a:lnTo>
                  <a:lnTo>
                    <a:pt x="141" y="831"/>
                  </a:lnTo>
                  <a:lnTo>
                    <a:pt x="158" y="884"/>
                  </a:lnTo>
                  <a:lnTo>
                    <a:pt x="175" y="935"/>
                  </a:lnTo>
                  <a:lnTo>
                    <a:pt x="195" y="986"/>
                  </a:lnTo>
                  <a:lnTo>
                    <a:pt x="218" y="1035"/>
                  </a:lnTo>
                  <a:lnTo>
                    <a:pt x="249" y="1083"/>
                  </a:lnTo>
                  <a:lnTo>
                    <a:pt x="262" y="1113"/>
                  </a:lnTo>
                  <a:lnTo>
                    <a:pt x="275" y="1143"/>
                  </a:lnTo>
                  <a:lnTo>
                    <a:pt x="286" y="1175"/>
                  </a:lnTo>
                  <a:lnTo>
                    <a:pt x="298" y="1207"/>
                  </a:lnTo>
                  <a:lnTo>
                    <a:pt x="308" y="1238"/>
                  </a:lnTo>
                  <a:lnTo>
                    <a:pt x="322" y="1269"/>
                  </a:lnTo>
                  <a:lnTo>
                    <a:pt x="336" y="1300"/>
                  </a:lnTo>
                  <a:lnTo>
                    <a:pt x="355" y="1331"/>
                  </a:lnTo>
                  <a:lnTo>
                    <a:pt x="358" y="1426"/>
                  </a:lnTo>
                  <a:lnTo>
                    <a:pt x="359" y="1416"/>
                  </a:lnTo>
                  <a:lnTo>
                    <a:pt x="361" y="1407"/>
                  </a:lnTo>
                  <a:lnTo>
                    <a:pt x="361" y="1396"/>
                  </a:lnTo>
                  <a:lnTo>
                    <a:pt x="363" y="1386"/>
                  </a:lnTo>
                  <a:lnTo>
                    <a:pt x="364" y="1376"/>
                  </a:lnTo>
                  <a:lnTo>
                    <a:pt x="370" y="1368"/>
                  </a:lnTo>
                  <a:lnTo>
                    <a:pt x="378" y="1362"/>
                  </a:lnTo>
                  <a:lnTo>
                    <a:pt x="390" y="1361"/>
                  </a:lnTo>
                  <a:lnTo>
                    <a:pt x="394" y="1372"/>
                  </a:lnTo>
                  <a:lnTo>
                    <a:pt x="397" y="1386"/>
                  </a:lnTo>
                  <a:lnTo>
                    <a:pt x="398" y="1399"/>
                  </a:lnTo>
                  <a:lnTo>
                    <a:pt x="399" y="1414"/>
                  </a:lnTo>
                  <a:lnTo>
                    <a:pt x="398" y="1427"/>
                  </a:lnTo>
                  <a:lnTo>
                    <a:pt x="397" y="1441"/>
                  </a:lnTo>
                  <a:lnTo>
                    <a:pt x="397" y="1453"/>
                  </a:lnTo>
                  <a:lnTo>
                    <a:pt x="398" y="1467"/>
                  </a:lnTo>
                  <a:lnTo>
                    <a:pt x="400" y="1481"/>
                  </a:lnTo>
                  <a:lnTo>
                    <a:pt x="402" y="1497"/>
                  </a:lnTo>
                  <a:lnTo>
                    <a:pt x="400" y="1512"/>
                  </a:lnTo>
                  <a:lnTo>
                    <a:pt x="400" y="1529"/>
                  </a:lnTo>
                  <a:lnTo>
                    <a:pt x="397" y="1543"/>
                  </a:lnTo>
                  <a:lnTo>
                    <a:pt x="395" y="1558"/>
                  </a:lnTo>
                  <a:lnTo>
                    <a:pt x="391" y="1572"/>
                  </a:lnTo>
                  <a:lnTo>
                    <a:pt x="388" y="1588"/>
                  </a:lnTo>
                  <a:lnTo>
                    <a:pt x="394" y="1612"/>
                  </a:lnTo>
                  <a:lnTo>
                    <a:pt x="394" y="1597"/>
                  </a:lnTo>
                  <a:lnTo>
                    <a:pt x="396" y="1582"/>
                  </a:lnTo>
                  <a:lnTo>
                    <a:pt x="398" y="1569"/>
                  </a:lnTo>
                  <a:lnTo>
                    <a:pt x="402" y="1555"/>
                  </a:lnTo>
                  <a:lnTo>
                    <a:pt x="405" y="1542"/>
                  </a:lnTo>
                  <a:lnTo>
                    <a:pt x="409" y="1530"/>
                  </a:lnTo>
                  <a:lnTo>
                    <a:pt x="414" y="1517"/>
                  </a:lnTo>
                  <a:lnTo>
                    <a:pt x="421" y="1507"/>
                  </a:lnTo>
                  <a:lnTo>
                    <a:pt x="430" y="1505"/>
                  </a:lnTo>
                  <a:lnTo>
                    <a:pt x="437" y="1509"/>
                  </a:lnTo>
                  <a:lnTo>
                    <a:pt x="443" y="1515"/>
                  </a:lnTo>
                  <a:lnTo>
                    <a:pt x="446" y="1523"/>
                  </a:lnTo>
                  <a:lnTo>
                    <a:pt x="441" y="1560"/>
                  </a:lnTo>
                  <a:lnTo>
                    <a:pt x="437" y="1599"/>
                  </a:lnTo>
                  <a:lnTo>
                    <a:pt x="434" y="1639"/>
                  </a:lnTo>
                  <a:lnTo>
                    <a:pt x="432" y="1678"/>
                  </a:lnTo>
                  <a:lnTo>
                    <a:pt x="427" y="1715"/>
                  </a:lnTo>
                  <a:lnTo>
                    <a:pt x="421" y="1753"/>
                  </a:lnTo>
                  <a:lnTo>
                    <a:pt x="410" y="1790"/>
                  </a:lnTo>
                  <a:lnTo>
                    <a:pt x="398" y="1826"/>
                  </a:lnTo>
                  <a:lnTo>
                    <a:pt x="410" y="1805"/>
                  </a:lnTo>
                  <a:lnTo>
                    <a:pt x="421" y="1784"/>
                  </a:lnTo>
                  <a:lnTo>
                    <a:pt x="426" y="1762"/>
                  </a:lnTo>
                  <a:lnTo>
                    <a:pt x="433" y="1740"/>
                  </a:lnTo>
                  <a:lnTo>
                    <a:pt x="437" y="1716"/>
                  </a:lnTo>
                  <a:lnTo>
                    <a:pt x="442" y="1694"/>
                  </a:lnTo>
                  <a:lnTo>
                    <a:pt x="449" y="1671"/>
                  </a:lnTo>
                  <a:lnTo>
                    <a:pt x="459" y="1652"/>
                  </a:lnTo>
                  <a:lnTo>
                    <a:pt x="460" y="1672"/>
                  </a:lnTo>
                  <a:lnTo>
                    <a:pt x="460" y="1695"/>
                  </a:lnTo>
                  <a:lnTo>
                    <a:pt x="457" y="1716"/>
                  </a:lnTo>
                  <a:lnTo>
                    <a:pt x="452" y="1738"/>
                  </a:lnTo>
                  <a:lnTo>
                    <a:pt x="445" y="1760"/>
                  </a:lnTo>
                  <a:lnTo>
                    <a:pt x="440" y="1782"/>
                  </a:lnTo>
                  <a:lnTo>
                    <a:pt x="433" y="1804"/>
                  </a:lnTo>
                  <a:lnTo>
                    <a:pt x="426" y="1826"/>
                  </a:lnTo>
                  <a:lnTo>
                    <a:pt x="418" y="1828"/>
                  </a:lnTo>
                  <a:lnTo>
                    <a:pt x="412" y="1834"/>
                  </a:lnTo>
                  <a:lnTo>
                    <a:pt x="405" y="1839"/>
                  </a:lnTo>
                  <a:lnTo>
                    <a:pt x="402" y="1846"/>
                  </a:lnTo>
                  <a:lnTo>
                    <a:pt x="398" y="1853"/>
                  </a:lnTo>
                  <a:lnTo>
                    <a:pt x="398" y="1861"/>
                  </a:lnTo>
                  <a:lnTo>
                    <a:pt x="399" y="1868"/>
                  </a:lnTo>
                  <a:lnTo>
                    <a:pt x="404" y="1877"/>
                  </a:lnTo>
                  <a:lnTo>
                    <a:pt x="412" y="1882"/>
                  </a:lnTo>
                  <a:lnTo>
                    <a:pt x="422" y="1886"/>
                  </a:lnTo>
                  <a:lnTo>
                    <a:pt x="433" y="1884"/>
                  </a:lnTo>
                  <a:lnTo>
                    <a:pt x="444" y="1881"/>
                  </a:lnTo>
                  <a:lnTo>
                    <a:pt x="470" y="1850"/>
                  </a:lnTo>
                  <a:lnTo>
                    <a:pt x="489" y="1815"/>
                  </a:lnTo>
                  <a:lnTo>
                    <a:pt x="499" y="1775"/>
                  </a:lnTo>
                  <a:lnTo>
                    <a:pt x="507" y="1736"/>
                  </a:lnTo>
                  <a:lnTo>
                    <a:pt x="510" y="1694"/>
                  </a:lnTo>
                  <a:lnTo>
                    <a:pt x="515" y="1652"/>
                  </a:lnTo>
                  <a:lnTo>
                    <a:pt x="519" y="1610"/>
                  </a:lnTo>
                  <a:lnTo>
                    <a:pt x="527" y="1571"/>
                  </a:lnTo>
                  <a:lnTo>
                    <a:pt x="531" y="1535"/>
                  </a:lnTo>
                  <a:lnTo>
                    <a:pt x="534" y="1500"/>
                  </a:lnTo>
                  <a:lnTo>
                    <a:pt x="536" y="1466"/>
                  </a:lnTo>
                  <a:lnTo>
                    <a:pt x="540" y="1431"/>
                  </a:lnTo>
                  <a:lnTo>
                    <a:pt x="541" y="1395"/>
                  </a:lnTo>
                  <a:lnTo>
                    <a:pt x="543" y="1359"/>
                  </a:lnTo>
                  <a:lnTo>
                    <a:pt x="544" y="1323"/>
                  </a:lnTo>
                  <a:lnTo>
                    <a:pt x="547" y="1288"/>
                  </a:lnTo>
                  <a:lnTo>
                    <a:pt x="545" y="1306"/>
                  </a:lnTo>
                  <a:lnTo>
                    <a:pt x="542" y="1325"/>
                  </a:lnTo>
                  <a:lnTo>
                    <a:pt x="536" y="1343"/>
                  </a:lnTo>
                  <a:lnTo>
                    <a:pt x="531" y="1361"/>
                  </a:lnTo>
                  <a:lnTo>
                    <a:pt x="522" y="1378"/>
                  </a:lnTo>
                  <a:lnTo>
                    <a:pt x="513" y="1395"/>
                  </a:lnTo>
                  <a:lnTo>
                    <a:pt x="501" y="1411"/>
                  </a:lnTo>
                  <a:lnTo>
                    <a:pt x="489" y="1426"/>
                  </a:lnTo>
                  <a:lnTo>
                    <a:pt x="490" y="1433"/>
                  </a:lnTo>
                  <a:lnTo>
                    <a:pt x="491" y="1440"/>
                  </a:lnTo>
                  <a:lnTo>
                    <a:pt x="490" y="1447"/>
                  </a:lnTo>
                  <a:lnTo>
                    <a:pt x="490" y="1453"/>
                  </a:lnTo>
                  <a:lnTo>
                    <a:pt x="488" y="1460"/>
                  </a:lnTo>
                  <a:lnTo>
                    <a:pt x="486" y="1467"/>
                  </a:lnTo>
                  <a:lnTo>
                    <a:pt x="485" y="1474"/>
                  </a:lnTo>
                  <a:lnTo>
                    <a:pt x="485" y="1480"/>
                  </a:lnTo>
                  <a:lnTo>
                    <a:pt x="479" y="1469"/>
                  </a:lnTo>
                  <a:lnTo>
                    <a:pt x="479" y="1458"/>
                  </a:lnTo>
                  <a:lnTo>
                    <a:pt x="478" y="1447"/>
                  </a:lnTo>
                  <a:lnTo>
                    <a:pt x="474" y="1436"/>
                  </a:lnTo>
                  <a:lnTo>
                    <a:pt x="469" y="1440"/>
                  </a:lnTo>
                  <a:lnTo>
                    <a:pt x="463" y="1441"/>
                  </a:lnTo>
                  <a:lnTo>
                    <a:pt x="457" y="1441"/>
                  </a:lnTo>
                  <a:lnTo>
                    <a:pt x="451" y="1442"/>
                  </a:lnTo>
                  <a:lnTo>
                    <a:pt x="446" y="1431"/>
                  </a:lnTo>
                  <a:lnTo>
                    <a:pt x="448" y="1421"/>
                  </a:lnTo>
                  <a:lnTo>
                    <a:pt x="450" y="1412"/>
                  </a:lnTo>
                  <a:lnTo>
                    <a:pt x="457" y="1404"/>
                  </a:lnTo>
                  <a:lnTo>
                    <a:pt x="462" y="1395"/>
                  </a:lnTo>
                  <a:lnTo>
                    <a:pt x="469" y="1387"/>
                  </a:lnTo>
                  <a:lnTo>
                    <a:pt x="473" y="1379"/>
                  </a:lnTo>
                  <a:lnTo>
                    <a:pt x="479" y="1371"/>
                  </a:lnTo>
                  <a:lnTo>
                    <a:pt x="477" y="1187"/>
                  </a:lnTo>
                  <a:lnTo>
                    <a:pt x="472" y="1203"/>
                  </a:lnTo>
                  <a:lnTo>
                    <a:pt x="469" y="1220"/>
                  </a:lnTo>
                  <a:lnTo>
                    <a:pt x="464" y="1234"/>
                  </a:lnTo>
                  <a:lnTo>
                    <a:pt x="459" y="1250"/>
                  </a:lnTo>
                  <a:lnTo>
                    <a:pt x="451" y="1264"/>
                  </a:lnTo>
                  <a:lnTo>
                    <a:pt x="442" y="1278"/>
                  </a:lnTo>
                  <a:lnTo>
                    <a:pt x="432" y="1292"/>
                  </a:lnTo>
                  <a:lnTo>
                    <a:pt x="421" y="1305"/>
                  </a:lnTo>
                  <a:lnTo>
                    <a:pt x="414" y="1305"/>
                  </a:lnTo>
                  <a:lnTo>
                    <a:pt x="410" y="1303"/>
                  </a:lnTo>
                  <a:lnTo>
                    <a:pt x="407" y="1297"/>
                  </a:lnTo>
                  <a:lnTo>
                    <a:pt x="404" y="1293"/>
                  </a:lnTo>
                  <a:lnTo>
                    <a:pt x="406" y="1277"/>
                  </a:lnTo>
                  <a:lnTo>
                    <a:pt x="410" y="1262"/>
                  </a:lnTo>
                  <a:lnTo>
                    <a:pt x="414" y="1247"/>
                  </a:lnTo>
                  <a:lnTo>
                    <a:pt x="418" y="1232"/>
                  </a:lnTo>
                  <a:lnTo>
                    <a:pt x="421" y="1216"/>
                  </a:lnTo>
                  <a:lnTo>
                    <a:pt x="424" y="1202"/>
                  </a:lnTo>
                  <a:lnTo>
                    <a:pt x="424" y="1187"/>
                  </a:lnTo>
                  <a:lnTo>
                    <a:pt x="424" y="1174"/>
                  </a:lnTo>
                  <a:lnTo>
                    <a:pt x="419" y="1181"/>
                  </a:lnTo>
                  <a:lnTo>
                    <a:pt x="415" y="1189"/>
                  </a:lnTo>
                  <a:lnTo>
                    <a:pt x="408" y="1195"/>
                  </a:lnTo>
                  <a:lnTo>
                    <a:pt x="400" y="1200"/>
                  </a:lnTo>
                  <a:lnTo>
                    <a:pt x="388" y="1187"/>
                  </a:lnTo>
                  <a:lnTo>
                    <a:pt x="389" y="1169"/>
                  </a:lnTo>
                  <a:lnTo>
                    <a:pt x="390" y="1152"/>
                  </a:lnTo>
                  <a:lnTo>
                    <a:pt x="390" y="1134"/>
                  </a:lnTo>
                  <a:lnTo>
                    <a:pt x="391" y="1118"/>
                  </a:lnTo>
                  <a:lnTo>
                    <a:pt x="390" y="1101"/>
                  </a:lnTo>
                  <a:lnTo>
                    <a:pt x="390" y="1084"/>
                  </a:lnTo>
                  <a:lnTo>
                    <a:pt x="389" y="1067"/>
                  </a:lnTo>
                  <a:lnTo>
                    <a:pt x="388" y="1053"/>
                  </a:lnTo>
                  <a:lnTo>
                    <a:pt x="385" y="1064"/>
                  </a:lnTo>
                  <a:lnTo>
                    <a:pt x="382" y="1076"/>
                  </a:lnTo>
                  <a:lnTo>
                    <a:pt x="380" y="1082"/>
                  </a:lnTo>
                  <a:lnTo>
                    <a:pt x="378" y="1088"/>
                  </a:lnTo>
                  <a:lnTo>
                    <a:pt x="373" y="1094"/>
                  </a:lnTo>
                  <a:lnTo>
                    <a:pt x="370" y="1101"/>
                  </a:lnTo>
                  <a:lnTo>
                    <a:pt x="362" y="1100"/>
                  </a:lnTo>
                  <a:lnTo>
                    <a:pt x="357" y="1099"/>
                  </a:lnTo>
                  <a:lnTo>
                    <a:pt x="351" y="1094"/>
                  </a:lnTo>
                  <a:lnTo>
                    <a:pt x="348" y="1091"/>
                  </a:lnTo>
                  <a:lnTo>
                    <a:pt x="345" y="1063"/>
                  </a:lnTo>
                  <a:lnTo>
                    <a:pt x="344" y="1035"/>
                  </a:lnTo>
                  <a:lnTo>
                    <a:pt x="342" y="1007"/>
                  </a:lnTo>
                  <a:lnTo>
                    <a:pt x="341" y="980"/>
                  </a:lnTo>
                  <a:lnTo>
                    <a:pt x="339" y="950"/>
                  </a:lnTo>
                  <a:lnTo>
                    <a:pt x="337" y="922"/>
                  </a:lnTo>
                  <a:lnTo>
                    <a:pt x="336" y="895"/>
                  </a:lnTo>
                  <a:lnTo>
                    <a:pt x="335" y="868"/>
                  </a:lnTo>
                  <a:lnTo>
                    <a:pt x="329" y="877"/>
                  </a:lnTo>
                  <a:lnTo>
                    <a:pt x="325" y="891"/>
                  </a:lnTo>
                  <a:lnTo>
                    <a:pt x="325" y="903"/>
                  </a:lnTo>
                  <a:lnTo>
                    <a:pt x="326" y="918"/>
                  </a:lnTo>
                  <a:lnTo>
                    <a:pt x="325" y="930"/>
                  </a:lnTo>
                  <a:lnTo>
                    <a:pt x="323" y="941"/>
                  </a:lnTo>
                  <a:lnTo>
                    <a:pt x="317" y="952"/>
                  </a:lnTo>
                  <a:lnTo>
                    <a:pt x="307" y="959"/>
                  </a:lnTo>
                  <a:lnTo>
                    <a:pt x="289" y="941"/>
                  </a:lnTo>
                  <a:lnTo>
                    <a:pt x="287" y="921"/>
                  </a:lnTo>
                  <a:lnTo>
                    <a:pt x="286" y="902"/>
                  </a:lnTo>
                  <a:lnTo>
                    <a:pt x="285" y="882"/>
                  </a:lnTo>
                  <a:lnTo>
                    <a:pt x="284" y="863"/>
                  </a:lnTo>
                  <a:lnTo>
                    <a:pt x="281" y="843"/>
                  </a:lnTo>
                  <a:lnTo>
                    <a:pt x="279" y="824"/>
                  </a:lnTo>
                  <a:lnTo>
                    <a:pt x="276" y="803"/>
                  </a:lnTo>
                  <a:lnTo>
                    <a:pt x="272" y="785"/>
                  </a:lnTo>
                  <a:lnTo>
                    <a:pt x="261" y="783"/>
                  </a:lnTo>
                  <a:lnTo>
                    <a:pt x="254" y="779"/>
                  </a:lnTo>
                  <a:lnTo>
                    <a:pt x="250" y="771"/>
                  </a:lnTo>
                  <a:lnTo>
                    <a:pt x="250" y="762"/>
                  </a:lnTo>
                  <a:lnTo>
                    <a:pt x="250" y="752"/>
                  </a:lnTo>
                  <a:lnTo>
                    <a:pt x="250" y="742"/>
                  </a:lnTo>
                  <a:lnTo>
                    <a:pt x="249" y="731"/>
                  </a:lnTo>
                  <a:lnTo>
                    <a:pt x="247" y="725"/>
                  </a:lnTo>
                  <a:lnTo>
                    <a:pt x="236" y="722"/>
                  </a:lnTo>
                  <a:lnTo>
                    <a:pt x="230" y="719"/>
                  </a:lnTo>
                  <a:lnTo>
                    <a:pt x="223" y="715"/>
                  </a:lnTo>
                  <a:lnTo>
                    <a:pt x="217" y="710"/>
                  </a:lnTo>
                  <a:lnTo>
                    <a:pt x="211" y="703"/>
                  </a:lnTo>
                  <a:lnTo>
                    <a:pt x="206" y="697"/>
                  </a:lnTo>
                  <a:lnTo>
                    <a:pt x="201" y="690"/>
                  </a:lnTo>
                  <a:lnTo>
                    <a:pt x="196" y="684"/>
                  </a:lnTo>
                  <a:lnTo>
                    <a:pt x="166" y="545"/>
                  </a:lnTo>
                  <a:lnTo>
                    <a:pt x="156" y="536"/>
                  </a:lnTo>
                  <a:lnTo>
                    <a:pt x="150" y="527"/>
                  </a:lnTo>
                  <a:lnTo>
                    <a:pt x="145" y="517"/>
                  </a:lnTo>
                  <a:lnTo>
                    <a:pt x="144" y="507"/>
                  </a:lnTo>
                  <a:lnTo>
                    <a:pt x="143" y="495"/>
                  </a:lnTo>
                  <a:lnTo>
                    <a:pt x="143" y="483"/>
                  </a:lnTo>
                  <a:lnTo>
                    <a:pt x="142" y="472"/>
                  </a:lnTo>
                  <a:lnTo>
                    <a:pt x="141" y="462"/>
                  </a:lnTo>
                  <a:lnTo>
                    <a:pt x="138" y="477"/>
                  </a:lnTo>
                  <a:lnTo>
                    <a:pt x="139" y="492"/>
                  </a:lnTo>
                  <a:lnTo>
                    <a:pt x="140" y="509"/>
                  </a:lnTo>
                  <a:lnTo>
                    <a:pt x="142" y="526"/>
                  </a:lnTo>
                  <a:lnTo>
                    <a:pt x="142" y="543"/>
                  </a:lnTo>
                  <a:lnTo>
                    <a:pt x="143" y="560"/>
                  </a:lnTo>
                  <a:lnTo>
                    <a:pt x="141" y="577"/>
                  </a:lnTo>
                  <a:lnTo>
                    <a:pt x="138" y="593"/>
                  </a:lnTo>
                  <a:lnTo>
                    <a:pt x="130" y="593"/>
                  </a:lnTo>
                  <a:lnTo>
                    <a:pt x="124" y="591"/>
                  </a:lnTo>
                  <a:lnTo>
                    <a:pt x="120" y="587"/>
                  </a:lnTo>
                  <a:lnTo>
                    <a:pt x="116" y="583"/>
                  </a:lnTo>
                  <a:lnTo>
                    <a:pt x="113" y="578"/>
                  </a:lnTo>
                  <a:lnTo>
                    <a:pt x="111" y="572"/>
                  </a:lnTo>
                  <a:lnTo>
                    <a:pt x="108" y="566"/>
                  </a:lnTo>
                  <a:lnTo>
                    <a:pt x="107" y="563"/>
                  </a:lnTo>
                  <a:lnTo>
                    <a:pt x="93" y="504"/>
                  </a:lnTo>
                  <a:lnTo>
                    <a:pt x="80" y="444"/>
                  </a:lnTo>
                  <a:lnTo>
                    <a:pt x="68" y="385"/>
                  </a:lnTo>
                  <a:lnTo>
                    <a:pt x="59" y="326"/>
                  </a:lnTo>
                  <a:lnTo>
                    <a:pt x="49" y="266"/>
                  </a:lnTo>
                  <a:lnTo>
                    <a:pt x="42" y="205"/>
                  </a:lnTo>
                  <a:lnTo>
                    <a:pt x="37" y="142"/>
                  </a:lnTo>
                  <a:lnTo>
                    <a:pt x="34" y="80"/>
                  </a:lnTo>
                  <a:lnTo>
                    <a:pt x="28" y="70"/>
                  </a:lnTo>
                  <a:lnTo>
                    <a:pt x="26" y="60"/>
                  </a:lnTo>
                  <a:lnTo>
                    <a:pt x="25" y="48"/>
                  </a:lnTo>
                  <a:lnTo>
                    <a:pt x="26" y="35"/>
                  </a:lnTo>
                  <a:lnTo>
                    <a:pt x="25" y="23"/>
                  </a:lnTo>
                  <a:lnTo>
                    <a:pt x="24" y="13"/>
                  </a:lnTo>
                  <a:lnTo>
                    <a:pt x="19" y="4"/>
                  </a:lnTo>
                  <a:lnTo>
                    <a:pt x="10" y="0"/>
                  </a:lnTo>
                  <a:lnTo>
                    <a:pt x="0" y="2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7" name="Freeform 53"/>
            <p:cNvSpPr>
              <a:spLocks/>
            </p:cNvSpPr>
            <p:nvPr/>
          </p:nvSpPr>
          <p:spPr bwMode="auto">
            <a:xfrm>
              <a:off x="5365750" y="4527550"/>
              <a:ext cx="3175" cy="19050"/>
            </a:xfrm>
            <a:custGeom>
              <a:avLst/>
              <a:gdLst/>
              <a:ahLst/>
              <a:cxnLst>
                <a:cxn ang="0">
                  <a:pos x="0" y="49"/>
                </a:cxn>
                <a:cxn ang="0">
                  <a:pos x="4" y="44"/>
                </a:cxn>
                <a:cxn ang="0">
                  <a:pos x="8" y="40"/>
                </a:cxn>
                <a:cxn ang="0">
                  <a:pos x="8" y="33"/>
                </a:cxn>
                <a:cxn ang="0">
                  <a:pos x="6" y="27"/>
                </a:cxn>
                <a:cxn ang="0">
                  <a:pos x="4" y="21"/>
                </a:cxn>
                <a:cxn ang="0">
                  <a:pos x="2" y="14"/>
                </a:cxn>
                <a:cxn ang="0">
                  <a:pos x="0" y="7"/>
                </a:cxn>
                <a:cxn ang="0">
                  <a:pos x="0" y="0"/>
                </a:cxn>
                <a:cxn ang="0">
                  <a:pos x="0" y="49"/>
                </a:cxn>
              </a:cxnLst>
              <a:rect l="0" t="0" r="r" b="b"/>
              <a:pathLst>
                <a:path w="8" h="49">
                  <a:moveTo>
                    <a:pt x="0" y="49"/>
                  </a:moveTo>
                  <a:lnTo>
                    <a:pt x="4" y="44"/>
                  </a:lnTo>
                  <a:lnTo>
                    <a:pt x="8" y="40"/>
                  </a:lnTo>
                  <a:lnTo>
                    <a:pt x="8" y="33"/>
                  </a:lnTo>
                  <a:lnTo>
                    <a:pt x="6" y="27"/>
                  </a:lnTo>
                  <a:lnTo>
                    <a:pt x="4" y="21"/>
                  </a:lnTo>
                  <a:lnTo>
                    <a:pt x="2" y="14"/>
                  </a:lnTo>
                  <a:lnTo>
                    <a:pt x="0" y="7"/>
                  </a:lnTo>
                  <a:lnTo>
                    <a:pt x="0" y="0"/>
                  </a:lnTo>
                  <a:lnTo>
                    <a:pt x="0" y="49"/>
                  </a:lnTo>
                  <a:close/>
                </a:path>
              </a:pathLst>
            </a:custGeom>
            <a:solidFill>
              <a:srgbClr val="B3CC1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8" name="Freeform 54"/>
            <p:cNvSpPr>
              <a:spLocks/>
            </p:cNvSpPr>
            <p:nvPr/>
          </p:nvSpPr>
          <p:spPr bwMode="auto">
            <a:xfrm>
              <a:off x="5207000" y="4543425"/>
              <a:ext cx="9525" cy="28575"/>
            </a:xfrm>
            <a:custGeom>
              <a:avLst/>
              <a:gdLst/>
              <a:ahLst/>
              <a:cxnLst>
                <a:cxn ang="0">
                  <a:pos x="2" y="33"/>
                </a:cxn>
                <a:cxn ang="0">
                  <a:pos x="4" y="37"/>
                </a:cxn>
                <a:cxn ang="0">
                  <a:pos x="6" y="43"/>
                </a:cxn>
                <a:cxn ang="0">
                  <a:pos x="6" y="49"/>
                </a:cxn>
                <a:cxn ang="0">
                  <a:pos x="6" y="56"/>
                </a:cxn>
                <a:cxn ang="0">
                  <a:pos x="6" y="60"/>
                </a:cxn>
                <a:cxn ang="0">
                  <a:pos x="7" y="66"/>
                </a:cxn>
                <a:cxn ang="0">
                  <a:pos x="9" y="70"/>
                </a:cxn>
                <a:cxn ang="0">
                  <a:pos x="15" y="74"/>
                </a:cxn>
                <a:cxn ang="0">
                  <a:pos x="23" y="64"/>
                </a:cxn>
                <a:cxn ang="0">
                  <a:pos x="20" y="1"/>
                </a:cxn>
                <a:cxn ang="0">
                  <a:pos x="11" y="0"/>
                </a:cxn>
                <a:cxn ang="0">
                  <a:pos x="6" y="2"/>
                </a:cxn>
                <a:cxn ang="0">
                  <a:pos x="1" y="5"/>
                </a:cxn>
                <a:cxn ang="0">
                  <a:pos x="1" y="11"/>
                </a:cxn>
                <a:cxn ang="0">
                  <a:pos x="0" y="15"/>
                </a:cxn>
                <a:cxn ang="0">
                  <a:pos x="1" y="22"/>
                </a:cxn>
                <a:cxn ang="0">
                  <a:pos x="1" y="28"/>
                </a:cxn>
                <a:cxn ang="0">
                  <a:pos x="2" y="33"/>
                </a:cxn>
              </a:cxnLst>
              <a:rect l="0" t="0" r="r" b="b"/>
              <a:pathLst>
                <a:path w="23" h="74">
                  <a:moveTo>
                    <a:pt x="2" y="33"/>
                  </a:moveTo>
                  <a:lnTo>
                    <a:pt x="4" y="37"/>
                  </a:lnTo>
                  <a:lnTo>
                    <a:pt x="6" y="43"/>
                  </a:lnTo>
                  <a:lnTo>
                    <a:pt x="6" y="49"/>
                  </a:lnTo>
                  <a:lnTo>
                    <a:pt x="6" y="56"/>
                  </a:lnTo>
                  <a:lnTo>
                    <a:pt x="6" y="60"/>
                  </a:lnTo>
                  <a:lnTo>
                    <a:pt x="7" y="66"/>
                  </a:lnTo>
                  <a:lnTo>
                    <a:pt x="9" y="70"/>
                  </a:lnTo>
                  <a:lnTo>
                    <a:pt x="15" y="74"/>
                  </a:lnTo>
                  <a:lnTo>
                    <a:pt x="23" y="64"/>
                  </a:lnTo>
                  <a:lnTo>
                    <a:pt x="20" y="1"/>
                  </a:lnTo>
                  <a:lnTo>
                    <a:pt x="11" y="0"/>
                  </a:lnTo>
                  <a:lnTo>
                    <a:pt x="6" y="2"/>
                  </a:lnTo>
                  <a:lnTo>
                    <a:pt x="1" y="5"/>
                  </a:lnTo>
                  <a:lnTo>
                    <a:pt x="1" y="11"/>
                  </a:lnTo>
                  <a:lnTo>
                    <a:pt x="0" y="15"/>
                  </a:lnTo>
                  <a:lnTo>
                    <a:pt x="1" y="22"/>
                  </a:lnTo>
                  <a:lnTo>
                    <a:pt x="1" y="28"/>
                  </a:lnTo>
                  <a:lnTo>
                    <a:pt x="2" y="3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9" name="Freeform 55"/>
            <p:cNvSpPr>
              <a:spLocks/>
            </p:cNvSpPr>
            <p:nvPr/>
          </p:nvSpPr>
          <p:spPr bwMode="auto">
            <a:xfrm>
              <a:off x="5641975" y="4619625"/>
              <a:ext cx="63500" cy="60325"/>
            </a:xfrm>
            <a:custGeom>
              <a:avLst/>
              <a:gdLst/>
              <a:ahLst/>
              <a:cxnLst>
                <a:cxn ang="0">
                  <a:pos x="2" y="55"/>
                </a:cxn>
                <a:cxn ang="0">
                  <a:pos x="16" y="63"/>
                </a:cxn>
                <a:cxn ang="0">
                  <a:pos x="32" y="71"/>
                </a:cxn>
                <a:cxn ang="0">
                  <a:pos x="47" y="77"/>
                </a:cxn>
                <a:cxn ang="0">
                  <a:pos x="63" y="84"/>
                </a:cxn>
                <a:cxn ang="0">
                  <a:pos x="78" y="91"/>
                </a:cxn>
                <a:cxn ang="0">
                  <a:pos x="92" y="99"/>
                </a:cxn>
                <a:cxn ang="0">
                  <a:pos x="106" y="108"/>
                </a:cxn>
                <a:cxn ang="0">
                  <a:pos x="118" y="121"/>
                </a:cxn>
                <a:cxn ang="0">
                  <a:pos x="116" y="126"/>
                </a:cxn>
                <a:cxn ang="0">
                  <a:pos x="125" y="131"/>
                </a:cxn>
                <a:cxn ang="0">
                  <a:pos x="135" y="141"/>
                </a:cxn>
                <a:cxn ang="0">
                  <a:pos x="138" y="145"/>
                </a:cxn>
                <a:cxn ang="0">
                  <a:pos x="145" y="148"/>
                </a:cxn>
                <a:cxn ang="0">
                  <a:pos x="151" y="150"/>
                </a:cxn>
                <a:cxn ang="0">
                  <a:pos x="159" y="151"/>
                </a:cxn>
                <a:cxn ang="0">
                  <a:pos x="141" y="133"/>
                </a:cxn>
                <a:cxn ang="0">
                  <a:pos x="150" y="129"/>
                </a:cxn>
                <a:cxn ang="0">
                  <a:pos x="159" y="126"/>
                </a:cxn>
                <a:cxn ang="0">
                  <a:pos x="153" y="111"/>
                </a:cxn>
                <a:cxn ang="0">
                  <a:pos x="146" y="100"/>
                </a:cxn>
                <a:cxn ang="0">
                  <a:pos x="137" y="90"/>
                </a:cxn>
                <a:cxn ang="0">
                  <a:pos x="128" y="82"/>
                </a:cxn>
                <a:cxn ang="0">
                  <a:pos x="116" y="73"/>
                </a:cxn>
                <a:cxn ang="0">
                  <a:pos x="106" y="65"/>
                </a:cxn>
                <a:cxn ang="0">
                  <a:pos x="95" y="56"/>
                </a:cxn>
                <a:cxn ang="0">
                  <a:pos x="86" y="48"/>
                </a:cxn>
                <a:cxn ang="0">
                  <a:pos x="17" y="0"/>
                </a:cxn>
                <a:cxn ang="0">
                  <a:pos x="11" y="3"/>
                </a:cxn>
                <a:cxn ang="0">
                  <a:pos x="8" y="9"/>
                </a:cxn>
                <a:cxn ang="0">
                  <a:pos x="5" y="15"/>
                </a:cxn>
                <a:cxn ang="0">
                  <a:pos x="4" y="23"/>
                </a:cxn>
                <a:cxn ang="0">
                  <a:pos x="1" y="30"/>
                </a:cxn>
                <a:cxn ang="0">
                  <a:pos x="1" y="39"/>
                </a:cxn>
                <a:cxn ang="0">
                  <a:pos x="0" y="46"/>
                </a:cxn>
                <a:cxn ang="0">
                  <a:pos x="2" y="55"/>
                </a:cxn>
              </a:cxnLst>
              <a:rect l="0" t="0" r="r" b="b"/>
              <a:pathLst>
                <a:path w="159" h="151">
                  <a:moveTo>
                    <a:pt x="2" y="55"/>
                  </a:moveTo>
                  <a:lnTo>
                    <a:pt x="16" y="63"/>
                  </a:lnTo>
                  <a:lnTo>
                    <a:pt x="32" y="71"/>
                  </a:lnTo>
                  <a:lnTo>
                    <a:pt x="47" y="77"/>
                  </a:lnTo>
                  <a:lnTo>
                    <a:pt x="63" y="84"/>
                  </a:lnTo>
                  <a:lnTo>
                    <a:pt x="78" y="91"/>
                  </a:lnTo>
                  <a:lnTo>
                    <a:pt x="92" y="99"/>
                  </a:lnTo>
                  <a:lnTo>
                    <a:pt x="106" y="108"/>
                  </a:lnTo>
                  <a:lnTo>
                    <a:pt x="118" y="121"/>
                  </a:lnTo>
                  <a:lnTo>
                    <a:pt x="116" y="126"/>
                  </a:lnTo>
                  <a:lnTo>
                    <a:pt x="125" y="131"/>
                  </a:lnTo>
                  <a:lnTo>
                    <a:pt x="135" y="141"/>
                  </a:lnTo>
                  <a:lnTo>
                    <a:pt x="138" y="145"/>
                  </a:lnTo>
                  <a:lnTo>
                    <a:pt x="145" y="148"/>
                  </a:lnTo>
                  <a:lnTo>
                    <a:pt x="151" y="150"/>
                  </a:lnTo>
                  <a:lnTo>
                    <a:pt x="159" y="151"/>
                  </a:lnTo>
                  <a:lnTo>
                    <a:pt x="141" y="133"/>
                  </a:lnTo>
                  <a:lnTo>
                    <a:pt x="150" y="129"/>
                  </a:lnTo>
                  <a:lnTo>
                    <a:pt x="159" y="126"/>
                  </a:lnTo>
                  <a:lnTo>
                    <a:pt x="153" y="111"/>
                  </a:lnTo>
                  <a:lnTo>
                    <a:pt x="146" y="100"/>
                  </a:lnTo>
                  <a:lnTo>
                    <a:pt x="137" y="90"/>
                  </a:lnTo>
                  <a:lnTo>
                    <a:pt x="128" y="82"/>
                  </a:lnTo>
                  <a:lnTo>
                    <a:pt x="116" y="73"/>
                  </a:lnTo>
                  <a:lnTo>
                    <a:pt x="106" y="65"/>
                  </a:lnTo>
                  <a:lnTo>
                    <a:pt x="95" y="56"/>
                  </a:lnTo>
                  <a:lnTo>
                    <a:pt x="86" y="48"/>
                  </a:lnTo>
                  <a:lnTo>
                    <a:pt x="17" y="0"/>
                  </a:lnTo>
                  <a:lnTo>
                    <a:pt x="11" y="3"/>
                  </a:lnTo>
                  <a:lnTo>
                    <a:pt x="8" y="9"/>
                  </a:lnTo>
                  <a:lnTo>
                    <a:pt x="5" y="15"/>
                  </a:lnTo>
                  <a:lnTo>
                    <a:pt x="4" y="23"/>
                  </a:lnTo>
                  <a:lnTo>
                    <a:pt x="1" y="30"/>
                  </a:lnTo>
                  <a:lnTo>
                    <a:pt x="1" y="39"/>
                  </a:lnTo>
                  <a:lnTo>
                    <a:pt x="0" y="46"/>
                  </a:lnTo>
                  <a:lnTo>
                    <a:pt x="2" y="55"/>
                  </a:lnTo>
                  <a:close/>
                </a:path>
              </a:pathLst>
            </a:custGeom>
            <a:solidFill>
              <a:schemeClr val="accent5">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0" name="Freeform 56"/>
            <p:cNvSpPr>
              <a:spLocks/>
            </p:cNvSpPr>
            <p:nvPr/>
          </p:nvSpPr>
          <p:spPr bwMode="auto">
            <a:xfrm>
              <a:off x="5376863" y="4624388"/>
              <a:ext cx="6350" cy="23812"/>
            </a:xfrm>
            <a:custGeom>
              <a:avLst/>
              <a:gdLst/>
              <a:ahLst/>
              <a:cxnLst>
                <a:cxn ang="0">
                  <a:pos x="4" y="59"/>
                </a:cxn>
                <a:cxn ang="0">
                  <a:pos x="11" y="56"/>
                </a:cxn>
                <a:cxn ang="0">
                  <a:pos x="17" y="53"/>
                </a:cxn>
                <a:cxn ang="0">
                  <a:pos x="12" y="46"/>
                </a:cxn>
                <a:cxn ang="0">
                  <a:pos x="10" y="39"/>
                </a:cxn>
                <a:cxn ang="0">
                  <a:pos x="9" y="33"/>
                </a:cxn>
                <a:cxn ang="0">
                  <a:pos x="9" y="26"/>
                </a:cxn>
                <a:cxn ang="0">
                  <a:pos x="8" y="19"/>
                </a:cxn>
                <a:cxn ang="0">
                  <a:pos x="8" y="12"/>
                </a:cxn>
                <a:cxn ang="0">
                  <a:pos x="7" y="6"/>
                </a:cxn>
                <a:cxn ang="0">
                  <a:pos x="4" y="0"/>
                </a:cxn>
                <a:cxn ang="0">
                  <a:pos x="0" y="7"/>
                </a:cxn>
                <a:cxn ang="0">
                  <a:pos x="0" y="14"/>
                </a:cxn>
                <a:cxn ang="0">
                  <a:pos x="0" y="20"/>
                </a:cxn>
                <a:cxn ang="0">
                  <a:pos x="3" y="28"/>
                </a:cxn>
                <a:cxn ang="0">
                  <a:pos x="4" y="35"/>
                </a:cxn>
                <a:cxn ang="0">
                  <a:pos x="7" y="43"/>
                </a:cxn>
                <a:cxn ang="0">
                  <a:pos x="7" y="51"/>
                </a:cxn>
                <a:cxn ang="0">
                  <a:pos x="4" y="59"/>
                </a:cxn>
              </a:cxnLst>
              <a:rect l="0" t="0" r="r" b="b"/>
              <a:pathLst>
                <a:path w="17" h="59">
                  <a:moveTo>
                    <a:pt x="4" y="59"/>
                  </a:moveTo>
                  <a:lnTo>
                    <a:pt x="11" y="56"/>
                  </a:lnTo>
                  <a:lnTo>
                    <a:pt x="17" y="53"/>
                  </a:lnTo>
                  <a:lnTo>
                    <a:pt x="12" y="46"/>
                  </a:lnTo>
                  <a:lnTo>
                    <a:pt x="10" y="39"/>
                  </a:lnTo>
                  <a:lnTo>
                    <a:pt x="9" y="33"/>
                  </a:lnTo>
                  <a:lnTo>
                    <a:pt x="9" y="26"/>
                  </a:lnTo>
                  <a:lnTo>
                    <a:pt x="8" y="19"/>
                  </a:lnTo>
                  <a:lnTo>
                    <a:pt x="8" y="12"/>
                  </a:lnTo>
                  <a:lnTo>
                    <a:pt x="7" y="6"/>
                  </a:lnTo>
                  <a:lnTo>
                    <a:pt x="4" y="0"/>
                  </a:lnTo>
                  <a:lnTo>
                    <a:pt x="0" y="7"/>
                  </a:lnTo>
                  <a:lnTo>
                    <a:pt x="0" y="14"/>
                  </a:lnTo>
                  <a:lnTo>
                    <a:pt x="0" y="20"/>
                  </a:lnTo>
                  <a:lnTo>
                    <a:pt x="3" y="28"/>
                  </a:lnTo>
                  <a:lnTo>
                    <a:pt x="4" y="35"/>
                  </a:lnTo>
                  <a:lnTo>
                    <a:pt x="7" y="43"/>
                  </a:lnTo>
                  <a:lnTo>
                    <a:pt x="7" y="51"/>
                  </a:lnTo>
                  <a:lnTo>
                    <a:pt x="4" y="59"/>
                  </a:lnTo>
                  <a:close/>
                </a:path>
              </a:pathLst>
            </a:custGeom>
            <a:solidFill>
              <a:srgbClr val="B3CC1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1" name="Freeform 57"/>
            <p:cNvSpPr>
              <a:spLocks/>
            </p:cNvSpPr>
            <p:nvPr/>
          </p:nvSpPr>
          <p:spPr bwMode="auto">
            <a:xfrm>
              <a:off x="5540375" y="4637088"/>
              <a:ext cx="1588" cy="6350"/>
            </a:xfrm>
            <a:custGeom>
              <a:avLst/>
              <a:gdLst/>
              <a:ahLst/>
              <a:cxnLst>
                <a:cxn ang="0">
                  <a:pos x="0" y="18"/>
                </a:cxn>
                <a:cxn ang="0">
                  <a:pos x="2" y="14"/>
                </a:cxn>
                <a:cxn ang="0">
                  <a:pos x="3" y="9"/>
                </a:cxn>
                <a:cxn ang="0">
                  <a:pos x="2" y="3"/>
                </a:cxn>
                <a:cxn ang="0">
                  <a:pos x="0" y="0"/>
                </a:cxn>
                <a:cxn ang="0">
                  <a:pos x="0" y="18"/>
                </a:cxn>
              </a:cxnLst>
              <a:rect l="0" t="0" r="r" b="b"/>
              <a:pathLst>
                <a:path w="3" h="18">
                  <a:moveTo>
                    <a:pt x="0" y="18"/>
                  </a:moveTo>
                  <a:lnTo>
                    <a:pt x="2" y="14"/>
                  </a:lnTo>
                  <a:lnTo>
                    <a:pt x="3" y="9"/>
                  </a:lnTo>
                  <a:lnTo>
                    <a:pt x="2" y="3"/>
                  </a:lnTo>
                  <a:lnTo>
                    <a:pt x="0" y="0"/>
                  </a:lnTo>
                  <a:lnTo>
                    <a:pt x="0" y="1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2" name="Freeform 58"/>
            <p:cNvSpPr>
              <a:spLocks/>
            </p:cNvSpPr>
            <p:nvPr/>
          </p:nvSpPr>
          <p:spPr bwMode="auto">
            <a:xfrm>
              <a:off x="5118100" y="4652963"/>
              <a:ext cx="9525" cy="49212"/>
            </a:xfrm>
            <a:custGeom>
              <a:avLst/>
              <a:gdLst/>
              <a:ahLst/>
              <a:cxnLst>
                <a:cxn ang="0">
                  <a:pos x="0" y="6"/>
                </a:cxn>
                <a:cxn ang="0">
                  <a:pos x="4" y="18"/>
                </a:cxn>
                <a:cxn ang="0">
                  <a:pos x="8" y="32"/>
                </a:cxn>
                <a:cxn ang="0">
                  <a:pos x="8" y="46"/>
                </a:cxn>
                <a:cxn ang="0">
                  <a:pos x="9" y="63"/>
                </a:cxn>
                <a:cxn ang="0">
                  <a:pos x="8" y="78"/>
                </a:cxn>
                <a:cxn ang="0">
                  <a:pos x="8" y="93"/>
                </a:cxn>
                <a:cxn ang="0">
                  <a:pos x="8" y="109"/>
                </a:cxn>
                <a:cxn ang="0">
                  <a:pos x="12" y="125"/>
                </a:cxn>
                <a:cxn ang="0">
                  <a:pos x="11" y="109"/>
                </a:cxn>
                <a:cxn ang="0">
                  <a:pos x="12" y="96"/>
                </a:cxn>
                <a:cxn ang="0">
                  <a:pos x="14" y="82"/>
                </a:cxn>
                <a:cxn ang="0">
                  <a:pos x="18" y="70"/>
                </a:cxn>
                <a:cxn ang="0">
                  <a:pos x="20" y="56"/>
                </a:cxn>
                <a:cxn ang="0">
                  <a:pos x="22" y="44"/>
                </a:cxn>
                <a:cxn ang="0">
                  <a:pos x="22" y="29"/>
                </a:cxn>
                <a:cxn ang="0">
                  <a:pos x="22" y="16"/>
                </a:cxn>
                <a:cxn ang="0">
                  <a:pos x="16" y="9"/>
                </a:cxn>
                <a:cxn ang="0">
                  <a:pos x="11" y="3"/>
                </a:cxn>
                <a:cxn ang="0">
                  <a:pos x="5" y="0"/>
                </a:cxn>
                <a:cxn ang="0">
                  <a:pos x="0" y="6"/>
                </a:cxn>
              </a:cxnLst>
              <a:rect l="0" t="0" r="r" b="b"/>
              <a:pathLst>
                <a:path w="22" h="125">
                  <a:moveTo>
                    <a:pt x="0" y="6"/>
                  </a:moveTo>
                  <a:lnTo>
                    <a:pt x="4" y="18"/>
                  </a:lnTo>
                  <a:lnTo>
                    <a:pt x="8" y="32"/>
                  </a:lnTo>
                  <a:lnTo>
                    <a:pt x="8" y="46"/>
                  </a:lnTo>
                  <a:lnTo>
                    <a:pt x="9" y="63"/>
                  </a:lnTo>
                  <a:lnTo>
                    <a:pt x="8" y="78"/>
                  </a:lnTo>
                  <a:lnTo>
                    <a:pt x="8" y="93"/>
                  </a:lnTo>
                  <a:lnTo>
                    <a:pt x="8" y="109"/>
                  </a:lnTo>
                  <a:lnTo>
                    <a:pt x="12" y="125"/>
                  </a:lnTo>
                  <a:lnTo>
                    <a:pt x="11" y="109"/>
                  </a:lnTo>
                  <a:lnTo>
                    <a:pt x="12" y="96"/>
                  </a:lnTo>
                  <a:lnTo>
                    <a:pt x="14" y="82"/>
                  </a:lnTo>
                  <a:lnTo>
                    <a:pt x="18" y="70"/>
                  </a:lnTo>
                  <a:lnTo>
                    <a:pt x="20" y="56"/>
                  </a:lnTo>
                  <a:lnTo>
                    <a:pt x="22" y="44"/>
                  </a:lnTo>
                  <a:lnTo>
                    <a:pt x="22" y="29"/>
                  </a:lnTo>
                  <a:lnTo>
                    <a:pt x="22" y="16"/>
                  </a:lnTo>
                  <a:lnTo>
                    <a:pt x="16" y="9"/>
                  </a:lnTo>
                  <a:lnTo>
                    <a:pt x="11" y="3"/>
                  </a:lnTo>
                  <a:lnTo>
                    <a:pt x="5" y="0"/>
                  </a:lnTo>
                  <a:lnTo>
                    <a:pt x="0" y="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3" name="Freeform 59"/>
            <p:cNvSpPr>
              <a:spLocks/>
            </p:cNvSpPr>
            <p:nvPr/>
          </p:nvSpPr>
          <p:spPr bwMode="auto">
            <a:xfrm>
              <a:off x="5630863" y="4667250"/>
              <a:ext cx="184150" cy="677862"/>
            </a:xfrm>
            <a:custGeom>
              <a:avLst/>
              <a:gdLst/>
              <a:ahLst/>
              <a:cxnLst>
                <a:cxn ang="0">
                  <a:pos x="7" y="348"/>
                </a:cxn>
                <a:cxn ang="0">
                  <a:pos x="6" y="448"/>
                </a:cxn>
                <a:cxn ang="0">
                  <a:pos x="9" y="631"/>
                </a:cxn>
                <a:cxn ang="0">
                  <a:pos x="27" y="772"/>
                </a:cxn>
                <a:cxn ang="0">
                  <a:pos x="236" y="1037"/>
                </a:cxn>
                <a:cxn ang="0">
                  <a:pos x="266" y="1117"/>
                </a:cxn>
                <a:cxn ang="0">
                  <a:pos x="83" y="914"/>
                </a:cxn>
                <a:cxn ang="0">
                  <a:pos x="38" y="909"/>
                </a:cxn>
                <a:cxn ang="0">
                  <a:pos x="8" y="937"/>
                </a:cxn>
                <a:cxn ang="0">
                  <a:pos x="41" y="1105"/>
                </a:cxn>
                <a:cxn ang="0">
                  <a:pos x="57" y="1166"/>
                </a:cxn>
                <a:cxn ang="0">
                  <a:pos x="66" y="1294"/>
                </a:cxn>
                <a:cxn ang="0">
                  <a:pos x="142" y="1572"/>
                </a:cxn>
                <a:cxn ang="0">
                  <a:pos x="271" y="1701"/>
                </a:cxn>
                <a:cxn ang="0">
                  <a:pos x="291" y="1626"/>
                </a:cxn>
                <a:cxn ang="0">
                  <a:pos x="396" y="1588"/>
                </a:cxn>
                <a:cxn ang="0">
                  <a:pos x="400" y="1557"/>
                </a:cxn>
                <a:cxn ang="0">
                  <a:pos x="363" y="1519"/>
                </a:cxn>
                <a:cxn ang="0">
                  <a:pos x="392" y="1490"/>
                </a:cxn>
                <a:cxn ang="0">
                  <a:pos x="306" y="1452"/>
                </a:cxn>
                <a:cxn ang="0">
                  <a:pos x="382" y="1450"/>
                </a:cxn>
                <a:cxn ang="0">
                  <a:pos x="436" y="1418"/>
                </a:cxn>
                <a:cxn ang="0">
                  <a:pos x="341" y="1401"/>
                </a:cxn>
                <a:cxn ang="0">
                  <a:pos x="407" y="1381"/>
                </a:cxn>
                <a:cxn ang="0">
                  <a:pos x="455" y="1325"/>
                </a:cxn>
                <a:cxn ang="0">
                  <a:pos x="382" y="1352"/>
                </a:cxn>
                <a:cxn ang="0">
                  <a:pos x="251" y="1301"/>
                </a:cxn>
                <a:cxn ang="0">
                  <a:pos x="275" y="1293"/>
                </a:cxn>
                <a:cxn ang="0">
                  <a:pos x="429" y="1292"/>
                </a:cxn>
                <a:cxn ang="0">
                  <a:pos x="422" y="1271"/>
                </a:cxn>
                <a:cxn ang="0">
                  <a:pos x="354" y="1266"/>
                </a:cxn>
                <a:cxn ang="0">
                  <a:pos x="407" y="1218"/>
                </a:cxn>
                <a:cxn ang="0">
                  <a:pos x="432" y="1175"/>
                </a:cxn>
                <a:cxn ang="0">
                  <a:pos x="378" y="1185"/>
                </a:cxn>
                <a:cxn ang="0">
                  <a:pos x="337" y="1154"/>
                </a:cxn>
                <a:cxn ang="0">
                  <a:pos x="379" y="1154"/>
                </a:cxn>
                <a:cxn ang="0">
                  <a:pos x="432" y="1124"/>
                </a:cxn>
                <a:cxn ang="0">
                  <a:pos x="386" y="1084"/>
                </a:cxn>
                <a:cxn ang="0">
                  <a:pos x="301" y="1031"/>
                </a:cxn>
                <a:cxn ang="0">
                  <a:pos x="332" y="1005"/>
                </a:cxn>
                <a:cxn ang="0">
                  <a:pos x="313" y="901"/>
                </a:cxn>
                <a:cxn ang="0">
                  <a:pos x="329" y="828"/>
                </a:cxn>
                <a:cxn ang="0">
                  <a:pos x="361" y="798"/>
                </a:cxn>
                <a:cxn ang="0">
                  <a:pos x="365" y="684"/>
                </a:cxn>
                <a:cxn ang="0">
                  <a:pos x="374" y="580"/>
                </a:cxn>
                <a:cxn ang="0">
                  <a:pos x="340" y="548"/>
                </a:cxn>
                <a:cxn ang="0">
                  <a:pos x="292" y="586"/>
                </a:cxn>
                <a:cxn ang="0">
                  <a:pos x="59" y="318"/>
                </a:cxn>
                <a:cxn ang="0">
                  <a:pos x="67" y="253"/>
                </a:cxn>
                <a:cxn ang="0">
                  <a:pos x="342" y="503"/>
                </a:cxn>
                <a:cxn ang="0">
                  <a:pos x="383" y="485"/>
                </a:cxn>
                <a:cxn ang="0">
                  <a:pos x="134" y="204"/>
                </a:cxn>
                <a:cxn ang="0">
                  <a:pos x="80" y="190"/>
                </a:cxn>
                <a:cxn ang="0">
                  <a:pos x="292" y="255"/>
                </a:cxn>
                <a:cxn ang="0">
                  <a:pos x="360" y="245"/>
                </a:cxn>
                <a:cxn ang="0">
                  <a:pos x="284" y="162"/>
                </a:cxn>
                <a:cxn ang="0">
                  <a:pos x="25" y="0"/>
                </a:cxn>
              </a:cxnLst>
              <a:rect l="0" t="0" r="r" b="b"/>
              <a:pathLst>
                <a:path w="464" h="1705">
                  <a:moveTo>
                    <a:pt x="25" y="0"/>
                  </a:moveTo>
                  <a:lnTo>
                    <a:pt x="17" y="47"/>
                  </a:lnTo>
                  <a:lnTo>
                    <a:pt x="13" y="98"/>
                  </a:lnTo>
                  <a:lnTo>
                    <a:pt x="12" y="148"/>
                  </a:lnTo>
                  <a:lnTo>
                    <a:pt x="12" y="199"/>
                  </a:lnTo>
                  <a:lnTo>
                    <a:pt x="11" y="248"/>
                  </a:lnTo>
                  <a:lnTo>
                    <a:pt x="10" y="299"/>
                  </a:lnTo>
                  <a:lnTo>
                    <a:pt x="7" y="348"/>
                  </a:lnTo>
                  <a:lnTo>
                    <a:pt x="2" y="396"/>
                  </a:lnTo>
                  <a:lnTo>
                    <a:pt x="3" y="403"/>
                  </a:lnTo>
                  <a:lnTo>
                    <a:pt x="4" y="410"/>
                  </a:lnTo>
                  <a:lnTo>
                    <a:pt x="4" y="418"/>
                  </a:lnTo>
                  <a:lnTo>
                    <a:pt x="6" y="425"/>
                  </a:lnTo>
                  <a:lnTo>
                    <a:pt x="6" y="433"/>
                  </a:lnTo>
                  <a:lnTo>
                    <a:pt x="6" y="441"/>
                  </a:lnTo>
                  <a:lnTo>
                    <a:pt x="6" y="448"/>
                  </a:lnTo>
                  <a:lnTo>
                    <a:pt x="7" y="455"/>
                  </a:lnTo>
                  <a:lnTo>
                    <a:pt x="2" y="477"/>
                  </a:lnTo>
                  <a:lnTo>
                    <a:pt x="0" y="502"/>
                  </a:lnTo>
                  <a:lnTo>
                    <a:pt x="0" y="527"/>
                  </a:lnTo>
                  <a:lnTo>
                    <a:pt x="1" y="553"/>
                  </a:lnTo>
                  <a:lnTo>
                    <a:pt x="2" y="579"/>
                  </a:lnTo>
                  <a:lnTo>
                    <a:pt x="6" y="605"/>
                  </a:lnTo>
                  <a:lnTo>
                    <a:pt x="9" y="631"/>
                  </a:lnTo>
                  <a:lnTo>
                    <a:pt x="12" y="657"/>
                  </a:lnTo>
                  <a:lnTo>
                    <a:pt x="21" y="670"/>
                  </a:lnTo>
                  <a:lnTo>
                    <a:pt x="26" y="687"/>
                  </a:lnTo>
                  <a:lnTo>
                    <a:pt x="25" y="704"/>
                  </a:lnTo>
                  <a:lnTo>
                    <a:pt x="23" y="722"/>
                  </a:lnTo>
                  <a:lnTo>
                    <a:pt x="20" y="739"/>
                  </a:lnTo>
                  <a:lnTo>
                    <a:pt x="21" y="757"/>
                  </a:lnTo>
                  <a:lnTo>
                    <a:pt x="27" y="772"/>
                  </a:lnTo>
                  <a:lnTo>
                    <a:pt x="39" y="788"/>
                  </a:lnTo>
                  <a:lnTo>
                    <a:pt x="66" y="823"/>
                  </a:lnTo>
                  <a:lnTo>
                    <a:pt x="93" y="859"/>
                  </a:lnTo>
                  <a:lnTo>
                    <a:pt x="120" y="896"/>
                  </a:lnTo>
                  <a:lnTo>
                    <a:pt x="147" y="933"/>
                  </a:lnTo>
                  <a:lnTo>
                    <a:pt x="174" y="968"/>
                  </a:lnTo>
                  <a:lnTo>
                    <a:pt x="204" y="1004"/>
                  </a:lnTo>
                  <a:lnTo>
                    <a:pt x="236" y="1037"/>
                  </a:lnTo>
                  <a:lnTo>
                    <a:pt x="272" y="1071"/>
                  </a:lnTo>
                  <a:lnTo>
                    <a:pt x="268" y="1075"/>
                  </a:lnTo>
                  <a:lnTo>
                    <a:pt x="267" y="1082"/>
                  </a:lnTo>
                  <a:lnTo>
                    <a:pt x="266" y="1090"/>
                  </a:lnTo>
                  <a:lnTo>
                    <a:pt x="266" y="1098"/>
                  </a:lnTo>
                  <a:lnTo>
                    <a:pt x="266" y="1105"/>
                  </a:lnTo>
                  <a:lnTo>
                    <a:pt x="266" y="1111"/>
                  </a:lnTo>
                  <a:lnTo>
                    <a:pt x="266" y="1117"/>
                  </a:lnTo>
                  <a:lnTo>
                    <a:pt x="267" y="1124"/>
                  </a:lnTo>
                  <a:lnTo>
                    <a:pt x="235" y="1106"/>
                  </a:lnTo>
                  <a:lnTo>
                    <a:pt x="208" y="1073"/>
                  </a:lnTo>
                  <a:lnTo>
                    <a:pt x="182" y="1042"/>
                  </a:lnTo>
                  <a:lnTo>
                    <a:pt x="156" y="1010"/>
                  </a:lnTo>
                  <a:lnTo>
                    <a:pt x="131" y="979"/>
                  </a:lnTo>
                  <a:lnTo>
                    <a:pt x="107" y="946"/>
                  </a:lnTo>
                  <a:lnTo>
                    <a:pt x="83" y="914"/>
                  </a:lnTo>
                  <a:lnTo>
                    <a:pt x="61" y="881"/>
                  </a:lnTo>
                  <a:lnTo>
                    <a:pt x="39" y="849"/>
                  </a:lnTo>
                  <a:lnTo>
                    <a:pt x="35" y="857"/>
                  </a:lnTo>
                  <a:lnTo>
                    <a:pt x="35" y="867"/>
                  </a:lnTo>
                  <a:lnTo>
                    <a:pt x="35" y="877"/>
                  </a:lnTo>
                  <a:lnTo>
                    <a:pt x="37" y="888"/>
                  </a:lnTo>
                  <a:lnTo>
                    <a:pt x="37" y="898"/>
                  </a:lnTo>
                  <a:lnTo>
                    <a:pt x="38" y="909"/>
                  </a:lnTo>
                  <a:lnTo>
                    <a:pt x="37" y="918"/>
                  </a:lnTo>
                  <a:lnTo>
                    <a:pt x="35" y="927"/>
                  </a:lnTo>
                  <a:lnTo>
                    <a:pt x="27" y="916"/>
                  </a:lnTo>
                  <a:lnTo>
                    <a:pt x="21" y="906"/>
                  </a:lnTo>
                  <a:lnTo>
                    <a:pt x="16" y="895"/>
                  </a:lnTo>
                  <a:lnTo>
                    <a:pt x="12" y="884"/>
                  </a:lnTo>
                  <a:lnTo>
                    <a:pt x="8" y="910"/>
                  </a:lnTo>
                  <a:lnTo>
                    <a:pt x="8" y="937"/>
                  </a:lnTo>
                  <a:lnTo>
                    <a:pt x="12" y="963"/>
                  </a:lnTo>
                  <a:lnTo>
                    <a:pt x="20" y="990"/>
                  </a:lnTo>
                  <a:lnTo>
                    <a:pt x="29" y="1015"/>
                  </a:lnTo>
                  <a:lnTo>
                    <a:pt x="39" y="1042"/>
                  </a:lnTo>
                  <a:lnTo>
                    <a:pt x="49" y="1066"/>
                  </a:lnTo>
                  <a:lnTo>
                    <a:pt x="59" y="1093"/>
                  </a:lnTo>
                  <a:lnTo>
                    <a:pt x="46" y="1098"/>
                  </a:lnTo>
                  <a:lnTo>
                    <a:pt x="41" y="1105"/>
                  </a:lnTo>
                  <a:lnTo>
                    <a:pt x="40" y="1111"/>
                  </a:lnTo>
                  <a:lnTo>
                    <a:pt x="44" y="1121"/>
                  </a:lnTo>
                  <a:lnTo>
                    <a:pt x="47" y="1129"/>
                  </a:lnTo>
                  <a:lnTo>
                    <a:pt x="53" y="1139"/>
                  </a:lnTo>
                  <a:lnTo>
                    <a:pt x="55" y="1150"/>
                  </a:lnTo>
                  <a:lnTo>
                    <a:pt x="55" y="1160"/>
                  </a:lnTo>
                  <a:lnTo>
                    <a:pt x="57" y="1162"/>
                  </a:lnTo>
                  <a:lnTo>
                    <a:pt x="57" y="1166"/>
                  </a:lnTo>
                  <a:lnTo>
                    <a:pt x="52" y="1171"/>
                  </a:lnTo>
                  <a:lnTo>
                    <a:pt x="47" y="1170"/>
                  </a:lnTo>
                  <a:lnTo>
                    <a:pt x="41" y="1165"/>
                  </a:lnTo>
                  <a:lnTo>
                    <a:pt x="39" y="1162"/>
                  </a:lnTo>
                  <a:lnTo>
                    <a:pt x="46" y="1194"/>
                  </a:lnTo>
                  <a:lnTo>
                    <a:pt x="53" y="1228"/>
                  </a:lnTo>
                  <a:lnTo>
                    <a:pt x="59" y="1261"/>
                  </a:lnTo>
                  <a:lnTo>
                    <a:pt x="66" y="1294"/>
                  </a:lnTo>
                  <a:lnTo>
                    <a:pt x="73" y="1327"/>
                  </a:lnTo>
                  <a:lnTo>
                    <a:pt x="80" y="1361"/>
                  </a:lnTo>
                  <a:lnTo>
                    <a:pt x="87" y="1392"/>
                  </a:lnTo>
                  <a:lnTo>
                    <a:pt x="98" y="1425"/>
                  </a:lnTo>
                  <a:lnTo>
                    <a:pt x="100" y="1463"/>
                  </a:lnTo>
                  <a:lnTo>
                    <a:pt x="110" y="1501"/>
                  </a:lnTo>
                  <a:lnTo>
                    <a:pt x="123" y="1537"/>
                  </a:lnTo>
                  <a:lnTo>
                    <a:pt x="142" y="1572"/>
                  </a:lnTo>
                  <a:lnTo>
                    <a:pt x="163" y="1604"/>
                  </a:lnTo>
                  <a:lnTo>
                    <a:pt x="187" y="1636"/>
                  </a:lnTo>
                  <a:lnTo>
                    <a:pt x="212" y="1666"/>
                  </a:lnTo>
                  <a:lnTo>
                    <a:pt x="239" y="1697"/>
                  </a:lnTo>
                  <a:lnTo>
                    <a:pt x="247" y="1703"/>
                  </a:lnTo>
                  <a:lnTo>
                    <a:pt x="255" y="1705"/>
                  </a:lnTo>
                  <a:lnTo>
                    <a:pt x="263" y="1703"/>
                  </a:lnTo>
                  <a:lnTo>
                    <a:pt x="271" y="1701"/>
                  </a:lnTo>
                  <a:lnTo>
                    <a:pt x="278" y="1696"/>
                  </a:lnTo>
                  <a:lnTo>
                    <a:pt x="287" y="1694"/>
                  </a:lnTo>
                  <a:lnTo>
                    <a:pt x="296" y="1693"/>
                  </a:lnTo>
                  <a:lnTo>
                    <a:pt x="308" y="1697"/>
                  </a:lnTo>
                  <a:lnTo>
                    <a:pt x="318" y="1681"/>
                  </a:lnTo>
                  <a:lnTo>
                    <a:pt x="315" y="1663"/>
                  </a:lnTo>
                  <a:lnTo>
                    <a:pt x="303" y="1642"/>
                  </a:lnTo>
                  <a:lnTo>
                    <a:pt x="291" y="1626"/>
                  </a:lnTo>
                  <a:lnTo>
                    <a:pt x="281" y="1610"/>
                  </a:lnTo>
                  <a:lnTo>
                    <a:pt x="282" y="1600"/>
                  </a:lnTo>
                  <a:lnTo>
                    <a:pt x="297" y="1594"/>
                  </a:lnTo>
                  <a:lnTo>
                    <a:pt x="336" y="1599"/>
                  </a:lnTo>
                  <a:lnTo>
                    <a:pt x="348" y="1593"/>
                  </a:lnTo>
                  <a:lnTo>
                    <a:pt x="364" y="1591"/>
                  </a:lnTo>
                  <a:lnTo>
                    <a:pt x="379" y="1590"/>
                  </a:lnTo>
                  <a:lnTo>
                    <a:pt x="396" y="1588"/>
                  </a:lnTo>
                  <a:lnTo>
                    <a:pt x="411" y="1586"/>
                  </a:lnTo>
                  <a:lnTo>
                    <a:pt x="425" y="1582"/>
                  </a:lnTo>
                  <a:lnTo>
                    <a:pt x="437" y="1573"/>
                  </a:lnTo>
                  <a:lnTo>
                    <a:pt x="447" y="1560"/>
                  </a:lnTo>
                  <a:lnTo>
                    <a:pt x="436" y="1555"/>
                  </a:lnTo>
                  <a:lnTo>
                    <a:pt x="424" y="1554"/>
                  </a:lnTo>
                  <a:lnTo>
                    <a:pt x="412" y="1555"/>
                  </a:lnTo>
                  <a:lnTo>
                    <a:pt x="400" y="1557"/>
                  </a:lnTo>
                  <a:lnTo>
                    <a:pt x="386" y="1558"/>
                  </a:lnTo>
                  <a:lnTo>
                    <a:pt x="374" y="1558"/>
                  </a:lnTo>
                  <a:lnTo>
                    <a:pt x="363" y="1556"/>
                  </a:lnTo>
                  <a:lnTo>
                    <a:pt x="352" y="1550"/>
                  </a:lnTo>
                  <a:lnTo>
                    <a:pt x="322" y="1530"/>
                  </a:lnTo>
                  <a:lnTo>
                    <a:pt x="335" y="1523"/>
                  </a:lnTo>
                  <a:lnTo>
                    <a:pt x="349" y="1520"/>
                  </a:lnTo>
                  <a:lnTo>
                    <a:pt x="363" y="1519"/>
                  </a:lnTo>
                  <a:lnTo>
                    <a:pt x="378" y="1518"/>
                  </a:lnTo>
                  <a:lnTo>
                    <a:pt x="392" y="1516"/>
                  </a:lnTo>
                  <a:lnTo>
                    <a:pt x="406" y="1513"/>
                  </a:lnTo>
                  <a:lnTo>
                    <a:pt x="419" y="1508"/>
                  </a:lnTo>
                  <a:lnTo>
                    <a:pt x="431" y="1500"/>
                  </a:lnTo>
                  <a:lnTo>
                    <a:pt x="431" y="1483"/>
                  </a:lnTo>
                  <a:lnTo>
                    <a:pt x="411" y="1486"/>
                  </a:lnTo>
                  <a:lnTo>
                    <a:pt x="392" y="1490"/>
                  </a:lnTo>
                  <a:lnTo>
                    <a:pt x="373" y="1490"/>
                  </a:lnTo>
                  <a:lnTo>
                    <a:pt x="354" y="1487"/>
                  </a:lnTo>
                  <a:lnTo>
                    <a:pt x="335" y="1482"/>
                  </a:lnTo>
                  <a:lnTo>
                    <a:pt x="318" y="1475"/>
                  </a:lnTo>
                  <a:lnTo>
                    <a:pt x="302" y="1465"/>
                  </a:lnTo>
                  <a:lnTo>
                    <a:pt x="290" y="1455"/>
                  </a:lnTo>
                  <a:lnTo>
                    <a:pt x="297" y="1452"/>
                  </a:lnTo>
                  <a:lnTo>
                    <a:pt x="306" y="1452"/>
                  </a:lnTo>
                  <a:lnTo>
                    <a:pt x="315" y="1452"/>
                  </a:lnTo>
                  <a:lnTo>
                    <a:pt x="326" y="1453"/>
                  </a:lnTo>
                  <a:lnTo>
                    <a:pt x="335" y="1454"/>
                  </a:lnTo>
                  <a:lnTo>
                    <a:pt x="343" y="1456"/>
                  </a:lnTo>
                  <a:lnTo>
                    <a:pt x="352" y="1457"/>
                  </a:lnTo>
                  <a:lnTo>
                    <a:pt x="363" y="1459"/>
                  </a:lnTo>
                  <a:lnTo>
                    <a:pt x="372" y="1453"/>
                  </a:lnTo>
                  <a:lnTo>
                    <a:pt x="382" y="1450"/>
                  </a:lnTo>
                  <a:lnTo>
                    <a:pt x="393" y="1449"/>
                  </a:lnTo>
                  <a:lnTo>
                    <a:pt x="405" y="1449"/>
                  </a:lnTo>
                  <a:lnTo>
                    <a:pt x="416" y="1448"/>
                  </a:lnTo>
                  <a:lnTo>
                    <a:pt x="429" y="1448"/>
                  </a:lnTo>
                  <a:lnTo>
                    <a:pt x="439" y="1444"/>
                  </a:lnTo>
                  <a:lnTo>
                    <a:pt x="449" y="1437"/>
                  </a:lnTo>
                  <a:lnTo>
                    <a:pt x="449" y="1419"/>
                  </a:lnTo>
                  <a:lnTo>
                    <a:pt x="436" y="1418"/>
                  </a:lnTo>
                  <a:lnTo>
                    <a:pt x="423" y="1418"/>
                  </a:lnTo>
                  <a:lnTo>
                    <a:pt x="409" y="1419"/>
                  </a:lnTo>
                  <a:lnTo>
                    <a:pt x="394" y="1420"/>
                  </a:lnTo>
                  <a:lnTo>
                    <a:pt x="378" y="1419"/>
                  </a:lnTo>
                  <a:lnTo>
                    <a:pt x="365" y="1418"/>
                  </a:lnTo>
                  <a:lnTo>
                    <a:pt x="351" y="1416"/>
                  </a:lnTo>
                  <a:lnTo>
                    <a:pt x="340" y="1412"/>
                  </a:lnTo>
                  <a:lnTo>
                    <a:pt x="341" y="1401"/>
                  </a:lnTo>
                  <a:lnTo>
                    <a:pt x="346" y="1393"/>
                  </a:lnTo>
                  <a:lnTo>
                    <a:pt x="352" y="1389"/>
                  </a:lnTo>
                  <a:lnTo>
                    <a:pt x="363" y="1389"/>
                  </a:lnTo>
                  <a:lnTo>
                    <a:pt x="372" y="1389"/>
                  </a:lnTo>
                  <a:lnTo>
                    <a:pt x="382" y="1389"/>
                  </a:lnTo>
                  <a:lnTo>
                    <a:pt x="390" y="1388"/>
                  </a:lnTo>
                  <a:lnTo>
                    <a:pt x="399" y="1386"/>
                  </a:lnTo>
                  <a:lnTo>
                    <a:pt x="407" y="1381"/>
                  </a:lnTo>
                  <a:lnTo>
                    <a:pt x="418" y="1376"/>
                  </a:lnTo>
                  <a:lnTo>
                    <a:pt x="428" y="1370"/>
                  </a:lnTo>
                  <a:lnTo>
                    <a:pt x="438" y="1364"/>
                  </a:lnTo>
                  <a:lnTo>
                    <a:pt x="446" y="1356"/>
                  </a:lnTo>
                  <a:lnTo>
                    <a:pt x="454" y="1347"/>
                  </a:lnTo>
                  <a:lnTo>
                    <a:pt x="459" y="1337"/>
                  </a:lnTo>
                  <a:lnTo>
                    <a:pt x="464" y="1328"/>
                  </a:lnTo>
                  <a:lnTo>
                    <a:pt x="455" y="1325"/>
                  </a:lnTo>
                  <a:lnTo>
                    <a:pt x="447" y="1325"/>
                  </a:lnTo>
                  <a:lnTo>
                    <a:pt x="438" y="1326"/>
                  </a:lnTo>
                  <a:lnTo>
                    <a:pt x="431" y="1330"/>
                  </a:lnTo>
                  <a:lnTo>
                    <a:pt x="423" y="1334"/>
                  </a:lnTo>
                  <a:lnTo>
                    <a:pt x="416" y="1340"/>
                  </a:lnTo>
                  <a:lnTo>
                    <a:pt x="410" y="1346"/>
                  </a:lnTo>
                  <a:lnTo>
                    <a:pt x="403" y="1352"/>
                  </a:lnTo>
                  <a:lnTo>
                    <a:pt x="382" y="1352"/>
                  </a:lnTo>
                  <a:lnTo>
                    <a:pt x="361" y="1349"/>
                  </a:lnTo>
                  <a:lnTo>
                    <a:pt x="343" y="1343"/>
                  </a:lnTo>
                  <a:lnTo>
                    <a:pt x="327" y="1337"/>
                  </a:lnTo>
                  <a:lnTo>
                    <a:pt x="309" y="1328"/>
                  </a:lnTo>
                  <a:lnTo>
                    <a:pt x="292" y="1319"/>
                  </a:lnTo>
                  <a:lnTo>
                    <a:pt x="274" y="1311"/>
                  </a:lnTo>
                  <a:lnTo>
                    <a:pt x="257" y="1306"/>
                  </a:lnTo>
                  <a:lnTo>
                    <a:pt x="251" y="1301"/>
                  </a:lnTo>
                  <a:lnTo>
                    <a:pt x="247" y="1298"/>
                  </a:lnTo>
                  <a:lnTo>
                    <a:pt x="242" y="1294"/>
                  </a:lnTo>
                  <a:lnTo>
                    <a:pt x="241" y="1291"/>
                  </a:lnTo>
                  <a:lnTo>
                    <a:pt x="245" y="1285"/>
                  </a:lnTo>
                  <a:lnTo>
                    <a:pt x="250" y="1284"/>
                  </a:lnTo>
                  <a:lnTo>
                    <a:pt x="255" y="1284"/>
                  </a:lnTo>
                  <a:lnTo>
                    <a:pt x="259" y="1285"/>
                  </a:lnTo>
                  <a:lnTo>
                    <a:pt x="275" y="1293"/>
                  </a:lnTo>
                  <a:lnTo>
                    <a:pt x="294" y="1300"/>
                  </a:lnTo>
                  <a:lnTo>
                    <a:pt x="314" y="1302"/>
                  </a:lnTo>
                  <a:lnTo>
                    <a:pt x="337" y="1303"/>
                  </a:lnTo>
                  <a:lnTo>
                    <a:pt x="358" y="1302"/>
                  </a:lnTo>
                  <a:lnTo>
                    <a:pt x="381" y="1300"/>
                  </a:lnTo>
                  <a:lnTo>
                    <a:pt x="402" y="1298"/>
                  </a:lnTo>
                  <a:lnTo>
                    <a:pt x="423" y="1298"/>
                  </a:lnTo>
                  <a:lnTo>
                    <a:pt x="429" y="1292"/>
                  </a:lnTo>
                  <a:lnTo>
                    <a:pt x="437" y="1292"/>
                  </a:lnTo>
                  <a:lnTo>
                    <a:pt x="442" y="1290"/>
                  </a:lnTo>
                  <a:lnTo>
                    <a:pt x="449" y="1285"/>
                  </a:lnTo>
                  <a:lnTo>
                    <a:pt x="447" y="1274"/>
                  </a:lnTo>
                  <a:lnTo>
                    <a:pt x="443" y="1270"/>
                  </a:lnTo>
                  <a:lnTo>
                    <a:pt x="437" y="1267"/>
                  </a:lnTo>
                  <a:lnTo>
                    <a:pt x="431" y="1270"/>
                  </a:lnTo>
                  <a:lnTo>
                    <a:pt x="422" y="1271"/>
                  </a:lnTo>
                  <a:lnTo>
                    <a:pt x="413" y="1273"/>
                  </a:lnTo>
                  <a:lnTo>
                    <a:pt x="403" y="1274"/>
                  </a:lnTo>
                  <a:lnTo>
                    <a:pt x="396" y="1273"/>
                  </a:lnTo>
                  <a:lnTo>
                    <a:pt x="387" y="1270"/>
                  </a:lnTo>
                  <a:lnTo>
                    <a:pt x="379" y="1269"/>
                  </a:lnTo>
                  <a:lnTo>
                    <a:pt x="370" y="1269"/>
                  </a:lnTo>
                  <a:lnTo>
                    <a:pt x="363" y="1269"/>
                  </a:lnTo>
                  <a:lnTo>
                    <a:pt x="354" y="1266"/>
                  </a:lnTo>
                  <a:lnTo>
                    <a:pt x="346" y="1265"/>
                  </a:lnTo>
                  <a:lnTo>
                    <a:pt x="339" y="1262"/>
                  </a:lnTo>
                  <a:lnTo>
                    <a:pt x="332" y="1257"/>
                  </a:lnTo>
                  <a:lnTo>
                    <a:pt x="338" y="1237"/>
                  </a:lnTo>
                  <a:lnTo>
                    <a:pt x="350" y="1227"/>
                  </a:lnTo>
                  <a:lnTo>
                    <a:pt x="367" y="1221"/>
                  </a:lnTo>
                  <a:lnTo>
                    <a:pt x="387" y="1220"/>
                  </a:lnTo>
                  <a:lnTo>
                    <a:pt x="407" y="1218"/>
                  </a:lnTo>
                  <a:lnTo>
                    <a:pt x="428" y="1215"/>
                  </a:lnTo>
                  <a:lnTo>
                    <a:pt x="446" y="1206"/>
                  </a:lnTo>
                  <a:lnTo>
                    <a:pt x="459" y="1190"/>
                  </a:lnTo>
                  <a:lnTo>
                    <a:pt x="459" y="1166"/>
                  </a:lnTo>
                  <a:lnTo>
                    <a:pt x="449" y="1163"/>
                  </a:lnTo>
                  <a:lnTo>
                    <a:pt x="442" y="1165"/>
                  </a:lnTo>
                  <a:lnTo>
                    <a:pt x="437" y="1169"/>
                  </a:lnTo>
                  <a:lnTo>
                    <a:pt x="432" y="1175"/>
                  </a:lnTo>
                  <a:lnTo>
                    <a:pt x="427" y="1180"/>
                  </a:lnTo>
                  <a:lnTo>
                    <a:pt x="421" y="1184"/>
                  </a:lnTo>
                  <a:lnTo>
                    <a:pt x="413" y="1185"/>
                  </a:lnTo>
                  <a:lnTo>
                    <a:pt x="406" y="1184"/>
                  </a:lnTo>
                  <a:lnTo>
                    <a:pt x="400" y="1184"/>
                  </a:lnTo>
                  <a:lnTo>
                    <a:pt x="394" y="1184"/>
                  </a:lnTo>
                  <a:lnTo>
                    <a:pt x="386" y="1184"/>
                  </a:lnTo>
                  <a:lnTo>
                    <a:pt x="378" y="1185"/>
                  </a:lnTo>
                  <a:lnTo>
                    <a:pt x="370" y="1184"/>
                  </a:lnTo>
                  <a:lnTo>
                    <a:pt x="363" y="1184"/>
                  </a:lnTo>
                  <a:lnTo>
                    <a:pt x="356" y="1182"/>
                  </a:lnTo>
                  <a:lnTo>
                    <a:pt x="350" y="1180"/>
                  </a:lnTo>
                  <a:lnTo>
                    <a:pt x="347" y="1173"/>
                  </a:lnTo>
                  <a:lnTo>
                    <a:pt x="343" y="1166"/>
                  </a:lnTo>
                  <a:lnTo>
                    <a:pt x="340" y="1160"/>
                  </a:lnTo>
                  <a:lnTo>
                    <a:pt x="337" y="1154"/>
                  </a:lnTo>
                  <a:lnTo>
                    <a:pt x="333" y="1147"/>
                  </a:lnTo>
                  <a:lnTo>
                    <a:pt x="333" y="1141"/>
                  </a:lnTo>
                  <a:lnTo>
                    <a:pt x="333" y="1135"/>
                  </a:lnTo>
                  <a:lnTo>
                    <a:pt x="338" y="1129"/>
                  </a:lnTo>
                  <a:lnTo>
                    <a:pt x="348" y="1134"/>
                  </a:lnTo>
                  <a:lnTo>
                    <a:pt x="358" y="1141"/>
                  </a:lnTo>
                  <a:lnTo>
                    <a:pt x="368" y="1147"/>
                  </a:lnTo>
                  <a:lnTo>
                    <a:pt x="379" y="1154"/>
                  </a:lnTo>
                  <a:lnTo>
                    <a:pt x="390" y="1159"/>
                  </a:lnTo>
                  <a:lnTo>
                    <a:pt x="400" y="1161"/>
                  </a:lnTo>
                  <a:lnTo>
                    <a:pt x="411" y="1159"/>
                  </a:lnTo>
                  <a:lnTo>
                    <a:pt x="423" y="1154"/>
                  </a:lnTo>
                  <a:lnTo>
                    <a:pt x="429" y="1146"/>
                  </a:lnTo>
                  <a:lnTo>
                    <a:pt x="432" y="1138"/>
                  </a:lnTo>
                  <a:lnTo>
                    <a:pt x="432" y="1130"/>
                  </a:lnTo>
                  <a:lnTo>
                    <a:pt x="432" y="1124"/>
                  </a:lnTo>
                  <a:lnTo>
                    <a:pt x="429" y="1115"/>
                  </a:lnTo>
                  <a:lnTo>
                    <a:pt x="425" y="1107"/>
                  </a:lnTo>
                  <a:lnTo>
                    <a:pt x="422" y="1100"/>
                  </a:lnTo>
                  <a:lnTo>
                    <a:pt x="419" y="1093"/>
                  </a:lnTo>
                  <a:lnTo>
                    <a:pt x="410" y="1084"/>
                  </a:lnTo>
                  <a:lnTo>
                    <a:pt x="399" y="1083"/>
                  </a:lnTo>
                  <a:lnTo>
                    <a:pt x="392" y="1083"/>
                  </a:lnTo>
                  <a:lnTo>
                    <a:pt x="386" y="1084"/>
                  </a:lnTo>
                  <a:lnTo>
                    <a:pt x="379" y="1086"/>
                  </a:lnTo>
                  <a:lnTo>
                    <a:pt x="376" y="1089"/>
                  </a:lnTo>
                  <a:lnTo>
                    <a:pt x="363" y="1078"/>
                  </a:lnTo>
                  <a:lnTo>
                    <a:pt x="350" y="1068"/>
                  </a:lnTo>
                  <a:lnTo>
                    <a:pt x="338" y="1059"/>
                  </a:lnTo>
                  <a:lnTo>
                    <a:pt x="326" y="1050"/>
                  </a:lnTo>
                  <a:lnTo>
                    <a:pt x="312" y="1040"/>
                  </a:lnTo>
                  <a:lnTo>
                    <a:pt x="301" y="1031"/>
                  </a:lnTo>
                  <a:lnTo>
                    <a:pt x="288" y="1020"/>
                  </a:lnTo>
                  <a:lnTo>
                    <a:pt x="279" y="1010"/>
                  </a:lnTo>
                  <a:lnTo>
                    <a:pt x="287" y="1009"/>
                  </a:lnTo>
                  <a:lnTo>
                    <a:pt x="296" y="1010"/>
                  </a:lnTo>
                  <a:lnTo>
                    <a:pt x="305" y="1010"/>
                  </a:lnTo>
                  <a:lnTo>
                    <a:pt x="315" y="1010"/>
                  </a:lnTo>
                  <a:lnTo>
                    <a:pt x="323" y="1008"/>
                  </a:lnTo>
                  <a:lnTo>
                    <a:pt x="332" y="1005"/>
                  </a:lnTo>
                  <a:lnTo>
                    <a:pt x="339" y="998"/>
                  </a:lnTo>
                  <a:lnTo>
                    <a:pt x="346" y="988"/>
                  </a:lnTo>
                  <a:lnTo>
                    <a:pt x="343" y="970"/>
                  </a:lnTo>
                  <a:lnTo>
                    <a:pt x="339" y="955"/>
                  </a:lnTo>
                  <a:lnTo>
                    <a:pt x="330" y="942"/>
                  </a:lnTo>
                  <a:lnTo>
                    <a:pt x="322" y="928"/>
                  </a:lnTo>
                  <a:lnTo>
                    <a:pt x="314" y="915"/>
                  </a:lnTo>
                  <a:lnTo>
                    <a:pt x="313" y="901"/>
                  </a:lnTo>
                  <a:lnTo>
                    <a:pt x="319" y="887"/>
                  </a:lnTo>
                  <a:lnTo>
                    <a:pt x="336" y="873"/>
                  </a:lnTo>
                  <a:lnTo>
                    <a:pt x="336" y="864"/>
                  </a:lnTo>
                  <a:lnTo>
                    <a:pt x="336" y="857"/>
                  </a:lnTo>
                  <a:lnTo>
                    <a:pt x="335" y="850"/>
                  </a:lnTo>
                  <a:lnTo>
                    <a:pt x="333" y="843"/>
                  </a:lnTo>
                  <a:lnTo>
                    <a:pt x="330" y="835"/>
                  </a:lnTo>
                  <a:lnTo>
                    <a:pt x="329" y="828"/>
                  </a:lnTo>
                  <a:lnTo>
                    <a:pt x="327" y="821"/>
                  </a:lnTo>
                  <a:lnTo>
                    <a:pt x="328" y="813"/>
                  </a:lnTo>
                  <a:lnTo>
                    <a:pt x="331" y="807"/>
                  </a:lnTo>
                  <a:lnTo>
                    <a:pt x="337" y="805"/>
                  </a:lnTo>
                  <a:lnTo>
                    <a:pt x="343" y="804"/>
                  </a:lnTo>
                  <a:lnTo>
                    <a:pt x="350" y="803"/>
                  </a:lnTo>
                  <a:lnTo>
                    <a:pt x="356" y="800"/>
                  </a:lnTo>
                  <a:lnTo>
                    <a:pt x="361" y="798"/>
                  </a:lnTo>
                  <a:lnTo>
                    <a:pt x="365" y="795"/>
                  </a:lnTo>
                  <a:lnTo>
                    <a:pt x="368" y="788"/>
                  </a:lnTo>
                  <a:lnTo>
                    <a:pt x="374" y="770"/>
                  </a:lnTo>
                  <a:lnTo>
                    <a:pt x="376" y="752"/>
                  </a:lnTo>
                  <a:lnTo>
                    <a:pt x="376" y="735"/>
                  </a:lnTo>
                  <a:lnTo>
                    <a:pt x="374" y="718"/>
                  </a:lnTo>
                  <a:lnTo>
                    <a:pt x="369" y="701"/>
                  </a:lnTo>
                  <a:lnTo>
                    <a:pt x="365" y="684"/>
                  </a:lnTo>
                  <a:lnTo>
                    <a:pt x="359" y="667"/>
                  </a:lnTo>
                  <a:lnTo>
                    <a:pt x="356" y="651"/>
                  </a:lnTo>
                  <a:lnTo>
                    <a:pt x="365" y="641"/>
                  </a:lnTo>
                  <a:lnTo>
                    <a:pt x="370" y="631"/>
                  </a:lnTo>
                  <a:lnTo>
                    <a:pt x="374" y="619"/>
                  </a:lnTo>
                  <a:lnTo>
                    <a:pt x="375" y="606"/>
                  </a:lnTo>
                  <a:lnTo>
                    <a:pt x="374" y="593"/>
                  </a:lnTo>
                  <a:lnTo>
                    <a:pt x="374" y="580"/>
                  </a:lnTo>
                  <a:lnTo>
                    <a:pt x="373" y="567"/>
                  </a:lnTo>
                  <a:lnTo>
                    <a:pt x="376" y="556"/>
                  </a:lnTo>
                  <a:lnTo>
                    <a:pt x="372" y="549"/>
                  </a:lnTo>
                  <a:lnTo>
                    <a:pt x="367" y="547"/>
                  </a:lnTo>
                  <a:lnTo>
                    <a:pt x="363" y="544"/>
                  </a:lnTo>
                  <a:lnTo>
                    <a:pt x="358" y="546"/>
                  </a:lnTo>
                  <a:lnTo>
                    <a:pt x="348" y="547"/>
                  </a:lnTo>
                  <a:lnTo>
                    <a:pt x="340" y="548"/>
                  </a:lnTo>
                  <a:lnTo>
                    <a:pt x="331" y="552"/>
                  </a:lnTo>
                  <a:lnTo>
                    <a:pt x="327" y="561"/>
                  </a:lnTo>
                  <a:lnTo>
                    <a:pt x="323" y="573"/>
                  </a:lnTo>
                  <a:lnTo>
                    <a:pt x="322" y="584"/>
                  </a:lnTo>
                  <a:lnTo>
                    <a:pt x="319" y="592"/>
                  </a:lnTo>
                  <a:lnTo>
                    <a:pt x="314" y="596"/>
                  </a:lnTo>
                  <a:lnTo>
                    <a:pt x="305" y="595"/>
                  </a:lnTo>
                  <a:lnTo>
                    <a:pt x="292" y="586"/>
                  </a:lnTo>
                  <a:lnTo>
                    <a:pt x="255" y="555"/>
                  </a:lnTo>
                  <a:lnTo>
                    <a:pt x="223" y="522"/>
                  </a:lnTo>
                  <a:lnTo>
                    <a:pt x="195" y="487"/>
                  </a:lnTo>
                  <a:lnTo>
                    <a:pt x="171" y="454"/>
                  </a:lnTo>
                  <a:lnTo>
                    <a:pt x="145" y="418"/>
                  </a:lnTo>
                  <a:lnTo>
                    <a:pt x="120" y="383"/>
                  </a:lnTo>
                  <a:lnTo>
                    <a:pt x="91" y="349"/>
                  </a:lnTo>
                  <a:lnTo>
                    <a:pt x="59" y="318"/>
                  </a:lnTo>
                  <a:lnTo>
                    <a:pt x="58" y="309"/>
                  </a:lnTo>
                  <a:lnTo>
                    <a:pt x="57" y="300"/>
                  </a:lnTo>
                  <a:lnTo>
                    <a:pt x="54" y="290"/>
                  </a:lnTo>
                  <a:lnTo>
                    <a:pt x="53" y="281"/>
                  </a:lnTo>
                  <a:lnTo>
                    <a:pt x="50" y="271"/>
                  </a:lnTo>
                  <a:lnTo>
                    <a:pt x="53" y="263"/>
                  </a:lnTo>
                  <a:lnTo>
                    <a:pt x="57" y="256"/>
                  </a:lnTo>
                  <a:lnTo>
                    <a:pt x="67" y="253"/>
                  </a:lnTo>
                  <a:lnTo>
                    <a:pt x="96" y="287"/>
                  </a:lnTo>
                  <a:lnTo>
                    <a:pt x="127" y="323"/>
                  </a:lnTo>
                  <a:lnTo>
                    <a:pt x="158" y="358"/>
                  </a:lnTo>
                  <a:lnTo>
                    <a:pt x="192" y="394"/>
                  </a:lnTo>
                  <a:lnTo>
                    <a:pt x="226" y="425"/>
                  </a:lnTo>
                  <a:lnTo>
                    <a:pt x="263" y="456"/>
                  </a:lnTo>
                  <a:lnTo>
                    <a:pt x="301" y="480"/>
                  </a:lnTo>
                  <a:lnTo>
                    <a:pt x="342" y="503"/>
                  </a:lnTo>
                  <a:lnTo>
                    <a:pt x="348" y="503"/>
                  </a:lnTo>
                  <a:lnTo>
                    <a:pt x="355" y="503"/>
                  </a:lnTo>
                  <a:lnTo>
                    <a:pt x="361" y="502"/>
                  </a:lnTo>
                  <a:lnTo>
                    <a:pt x="368" y="502"/>
                  </a:lnTo>
                  <a:lnTo>
                    <a:pt x="373" y="498"/>
                  </a:lnTo>
                  <a:lnTo>
                    <a:pt x="377" y="496"/>
                  </a:lnTo>
                  <a:lnTo>
                    <a:pt x="381" y="491"/>
                  </a:lnTo>
                  <a:lnTo>
                    <a:pt x="383" y="485"/>
                  </a:lnTo>
                  <a:lnTo>
                    <a:pt x="369" y="440"/>
                  </a:lnTo>
                  <a:lnTo>
                    <a:pt x="347" y="402"/>
                  </a:lnTo>
                  <a:lnTo>
                    <a:pt x="317" y="365"/>
                  </a:lnTo>
                  <a:lnTo>
                    <a:pt x="282" y="332"/>
                  </a:lnTo>
                  <a:lnTo>
                    <a:pt x="242" y="300"/>
                  </a:lnTo>
                  <a:lnTo>
                    <a:pt x="204" y="269"/>
                  </a:lnTo>
                  <a:lnTo>
                    <a:pt x="166" y="237"/>
                  </a:lnTo>
                  <a:lnTo>
                    <a:pt x="134" y="204"/>
                  </a:lnTo>
                  <a:lnTo>
                    <a:pt x="126" y="209"/>
                  </a:lnTo>
                  <a:lnTo>
                    <a:pt x="118" y="212"/>
                  </a:lnTo>
                  <a:lnTo>
                    <a:pt x="110" y="212"/>
                  </a:lnTo>
                  <a:lnTo>
                    <a:pt x="103" y="211"/>
                  </a:lnTo>
                  <a:lnTo>
                    <a:pt x="95" y="207"/>
                  </a:lnTo>
                  <a:lnTo>
                    <a:pt x="89" y="202"/>
                  </a:lnTo>
                  <a:lnTo>
                    <a:pt x="83" y="195"/>
                  </a:lnTo>
                  <a:lnTo>
                    <a:pt x="80" y="190"/>
                  </a:lnTo>
                  <a:lnTo>
                    <a:pt x="95" y="113"/>
                  </a:lnTo>
                  <a:lnTo>
                    <a:pt x="125" y="128"/>
                  </a:lnTo>
                  <a:lnTo>
                    <a:pt x="154" y="146"/>
                  </a:lnTo>
                  <a:lnTo>
                    <a:pt x="182" y="166"/>
                  </a:lnTo>
                  <a:lnTo>
                    <a:pt x="210" y="189"/>
                  </a:lnTo>
                  <a:lnTo>
                    <a:pt x="237" y="211"/>
                  </a:lnTo>
                  <a:lnTo>
                    <a:pt x="265" y="234"/>
                  </a:lnTo>
                  <a:lnTo>
                    <a:pt x="292" y="255"/>
                  </a:lnTo>
                  <a:lnTo>
                    <a:pt x="322" y="275"/>
                  </a:lnTo>
                  <a:lnTo>
                    <a:pt x="328" y="275"/>
                  </a:lnTo>
                  <a:lnTo>
                    <a:pt x="335" y="275"/>
                  </a:lnTo>
                  <a:lnTo>
                    <a:pt x="340" y="274"/>
                  </a:lnTo>
                  <a:lnTo>
                    <a:pt x="346" y="273"/>
                  </a:lnTo>
                  <a:lnTo>
                    <a:pt x="355" y="266"/>
                  </a:lnTo>
                  <a:lnTo>
                    <a:pt x="360" y="257"/>
                  </a:lnTo>
                  <a:lnTo>
                    <a:pt x="360" y="245"/>
                  </a:lnTo>
                  <a:lnTo>
                    <a:pt x="359" y="235"/>
                  </a:lnTo>
                  <a:lnTo>
                    <a:pt x="356" y="225"/>
                  </a:lnTo>
                  <a:lnTo>
                    <a:pt x="351" y="217"/>
                  </a:lnTo>
                  <a:lnTo>
                    <a:pt x="343" y="208"/>
                  </a:lnTo>
                  <a:lnTo>
                    <a:pt x="337" y="201"/>
                  </a:lnTo>
                  <a:lnTo>
                    <a:pt x="328" y="194"/>
                  </a:lnTo>
                  <a:lnTo>
                    <a:pt x="320" y="190"/>
                  </a:lnTo>
                  <a:lnTo>
                    <a:pt x="284" y="162"/>
                  </a:lnTo>
                  <a:lnTo>
                    <a:pt x="248" y="137"/>
                  </a:lnTo>
                  <a:lnTo>
                    <a:pt x="211" y="113"/>
                  </a:lnTo>
                  <a:lnTo>
                    <a:pt x="174" y="93"/>
                  </a:lnTo>
                  <a:lnTo>
                    <a:pt x="137" y="71"/>
                  </a:lnTo>
                  <a:lnTo>
                    <a:pt x="101" y="49"/>
                  </a:lnTo>
                  <a:lnTo>
                    <a:pt x="65" y="26"/>
                  </a:lnTo>
                  <a:lnTo>
                    <a:pt x="32" y="0"/>
                  </a:lnTo>
                  <a:lnTo>
                    <a:pt x="25" y="0"/>
                  </a:lnTo>
                  <a:close/>
                </a:path>
              </a:pathLst>
            </a:custGeom>
            <a:solidFill>
              <a:schemeClr val="accent5">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4" name="Freeform 60"/>
            <p:cNvSpPr>
              <a:spLocks/>
            </p:cNvSpPr>
            <p:nvPr/>
          </p:nvSpPr>
          <p:spPr bwMode="auto">
            <a:xfrm>
              <a:off x="5386388" y="4676775"/>
              <a:ext cx="46038" cy="171450"/>
            </a:xfrm>
            <a:custGeom>
              <a:avLst/>
              <a:gdLst/>
              <a:ahLst/>
              <a:cxnLst>
                <a:cxn ang="0">
                  <a:pos x="11" y="81"/>
                </a:cxn>
                <a:cxn ang="0">
                  <a:pos x="11" y="104"/>
                </a:cxn>
                <a:cxn ang="0">
                  <a:pos x="11" y="118"/>
                </a:cxn>
                <a:cxn ang="0">
                  <a:pos x="4" y="130"/>
                </a:cxn>
                <a:cxn ang="0">
                  <a:pos x="0" y="142"/>
                </a:cxn>
                <a:cxn ang="0">
                  <a:pos x="1" y="155"/>
                </a:cxn>
                <a:cxn ang="0">
                  <a:pos x="4" y="169"/>
                </a:cxn>
                <a:cxn ang="0">
                  <a:pos x="3" y="185"/>
                </a:cxn>
                <a:cxn ang="0">
                  <a:pos x="3" y="204"/>
                </a:cxn>
                <a:cxn ang="0">
                  <a:pos x="4" y="222"/>
                </a:cxn>
                <a:cxn ang="0">
                  <a:pos x="11" y="240"/>
                </a:cxn>
                <a:cxn ang="0">
                  <a:pos x="18" y="259"/>
                </a:cxn>
                <a:cxn ang="0">
                  <a:pos x="21" y="279"/>
                </a:cxn>
                <a:cxn ang="0">
                  <a:pos x="23" y="300"/>
                </a:cxn>
                <a:cxn ang="0">
                  <a:pos x="71" y="433"/>
                </a:cxn>
                <a:cxn ang="0">
                  <a:pos x="70" y="406"/>
                </a:cxn>
                <a:cxn ang="0">
                  <a:pos x="53" y="353"/>
                </a:cxn>
                <a:cxn ang="0">
                  <a:pos x="48" y="298"/>
                </a:cxn>
                <a:cxn ang="0">
                  <a:pos x="47" y="240"/>
                </a:cxn>
                <a:cxn ang="0">
                  <a:pos x="50" y="207"/>
                </a:cxn>
                <a:cxn ang="0">
                  <a:pos x="53" y="199"/>
                </a:cxn>
                <a:cxn ang="0">
                  <a:pos x="53" y="187"/>
                </a:cxn>
                <a:cxn ang="0">
                  <a:pos x="65" y="190"/>
                </a:cxn>
                <a:cxn ang="0">
                  <a:pos x="71" y="217"/>
                </a:cxn>
                <a:cxn ang="0">
                  <a:pos x="75" y="244"/>
                </a:cxn>
                <a:cxn ang="0">
                  <a:pos x="80" y="270"/>
                </a:cxn>
                <a:cxn ang="0">
                  <a:pos x="104" y="259"/>
                </a:cxn>
                <a:cxn ang="0">
                  <a:pos x="116" y="204"/>
                </a:cxn>
                <a:cxn ang="0">
                  <a:pos x="111" y="145"/>
                </a:cxn>
                <a:cxn ang="0">
                  <a:pos x="92" y="90"/>
                </a:cxn>
                <a:cxn ang="0">
                  <a:pos x="23" y="0"/>
                </a:cxn>
                <a:cxn ang="0">
                  <a:pos x="15" y="17"/>
                </a:cxn>
                <a:cxn ang="0">
                  <a:pos x="12" y="35"/>
                </a:cxn>
                <a:cxn ang="0">
                  <a:pos x="10" y="53"/>
                </a:cxn>
                <a:cxn ang="0">
                  <a:pos x="11" y="73"/>
                </a:cxn>
              </a:cxnLst>
              <a:rect l="0" t="0" r="r" b="b"/>
              <a:pathLst>
                <a:path w="116" h="433">
                  <a:moveTo>
                    <a:pt x="11" y="73"/>
                  </a:moveTo>
                  <a:lnTo>
                    <a:pt x="11" y="81"/>
                  </a:lnTo>
                  <a:lnTo>
                    <a:pt x="11" y="93"/>
                  </a:lnTo>
                  <a:lnTo>
                    <a:pt x="11" y="104"/>
                  </a:lnTo>
                  <a:lnTo>
                    <a:pt x="15" y="114"/>
                  </a:lnTo>
                  <a:lnTo>
                    <a:pt x="11" y="118"/>
                  </a:lnTo>
                  <a:lnTo>
                    <a:pt x="7" y="124"/>
                  </a:lnTo>
                  <a:lnTo>
                    <a:pt x="4" y="130"/>
                  </a:lnTo>
                  <a:lnTo>
                    <a:pt x="2" y="136"/>
                  </a:lnTo>
                  <a:lnTo>
                    <a:pt x="0" y="142"/>
                  </a:lnTo>
                  <a:lnTo>
                    <a:pt x="0" y="149"/>
                  </a:lnTo>
                  <a:lnTo>
                    <a:pt x="1" y="155"/>
                  </a:lnTo>
                  <a:lnTo>
                    <a:pt x="5" y="162"/>
                  </a:lnTo>
                  <a:lnTo>
                    <a:pt x="4" y="169"/>
                  </a:lnTo>
                  <a:lnTo>
                    <a:pt x="4" y="177"/>
                  </a:lnTo>
                  <a:lnTo>
                    <a:pt x="3" y="185"/>
                  </a:lnTo>
                  <a:lnTo>
                    <a:pt x="3" y="195"/>
                  </a:lnTo>
                  <a:lnTo>
                    <a:pt x="3" y="204"/>
                  </a:lnTo>
                  <a:lnTo>
                    <a:pt x="3" y="213"/>
                  </a:lnTo>
                  <a:lnTo>
                    <a:pt x="4" y="222"/>
                  </a:lnTo>
                  <a:lnTo>
                    <a:pt x="7" y="231"/>
                  </a:lnTo>
                  <a:lnTo>
                    <a:pt x="11" y="240"/>
                  </a:lnTo>
                  <a:lnTo>
                    <a:pt x="15" y="249"/>
                  </a:lnTo>
                  <a:lnTo>
                    <a:pt x="18" y="259"/>
                  </a:lnTo>
                  <a:lnTo>
                    <a:pt x="20" y="269"/>
                  </a:lnTo>
                  <a:lnTo>
                    <a:pt x="21" y="279"/>
                  </a:lnTo>
                  <a:lnTo>
                    <a:pt x="22" y="290"/>
                  </a:lnTo>
                  <a:lnTo>
                    <a:pt x="23" y="300"/>
                  </a:lnTo>
                  <a:lnTo>
                    <a:pt x="25" y="311"/>
                  </a:lnTo>
                  <a:lnTo>
                    <a:pt x="71" y="433"/>
                  </a:lnTo>
                  <a:lnTo>
                    <a:pt x="84" y="433"/>
                  </a:lnTo>
                  <a:lnTo>
                    <a:pt x="70" y="406"/>
                  </a:lnTo>
                  <a:lnTo>
                    <a:pt x="60" y="380"/>
                  </a:lnTo>
                  <a:lnTo>
                    <a:pt x="53" y="353"/>
                  </a:lnTo>
                  <a:lnTo>
                    <a:pt x="51" y="326"/>
                  </a:lnTo>
                  <a:lnTo>
                    <a:pt x="48" y="298"/>
                  </a:lnTo>
                  <a:lnTo>
                    <a:pt x="48" y="270"/>
                  </a:lnTo>
                  <a:lnTo>
                    <a:pt x="47" y="240"/>
                  </a:lnTo>
                  <a:lnTo>
                    <a:pt x="46" y="210"/>
                  </a:lnTo>
                  <a:lnTo>
                    <a:pt x="50" y="207"/>
                  </a:lnTo>
                  <a:lnTo>
                    <a:pt x="53" y="204"/>
                  </a:lnTo>
                  <a:lnTo>
                    <a:pt x="53" y="199"/>
                  </a:lnTo>
                  <a:lnTo>
                    <a:pt x="55" y="196"/>
                  </a:lnTo>
                  <a:lnTo>
                    <a:pt x="53" y="187"/>
                  </a:lnTo>
                  <a:lnTo>
                    <a:pt x="58" y="180"/>
                  </a:lnTo>
                  <a:lnTo>
                    <a:pt x="65" y="190"/>
                  </a:lnTo>
                  <a:lnTo>
                    <a:pt x="69" y="204"/>
                  </a:lnTo>
                  <a:lnTo>
                    <a:pt x="71" y="217"/>
                  </a:lnTo>
                  <a:lnTo>
                    <a:pt x="74" y="232"/>
                  </a:lnTo>
                  <a:lnTo>
                    <a:pt x="75" y="244"/>
                  </a:lnTo>
                  <a:lnTo>
                    <a:pt x="77" y="258"/>
                  </a:lnTo>
                  <a:lnTo>
                    <a:pt x="80" y="270"/>
                  </a:lnTo>
                  <a:lnTo>
                    <a:pt x="88" y="283"/>
                  </a:lnTo>
                  <a:lnTo>
                    <a:pt x="104" y="259"/>
                  </a:lnTo>
                  <a:lnTo>
                    <a:pt x="114" y="233"/>
                  </a:lnTo>
                  <a:lnTo>
                    <a:pt x="116" y="204"/>
                  </a:lnTo>
                  <a:lnTo>
                    <a:pt x="116" y="176"/>
                  </a:lnTo>
                  <a:lnTo>
                    <a:pt x="111" y="145"/>
                  </a:lnTo>
                  <a:lnTo>
                    <a:pt x="102" y="117"/>
                  </a:lnTo>
                  <a:lnTo>
                    <a:pt x="92" y="90"/>
                  </a:lnTo>
                  <a:lnTo>
                    <a:pt x="82" y="67"/>
                  </a:lnTo>
                  <a:lnTo>
                    <a:pt x="23" y="0"/>
                  </a:lnTo>
                  <a:lnTo>
                    <a:pt x="19" y="8"/>
                  </a:lnTo>
                  <a:lnTo>
                    <a:pt x="15" y="17"/>
                  </a:lnTo>
                  <a:lnTo>
                    <a:pt x="13" y="25"/>
                  </a:lnTo>
                  <a:lnTo>
                    <a:pt x="12" y="35"/>
                  </a:lnTo>
                  <a:lnTo>
                    <a:pt x="10" y="43"/>
                  </a:lnTo>
                  <a:lnTo>
                    <a:pt x="10" y="53"/>
                  </a:lnTo>
                  <a:lnTo>
                    <a:pt x="9" y="63"/>
                  </a:lnTo>
                  <a:lnTo>
                    <a:pt x="11" y="73"/>
                  </a:lnTo>
                  <a:close/>
                </a:path>
              </a:pathLst>
            </a:custGeom>
            <a:solidFill>
              <a:srgbClr val="F2C2A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5" name="Freeform 61"/>
            <p:cNvSpPr>
              <a:spLocks/>
            </p:cNvSpPr>
            <p:nvPr/>
          </p:nvSpPr>
          <p:spPr bwMode="auto">
            <a:xfrm>
              <a:off x="5567363" y="4694238"/>
              <a:ext cx="14288" cy="254000"/>
            </a:xfrm>
            <a:custGeom>
              <a:avLst/>
              <a:gdLst/>
              <a:ahLst/>
              <a:cxnLst>
                <a:cxn ang="0">
                  <a:pos x="23" y="642"/>
                </a:cxn>
                <a:cxn ang="0">
                  <a:pos x="27" y="568"/>
                </a:cxn>
                <a:cxn ang="0">
                  <a:pos x="29" y="494"/>
                </a:cxn>
                <a:cxn ang="0">
                  <a:pos x="29" y="420"/>
                </a:cxn>
                <a:cxn ang="0">
                  <a:pos x="29" y="347"/>
                </a:cxn>
                <a:cxn ang="0">
                  <a:pos x="26" y="273"/>
                </a:cxn>
                <a:cxn ang="0">
                  <a:pos x="26" y="199"/>
                </a:cxn>
                <a:cxn ang="0">
                  <a:pos x="27" y="125"/>
                </a:cxn>
                <a:cxn ang="0">
                  <a:pos x="33" y="54"/>
                </a:cxn>
                <a:cxn ang="0">
                  <a:pos x="31" y="46"/>
                </a:cxn>
                <a:cxn ang="0">
                  <a:pos x="32" y="39"/>
                </a:cxn>
                <a:cxn ang="0">
                  <a:pos x="33" y="33"/>
                </a:cxn>
                <a:cxn ang="0">
                  <a:pos x="36" y="26"/>
                </a:cxn>
                <a:cxn ang="0">
                  <a:pos x="36" y="19"/>
                </a:cxn>
                <a:cxn ang="0">
                  <a:pos x="37" y="12"/>
                </a:cxn>
                <a:cxn ang="0">
                  <a:pos x="36" y="6"/>
                </a:cxn>
                <a:cxn ang="0">
                  <a:pos x="33" y="0"/>
                </a:cxn>
                <a:cxn ang="0">
                  <a:pos x="21" y="80"/>
                </a:cxn>
                <a:cxn ang="0">
                  <a:pos x="12" y="161"/>
                </a:cxn>
                <a:cxn ang="0">
                  <a:pos x="5" y="241"/>
                </a:cxn>
                <a:cxn ang="0">
                  <a:pos x="2" y="322"/>
                </a:cxn>
                <a:cxn ang="0">
                  <a:pos x="0" y="402"/>
                </a:cxn>
                <a:cxn ang="0">
                  <a:pos x="4" y="482"/>
                </a:cxn>
                <a:cxn ang="0">
                  <a:pos x="11" y="561"/>
                </a:cxn>
                <a:cxn ang="0">
                  <a:pos x="23" y="642"/>
                </a:cxn>
              </a:cxnLst>
              <a:rect l="0" t="0" r="r" b="b"/>
              <a:pathLst>
                <a:path w="37" h="642">
                  <a:moveTo>
                    <a:pt x="23" y="642"/>
                  </a:moveTo>
                  <a:lnTo>
                    <a:pt x="27" y="568"/>
                  </a:lnTo>
                  <a:lnTo>
                    <a:pt x="29" y="494"/>
                  </a:lnTo>
                  <a:lnTo>
                    <a:pt x="29" y="420"/>
                  </a:lnTo>
                  <a:lnTo>
                    <a:pt x="29" y="347"/>
                  </a:lnTo>
                  <a:lnTo>
                    <a:pt x="26" y="273"/>
                  </a:lnTo>
                  <a:lnTo>
                    <a:pt x="26" y="199"/>
                  </a:lnTo>
                  <a:lnTo>
                    <a:pt x="27" y="125"/>
                  </a:lnTo>
                  <a:lnTo>
                    <a:pt x="33" y="54"/>
                  </a:lnTo>
                  <a:lnTo>
                    <a:pt x="31" y="46"/>
                  </a:lnTo>
                  <a:lnTo>
                    <a:pt x="32" y="39"/>
                  </a:lnTo>
                  <a:lnTo>
                    <a:pt x="33" y="33"/>
                  </a:lnTo>
                  <a:lnTo>
                    <a:pt x="36" y="26"/>
                  </a:lnTo>
                  <a:lnTo>
                    <a:pt x="36" y="19"/>
                  </a:lnTo>
                  <a:lnTo>
                    <a:pt x="37" y="12"/>
                  </a:lnTo>
                  <a:lnTo>
                    <a:pt x="36" y="6"/>
                  </a:lnTo>
                  <a:lnTo>
                    <a:pt x="33" y="0"/>
                  </a:lnTo>
                  <a:lnTo>
                    <a:pt x="21" y="80"/>
                  </a:lnTo>
                  <a:lnTo>
                    <a:pt x="12" y="161"/>
                  </a:lnTo>
                  <a:lnTo>
                    <a:pt x="5" y="241"/>
                  </a:lnTo>
                  <a:lnTo>
                    <a:pt x="2" y="322"/>
                  </a:lnTo>
                  <a:lnTo>
                    <a:pt x="0" y="402"/>
                  </a:lnTo>
                  <a:lnTo>
                    <a:pt x="4" y="482"/>
                  </a:lnTo>
                  <a:lnTo>
                    <a:pt x="11" y="561"/>
                  </a:lnTo>
                  <a:lnTo>
                    <a:pt x="23" y="64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6" name="Freeform 62"/>
            <p:cNvSpPr>
              <a:spLocks/>
            </p:cNvSpPr>
            <p:nvPr/>
          </p:nvSpPr>
          <p:spPr bwMode="auto">
            <a:xfrm>
              <a:off x="5051425" y="4757738"/>
              <a:ext cx="12700" cy="36512"/>
            </a:xfrm>
            <a:custGeom>
              <a:avLst/>
              <a:gdLst/>
              <a:ahLst/>
              <a:cxnLst>
                <a:cxn ang="0">
                  <a:pos x="6" y="78"/>
                </a:cxn>
                <a:cxn ang="0">
                  <a:pos x="6" y="91"/>
                </a:cxn>
                <a:cxn ang="0">
                  <a:pos x="9" y="86"/>
                </a:cxn>
                <a:cxn ang="0">
                  <a:pos x="16" y="81"/>
                </a:cxn>
                <a:cxn ang="0">
                  <a:pos x="23" y="74"/>
                </a:cxn>
                <a:cxn ang="0">
                  <a:pos x="33" y="71"/>
                </a:cxn>
                <a:cxn ang="0">
                  <a:pos x="16" y="0"/>
                </a:cxn>
                <a:cxn ang="0">
                  <a:pos x="6" y="7"/>
                </a:cxn>
                <a:cxn ang="0">
                  <a:pos x="2" y="16"/>
                </a:cxn>
                <a:cxn ang="0">
                  <a:pos x="0" y="24"/>
                </a:cxn>
                <a:cxn ang="0">
                  <a:pos x="2" y="35"/>
                </a:cxn>
                <a:cxn ang="0">
                  <a:pos x="5" y="45"/>
                </a:cxn>
                <a:cxn ang="0">
                  <a:pos x="7" y="56"/>
                </a:cxn>
                <a:cxn ang="0">
                  <a:pos x="7" y="67"/>
                </a:cxn>
                <a:cxn ang="0">
                  <a:pos x="6" y="78"/>
                </a:cxn>
              </a:cxnLst>
              <a:rect l="0" t="0" r="r" b="b"/>
              <a:pathLst>
                <a:path w="33" h="91">
                  <a:moveTo>
                    <a:pt x="6" y="78"/>
                  </a:moveTo>
                  <a:lnTo>
                    <a:pt x="6" y="91"/>
                  </a:lnTo>
                  <a:lnTo>
                    <a:pt x="9" y="86"/>
                  </a:lnTo>
                  <a:lnTo>
                    <a:pt x="16" y="81"/>
                  </a:lnTo>
                  <a:lnTo>
                    <a:pt x="23" y="74"/>
                  </a:lnTo>
                  <a:lnTo>
                    <a:pt x="33" y="71"/>
                  </a:lnTo>
                  <a:lnTo>
                    <a:pt x="16" y="0"/>
                  </a:lnTo>
                  <a:lnTo>
                    <a:pt x="6" y="7"/>
                  </a:lnTo>
                  <a:lnTo>
                    <a:pt x="2" y="16"/>
                  </a:lnTo>
                  <a:lnTo>
                    <a:pt x="0" y="24"/>
                  </a:lnTo>
                  <a:lnTo>
                    <a:pt x="2" y="35"/>
                  </a:lnTo>
                  <a:lnTo>
                    <a:pt x="5" y="45"/>
                  </a:lnTo>
                  <a:lnTo>
                    <a:pt x="7" y="56"/>
                  </a:lnTo>
                  <a:lnTo>
                    <a:pt x="7" y="67"/>
                  </a:lnTo>
                  <a:lnTo>
                    <a:pt x="6" y="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7" name="Freeform 63"/>
            <p:cNvSpPr>
              <a:spLocks/>
            </p:cNvSpPr>
            <p:nvPr/>
          </p:nvSpPr>
          <p:spPr bwMode="auto">
            <a:xfrm>
              <a:off x="5045075" y="4791075"/>
              <a:ext cx="76200" cy="293687"/>
            </a:xfrm>
            <a:custGeom>
              <a:avLst/>
              <a:gdLst/>
              <a:ahLst/>
              <a:cxnLst>
                <a:cxn ang="0">
                  <a:pos x="51" y="60"/>
                </a:cxn>
                <a:cxn ang="0">
                  <a:pos x="45" y="109"/>
                </a:cxn>
                <a:cxn ang="0">
                  <a:pos x="40" y="160"/>
                </a:cxn>
                <a:cxn ang="0">
                  <a:pos x="32" y="209"/>
                </a:cxn>
                <a:cxn ang="0">
                  <a:pos x="25" y="258"/>
                </a:cxn>
                <a:cxn ang="0">
                  <a:pos x="17" y="307"/>
                </a:cxn>
                <a:cxn ang="0">
                  <a:pos x="10" y="357"/>
                </a:cxn>
                <a:cxn ang="0">
                  <a:pos x="4" y="406"/>
                </a:cxn>
                <a:cxn ang="0">
                  <a:pos x="0" y="458"/>
                </a:cxn>
                <a:cxn ang="0">
                  <a:pos x="13" y="493"/>
                </a:cxn>
                <a:cxn ang="0">
                  <a:pos x="26" y="529"/>
                </a:cxn>
                <a:cxn ang="0">
                  <a:pos x="40" y="565"/>
                </a:cxn>
                <a:cxn ang="0">
                  <a:pos x="55" y="601"/>
                </a:cxn>
                <a:cxn ang="0">
                  <a:pos x="71" y="635"/>
                </a:cxn>
                <a:cxn ang="0">
                  <a:pos x="89" y="670"/>
                </a:cxn>
                <a:cxn ang="0">
                  <a:pos x="108" y="704"/>
                </a:cxn>
                <a:cxn ang="0">
                  <a:pos x="129" y="739"/>
                </a:cxn>
                <a:cxn ang="0">
                  <a:pos x="131" y="731"/>
                </a:cxn>
                <a:cxn ang="0">
                  <a:pos x="134" y="728"/>
                </a:cxn>
                <a:cxn ang="0">
                  <a:pos x="138" y="724"/>
                </a:cxn>
                <a:cxn ang="0">
                  <a:pos x="142" y="721"/>
                </a:cxn>
                <a:cxn ang="0">
                  <a:pos x="148" y="719"/>
                </a:cxn>
                <a:cxn ang="0">
                  <a:pos x="155" y="720"/>
                </a:cxn>
                <a:cxn ang="0">
                  <a:pos x="162" y="720"/>
                </a:cxn>
                <a:cxn ang="0">
                  <a:pos x="169" y="722"/>
                </a:cxn>
                <a:cxn ang="0">
                  <a:pos x="180" y="725"/>
                </a:cxn>
                <a:cxn ang="0">
                  <a:pos x="192" y="729"/>
                </a:cxn>
                <a:cxn ang="0">
                  <a:pos x="177" y="677"/>
                </a:cxn>
                <a:cxn ang="0">
                  <a:pos x="159" y="628"/>
                </a:cxn>
                <a:cxn ang="0">
                  <a:pos x="140" y="578"/>
                </a:cxn>
                <a:cxn ang="0">
                  <a:pos x="122" y="530"/>
                </a:cxn>
                <a:cxn ang="0">
                  <a:pos x="104" y="479"/>
                </a:cxn>
                <a:cxn ang="0">
                  <a:pos x="92" y="429"/>
                </a:cxn>
                <a:cxn ang="0">
                  <a:pos x="86" y="376"/>
                </a:cxn>
                <a:cxn ang="0">
                  <a:pos x="89" y="322"/>
                </a:cxn>
                <a:cxn ang="0">
                  <a:pos x="84" y="283"/>
                </a:cxn>
                <a:cxn ang="0">
                  <a:pos x="83" y="245"/>
                </a:cxn>
                <a:cxn ang="0">
                  <a:pos x="81" y="204"/>
                </a:cxn>
                <a:cxn ang="0">
                  <a:pos x="81" y="165"/>
                </a:cxn>
                <a:cxn ang="0">
                  <a:pos x="80" y="125"/>
                </a:cxn>
                <a:cxn ang="0">
                  <a:pos x="80" y="85"/>
                </a:cxn>
                <a:cxn ang="0">
                  <a:pos x="78" y="45"/>
                </a:cxn>
                <a:cxn ang="0">
                  <a:pos x="77" y="6"/>
                </a:cxn>
                <a:cxn ang="0">
                  <a:pos x="65" y="0"/>
                </a:cxn>
                <a:cxn ang="0">
                  <a:pos x="60" y="2"/>
                </a:cxn>
                <a:cxn ang="0">
                  <a:pos x="58" y="9"/>
                </a:cxn>
                <a:cxn ang="0">
                  <a:pos x="58" y="19"/>
                </a:cxn>
                <a:cxn ang="0">
                  <a:pos x="58" y="30"/>
                </a:cxn>
                <a:cxn ang="0">
                  <a:pos x="58" y="42"/>
                </a:cxn>
                <a:cxn ang="0">
                  <a:pos x="55" y="52"/>
                </a:cxn>
                <a:cxn ang="0">
                  <a:pos x="51" y="60"/>
                </a:cxn>
              </a:cxnLst>
              <a:rect l="0" t="0" r="r" b="b"/>
              <a:pathLst>
                <a:path w="192" h="739">
                  <a:moveTo>
                    <a:pt x="51" y="60"/>
                  </a:moveTo>
                  <a:lnTo>
                    <a:pt x="45" y="109"/>
                  </a:lnTo>
                  <a:lnTo>
                    <a:pt x="40" y="160"/>
                  </a:lnTo>
                  <a:lnTo>
                    <a:pt x="32" y="209"/>
                  </a:lnTo>
                  <a:lnTo>
                    <a:pt x="25" y="258"/>
                  </a:lnTo>
                  <a:lnTo>
                    <a:pt x="17" y="307"/>
                  </a:lnTo>
                  <a:lnTo>
                    <a:pt x="10" y="357"/>
                  </a:lnTo>
                  <a:lnTo>
                    <a:pt x="4" y="406"/>
                  </a:lnTo>
                  <a:lnTo>
                    <a:pt x="0" y="458"/>
                  </a:lnTo>
                  <a:lnTo>
                    <a:pt x="13" y="493"/>
                  </a:lnTo>
                  <a:lnTo>
                    <a:pt x="26" y="529"/>
                  </a:lnTo>
                  <a:lnTo>
                    <a:pt x="40" y="565"/>
                  </a:lnTo>
                  <a:lnTo>
                    <a:pt x="55" y="601"/>
                  </a:lnTo>
                  <a:lnTo>
                    <a:pt x="71" y="635"/>
                  </a:lnTo>
                  <a:lnTo>
                    <a:pt x="89" y="670"/>
                  </a:lnTo>
                  <a:lnTo>
                    <a:pt x="108" y="704"/>
                  </a:lnTo>
                  <a:lnTo>
                    <a:pt x="129" y="739"/>
                  </a:lnTo>
                  <a:lnTo>
                    <a:pt x="131" y="731"/>
                  </a:lnTo>
                  <a:lnTo>
                    <a:pt x="134" y="728"/>
                  </a:lnTo>
                  <a:lnTo>
                    <a:pt x="138" y="724"/>
                  </a:lnTo>
                  <a:lnTo>
                    <a:pt x="142" y="721"/>
                  </a:lnTo>
                  <a:lnTo>
                    <a:pt x="148" y="719"/>
                  </a:lnTo>
                  <a:lnTo>
                    <a:pt x="155" y="720"/>
                  </a:lnTo>
                  <a:lnTo>
                    <a:pt x="162" y="720"/>
                  </a:lnTo>
                  <a:lnTo>
                    <a:pt x="169" y="722"/>
                  </a:lnTo>
                  <a:lnTo>
                    <a:pt x="180" y="725"/>
                  </a:lnTo>
                  <a:lnTo>
                    <a:pt x="192" y="729"/>
                  </a:lnTo>
                  <a:lnTo>
                    <a:pt x="177" y="677"/>
                  </a:lnTo>
                  <a:lnTo>
                    <a:pt x="159" y="628"/>
                  </a:lnTo>
                  <a:lnTo>
                    <a:pt x="140" y="578"/>
                  </a:lnTo>
                  <a:lnTo>
                    <a:pt x="122" y="530"/>
                  </a:lnTo>
                  <a:lnTo>
                    <a:pt x="104" y="479"/>
                  </a:lnTo>
                  <a:lnTo>
                    <a:pt x="92" y="429"/>
                  </a:lnTo>
                  <a:lnTo>
                    <a:pt x="86" y="376"/>
                  </a:lnTo>
                  <a:lnTo>
                    <a:pt x="89" y="322"/>
                  </a:lnTo>
                  <a:lnTo>
                    <a:pt x="84" y="283"/>
                  </a:lnTo>
                  <a:lnTo>
                    <a:pt x="83" y="245"/>
                  </a:lnTo>
                  <a:lnTo>
                    <a:pt x="81" y="204"/>
                  </a:lnTo>
                  <a:lnTo>
                    <a:pt x="81" y="165"/>
                  </a:lnTo>
                  <a:lnTo>
                    <a:pt x="80" y="125"/>
                  </a:lnTo>
                  <a:lnTo>
                    <a:pt x="80" y="85"/>
                  </a:lnTo>
                  <a:lnTo>
                    <a:pt x="78" y="45"/>
                  </a:lnTo>
                  <a:lnTo>
                    <a:pt x="77" y="6"/>
                  </a:lnTo>
                  <a:lnTo>
                    <a:pt x="65" y="0"/>
                  </a:lnTo>
                  <a:lnTo>
                    <a:pt x="60" y="2"/>
                  </a:lnTo>
                  <a:lnTo>
                    <a:pt x="58" y="9"/>
                  </a:lnTo>
                  <a:lnTo>
                    <a:pt x="58" y="19"/>
                  </a:lnTo>
                  <a:lnTo>
                    <a:pt x="58" y="30"/>
                  </a:lnTo>
                  <a:lnTo>
                    <a:pt x="58" y="42"/>
                  </a:lnTo>
                  <a:lnTo>
                    <a:pt x="55" y="52"/>
                  </a:lnTo>
                  <a:lnTo>
                    <a:pt x="51" y="6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8" name="Freeform 64"/>
            <p:cNvSpPr>
              <a:spLocks/>
            </p:cNvSpPr>
            <p:nvPr/>
          </p:nvSpPr>
          <p:spPr bwMode="auto">
            <a:xfrm>
              <a:off x="5649913" y="4821238"/>
              <a:ext cx="103188" cy="138112"/>
            </a:xfrm>
            <a:custGeom>
              <a:avLst/>
              <a:gdLst/>
              <a:ahLst/>
              <a:cxnLst>
                <a:cxn ang="0">
                  <a:pos x="5" y="54"/>
                </a:cxn>
                <a:cxn ang="0">
                  <a:pos x="36" y="90"/>
                </a:cxn>
                <a:cxn ang="0">
                  <a:pos x="68" y="127"/>
                </a:cxn>
                <a:cxn ang="0">
                  <a:pos x="98" y="163"/>
                </a:cxn>
                <a:cxn ang="0">
                  <a:pos x="128" y="200"/>
                </a:cxn>
                <a:cxn ang="0">
                  <a:pos x="159" y="236"/>
                </a:cxn>
                <a:cxn ang="0">
                  <a:pos x="190" y="273"/>
                </a:cxn>
                <a:cxn ang="0">
                  <a:pos x="223" y="310"/>
                </a:cxn>
                <a:cxn ang="0">
                  <a:pos x="260" y="347"/>
                </a:cxn>
                <a:cxn ang="0">
                  <a:pos x="260" y="338"/>
                </a:cxn>
                <a:cxn ang="0">
                  <a:pos x="261" y="327"/>
                </a:cxn>
                <a:cxn ang="0">
                  <a:pos x="261" y="315"/>
                </a:cxn>
                <a:cxn ang="0">
                  <a:pos x="258" y="307"/>
                </a:cxn>
                <a:cxn ang="0">
                  <a:pos x="249" y="282"/>
                </a:cxn>
                <a:cxn ang="0">
                  <a:pos x="236" y="262"/>
                </a:cxn>
                <a:cxn ang="0">
                  <a:pos x="218" y="244"/>
                </a:cxn>
                <a:cxn ang="0">
                  <a:pos x="199" y="228"/>
                </a:cxn>
                <a:cxn ang="0">
                  <a:pos x="177" y="211"/>
                </a:cxn>
                <a:cxn ang="0">
                  <a:pos x="158" y="195"/>
                </a:cxn>
                <a:cxn ang="0">
                  <a:pos x="139" y="177"/>
                </a:cxn>
                <a:cxn ang="0">
                  <a:pos x="126" y="155"/>
                </a:cxn>
                <a:cxn ang="0">
                  <a:pos x="112" y="135"/>
                </a:cxn>
                <a:cxn ang="0">
                  <a:pos x="96" y="115"/>
                </a:cxn>
                <a:cxn ang="0">
                  <a:pos x="80" y="96"/>
                </a:cxn>
                <a:cxn ang="0">
                  <a:pos x="64" y="78"/>
                </a:cxn>
                <a:cxn ang="0">
                  <a:pos x="48" y="58"/>
                </a:cxn>
                <a:cxn ang="0">
                  <a:pos x="33" y="39"/>
                </a:cxn>
                <a:cxn ang="0">
                  <a:pos x="17" y="20"/>
                </a:cxn>
                <a:cxn ang="0">
                  <a:pos x="5" y="0"/>
                </a:cxn>
                <a:cxn ang="0">
                  <a:pos x="2" y="6"/>
                </a:cxn>
                <a:cxn ang="0">
                  <a:pos x="0" y="13"/>
                </a:cxn>
                <a:cxn ang="0">
                  <a:pos x="0" y="20"/>
                </a:cxn>
                <a:cxn ang="0">
                  <a:pos x="0" y="27"/>
                </a:cxn>
                <a:cxn ang="0">
                  <a:pos x="0" y="34"/>
                </a:cxn>
                <a:cxn ang="0">
                  <a:pos x="0" y="41"/>
                </a:cxn>
                <a:cxn ang="0">
                  <a:pos x="2" y="48"/>
                </a:cxn>
                <a:cxn ang="0">
                  <a:pos x="5" y="54"/>
                </a:cxn>
              </a:cxnLst>
              <a:rect l="0" t="0" r="r" b="b"/>
              <a:pathLst>
                <a:path w="261" h="347">
                  <a:moveTo>
                    <a:pt x="5" y="54"/>
                  </a:moveTo>
                  <a:lnTo>
                    <a:pt x="36" y="90"/>
                  </a:lnTo>
                  <a:lnTo>
                    <a:pt x="68" y="127"/>
                  </a:lnTo>
                  <a:lnTo>
                    <a:pt x="98" y="163"/>
                  </a:lnTo>
                  <a:lnTo>
                    <a:pt x="128" y="200"/>
                  </a:lnTo>
                  <a:lnTo>
                    <a:pt x="159" y="236"/>
                  </a:lnTo>
                  <a:lnTo>
                    <a:pt x="190" y="273"/>
                  </a:lnTo>
                  <a:lnTo>
                    <a:pt x="223" y="310"/>
                  </a:lnTo>
                  <a:lnTo>
                    <a:pt x="260" y="347"/>
                  </a:lnTo>
                  <a:lnTo>
                    <a:pt x="260" y="338"/>
                  </a:lnTo>
                  <a:lnTo>
                    <a:pt x="261" y="327"/>
                  </a:lnTo>
                  <a:lnTo>
                    <a:pt x="261" y="315"/>
                  </a:lnTo>
                  <a:lnTo>
                    <a:pt x="258" y="307"/>
                  </a:lnTo>
                  <a:lnTo>
                    <a:pt x="249" y="282"/>
                  </a:lnTo>
                  <a:lnTo>
                    <a:pt x="236" y="262"/>
                  </a:lnTo>
                  <a:lnTo>
                    <a:pt x="218" y="244"/>
                  </a:lnTo>
                  <a:lnTo>
                    <a:pt x="199" y="228"/>
                  </a:lnTo>
                  <a:lnTo>
                    <a:pt x="177" y="211"/>
                  </a:lnTo>
                  <a:lnTo>
                    <a:pt x="158" y="195"/>
                  </a:lnTo>
                  <a:lnTo>
                    <a:pt x="139" y="177"/>
                  </a:lnTo>
                  <a:lnTo>
                    <a:pt x="126" y="155"/>
                  </a:lnTo>
                  <a:lnTo>
                    <a:pt x="112" y="135"/>
                  </a:lnTo>
                  <a:lnTo>
                    <a:pt x="96" y="115"/>
                  </a:lnTo>
                  <a:lnTo>
                    <a:pt x="80" y="96"/>
                  </a:lnTo>
                  <a:lnTo>
                    <a:pt x="64" y="78"/>
                  </a:lnTo>
                  <a:lnTo>
                    <a:pt x="48" y="58"/>
                  </a:lnTo>
                  <a:lnTo>
                    <a:pt x="33" y="39"/>
                  </a:lnTo>
                  <a:lnTo>
                    <a:pt x="17" y="20"/>
                  </a:lnTo>
                  <a:lnTo>
                    <a:pt x="5" y="0"/>
                  </a:lnTo>
                  <a:lnTo>
                    <a:pt x="2" y="6"/>
                  </a:lnTo>
                  <a:lnTo>
                    <a:pt x="0" y="13"/>
                  </a:lnTo>
                  <a:lnTo>
                    <a:pt x="0" y="20"/>
                  </a:lnTo>
                  <a:lnTo>
                    <a:pt x="0" y="27"/>
                  </a:lnTo>
                  <a:lnTo>
                    <a:pt x="0" y="34"/>
                  </a:lnTo>
                  <a:lnTo>
                    <a:pt x="0" y="41"/>
                  </a:lnTo>
                  <a:lnTo>
                    <a:pt x="2" y="48"/>
                  </a:lnTo>
                  <a:lnTo>
                    <a:pt x="5" y="5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9" name="Freeform 65"/>
            <p:cNvSpPr>
              <a:spLocks/>
            </p:cNvSpPr>
            <p:nvPr/>
          </p:nvSpPr>
          <p:spPr bwMode="auto">
            <a:xfrm>
              <a:off x="5037138" y="4829175"/>
              <a:ext cx="4763" cy="15875"/>
            </a:xfrm>
            <a:custGeom>
              <a:avLst/>
              <a:gdLst/>
              <a:ahLst/>
              <a:cxnLst>
                <a:cxn ang="0">
                  <a:pos x="0" y="41"/>
                </a:cxn>
                <a:cxn ang="0">
                  <a:pos x="16" y="0"/>
                </a:cxn>
                <a:cxn ang="0">
                  <a:pos x="7" y="6"/>
                </a:cxn>
                <a:cxn ang="0">
                  <a:pos x="2" y="16"/>
                </a:cxn>
                <a:cxn ang="0">
                  <a:pos x="0" y="21"/>
                </a:cxn>
                <a:cxn ang="0">
                  <a:pos x="0" y="27"/>
                </a:cxn>
                <a:cxn ang="0">
                  <a:pos x="0" y="34"/>
                </a:cxn>
                <a:cxn ang="0">
                  <a:pos x="0" y="41"/>
                </a:cxn>
              </a:cxnLst>
              <a:rect l="0" t="0" r="r" b="b"/>
              <a:pathLst>
                <a:path w="16" h="41">
                  <a:moveTo>
                    <a:pt x="0" y="41"/>
                  </a:moveTo>
                  <a:lnTo>
                    <a:pt x="16" y="0"/>
                  </a:lnTo>
                  <a:lnTo>
                    <a:pt x="7" y="6"/>
                  </a:lnTo>
                  <a:lnTo>
                    <a:pt x="2" y="16"/>
                  </a:lnTo>
                  <a:lnTo>
                    <a:pt x="0" y="21"/>
                  </a:lnTo>
                  <a:lnTo>
                    <a:pt x="0" y="27"/>
                  </a:lnTo>
                  <a:lnTo>
                    <a:pt x="0" y="34"/>
                  </a:lnTo>
                  <a:lnTo>
                    <a:pt x="0" y="4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0" name="Freeform 66"/>
            <p:cNvSpPr>
              <a:spLocks/>
            </p:cNvSpPr>
            <p:nvPr/>
          </p:nvSpPr>
          <p:spPr bwMode="auto">
            <a:xfrm>
              <a:off x="5641975" y="4867275"/>
              <a:ext cx="93663" cy="128587"/>
            </a:xfrm>
            <a:custGeom>
              <a:avLst/>
              <a:gdLst/>
              <a:ahLst/>
              <a:cxnLst>
                <a:cxn ang="0">
                  <a:pos x="85" y="172"/>
                </a:cxn>
                <a:cxn ang="0">
                  <a:pos x="93" y="180"/>
                </a:cxn>
                <a:cxn ang="0">
                  <a:pos x="101" y="189"/>
                </a:cxn>
                <a:cxn ang="0">
                  <a:pos x="109" y="199"/>
                </a:cxn>
                <a:cxn ang="0">
                  <a:pos x="118" y="209"/>
                </a:cxn>
                <a:cxn ang="0">
                  <a:pos x="125" y="218"/>
                </a:cxn>
                <a:cxn ang="0">
                  <a:pos x="134" y="227"/>
                </a:cxn>
                <a:cxn ang="0">
                  <a:pos x="141" y="236"/>
                </a:cxn>
                <a:cxn ang="0">
                  <a:pos x="150" y="245"/>
                </a:cxn>
                <a:cxn ang="0">
                  <a:pos x="156" y="240"/>
                </a:cxn>
                <a:cxn ang="0">
                  <a:pos x="163" y="240"/>
                </a:cxn>
                <a:cxn ang="0">
                  <a:pos x="171" y="239"/>
                </a:cxn>
                <a:cxn ang="0">
                  <a:pos x="178" y="239"/>
                </a:cxn>
                <a:cxn ang="0">
                  <a:pos x="187" y="248"/>
                </a:cxn>
                <a:cxn ang="0">
                  <a:pos x="195" y="259"/>
                </a:cxn>
                <a:cxn ang="0">
                  <a:pos x="202" y="269"/>
                </a:cxn>
                <a:cxn ang="0">
                  <a:pos x="209" y="282"/>
                </a:cxn>
                <a:cxn ang="0">
                  <a:pos x="214" y="292"/>
                </a:cxn>
                <a:cxn ang="0">
                  <a:pos x="221" y="303"/>
                </a:cxn>
                <a:cxn ang="0">
                  <a:pos x="228" y="313"/>
                </a:cxn>
                <a:cxn ang="0">
                  <a:pos x="237" y="323"/>
                </a:cxn>
                <a:cxn ang="0">
                  <a:pos x="232" y="315"/>
                </a:cxn>
                <a:cxn ang="0">
                  <a:pos x="229" y="308"/>
                </a:cxn>
                <a:cxn ang="0">
                  <a:pos x="226" y="300"/>
                </a:cxn>
                <a:cxn ang="0">
                  <a:pos x="222" y="293"/>
                </a:cxn>
                <a:cxn ang="0">
                  <a:pos x="219" y="285"/>
                </a:cxn>
                <a:cxn ang="0">
                  <a:pos x="217" y="277"/>
                </a:cxn>
                <a:cxn ang="0">
                  <a:pos x="216" y="269"/>
                </a:cxn>
                <a:cxn ang="0">
                  <a:pos x="219" y="263"/>
                </a:cxn>
                <a:cxn ang="0">
                  <a:pos x="205" y="238"/>
                </a:cxn>
                <a:cxn ang="0">
                  <a:pos x="190" y="215"/>
                </a:cxn>
                <a:cxn ang="0">
                  <a:pos x="172" y="193"/>
                </a:cxn>
                <a:cxn ang="0">
                  <a:pos x="153" y="173"/>
                </a:cxn>
                <a:cxn ang="0">
                  <a:pos x="132" y="151"/>
                </a:cxn>
                <a:cxn ang="0">
                  <a:pos x="112" y="130"/>
                </a:cxn>
                <a:cxn ang="0">
                  <a:pos x="94" y="109"/>
                </a:cxn>
                <a:cxn ang="0">
                  <a:pos x="80" y="88"/>
                </a:cxn>
                <a:cxn ang="0">
                  <a:pos x="9" y="0"/>
                </a:cxn>
                <a:cxn ang="0">
                  <a:pos x="0" y="25"/>
                </a:cxn>
                <a:cxn ang="0">
                  <a:pos x="2" y="49"/>
                </a:cxn>
                <a:cxn ang="0">
                  <a:pos x="10" y="71"/>
                </a:cxn>
                <a:cxn ang="0">
                  <a:pos x="24" y="92"/>
                </a:cxn>
                <a:cxn ang="0">
                  <a:pos x="38" y="111"/>
                </a:cxn>
                <a:cxn ang="0">
                  <a:pos x="55" y="131"/>
                </a:cxn>
                <a:cxn ang="0">
                  <a:pos x="71" y="150"/>
                </a:cxn>
                <a:cxn ang="0">
                  <a:pos x="85" y="172"/>
                </a:cxn>
              </a:cxnLst>
              <a:rect l="0" t="0" r="r" b="b"/>
              <a:pathLst>
                <a:path w="237" h="323">
                  <a:moveTo>
                    <a:pt x="85" y="172"/>
                  </a:moveTo>
                  <a:lnTo>
                    <a:pt x="93" y="180"/>
                  </a:lnTo>
                  <a:lnTo>
                    <a:pt x="101" y="189"/>
                  </a:lnTo>
                  <a:lnTo>
                    <a:pt x="109" y="199"/>
                  </a:lnTo>
                  <a:lnTo>
                    <a:pt x="118" y="209"/>
                  </a:lnTo>
                  <a:lnTo>
                    <a:pt x="125" y="218"/>
                  </a:lnTo>
                  <a:lnTo>
                    <a:pt x="134" y="227"/>
                  </a:lnTo>
                  <a:lnTo>
                    <a:pt x="141" y="236"/>
                  </a:lnTo>
                  <a:lnTo>
                    <a:pt x="150" y="245"/>
                  </a:lnTo>
                  <a:lnTo>
                    <a:pt x="156" y="240"/>
                  </a:lnTo>
                  <a:lnTo>
                    <a:pt x="163" y="240"/>
                  </a:lnTo>
                  <a:lnTo>
                    <a:pt x="171" y="239"/>
                  </a:lnTo>
                  <a:lnTo>
                    <a:pt x="178" y="239"/>
                  </a:lnTo>
                  <a:lnTo>
                    <a:pt x="187" y="248"/>
                  </a:lnTo>
                  <a:lnTo>
                    <a:pt x="195" y="259"/>
                  </a:lnTo>
                  <a:lnTo>
                    <a:pt x="202" y="269"/>
                  </a:lnTo>
                  <a:lnTo>
                    <a:pt x="209" y="282"/>
                  </a:lnTo>
                  <a:lnTo>
                    <a:pt x="214" y="292"/>
                  </a:lnTo>
                  <a:lnTo>
                    <a:pt x="221" y="303"/>
                  </a:lnTo>
                  <a:lnTo>
                    <a:pt x="228" y="313"/>
                  </a:lnTo>
                  <a:lnTo>
                    <a:pt x="237" y="323"/>
                  </a:lnTo>
                  <a:lnTo>
                    <a:pt x="232" y="315"/>
                  </a:lnTo>
                  <a:lnTo>
                    <a:pt x="229" y="308"/>
                  </a:lnTo>
                  <a:lnTo>
                    <a:pt x="226" y="300"/>
                  </a:lnTo>
                  <a:lnTo>
                    <a:pt x="222" y="293"/>
                  </a:lnTo>
                  <a:lnTo>
                    <a:pt x="219" y="285"/>
                  </a:lnTo>
                  <a:lnTo>
                    <a:pt x="217" y="277"/>
                  </a:lnTo>
                  <a:lnTo>
                    <a:pt x="216" y="269"/>
                  </a:lnTo>
                  <a:lnTo>
                    <a:pt x="219" y="263"/>
                  </a:lnTo>
                  <a:lnTo>
                    <a:pt x="205" y="238"/>
                  </a:lnTo>
                  <a:lnTo>
                    <a:pt x="190" y="215"/>
                  </a:lnTo>
                  <a:lnTo>
                    <a:pt x="172" y="193"/>
                  </a:lnTo>
                  <a:lnTo>
                    <a:pt x="153" y="173"/>
                  </a:lnTo>
                  <a:lnTo>
                    <a:pt x="132" y="151"/>
                  </a:lnTo>
                  <a:lnTo>
                    <a:pt x="112" y="130"/>
                  </a:lnTo>
                  <a:lnTo>
                    <a:pt x="94" y="109"/>
                  </a:lnTo>
                  <a:lnTo>
                    <a:pt x="80" y="88"/>
                  </a:lnTo>
                  <a:lnTo>
                    <a:pt x="9" y="0"/>
                  </a:lnTo>
                  <a:lnTo>
                    <a:pt x="0" y="25"/>
                  </a:lnTo>
                  <a:lnTo>
                    <a:pt x="2" y="49"/>
                  </a:lnTo>
                  <a:lnTo>
                    <a:pt x="10" y="71"/>
                  </a:lnTo>
                  <a:lnTo>
                    <a:pt x="24" y="92"/>
                  </a:lnTo>
                  <a:lnTo>
                    <a:pt x="38" y="111"/>
                  </a:lnTo>
                  <a:lnTo>
                    <a:pt x="55" y="131"/>
                  </a:lnTo>
                  <a:lnTo>
                    <a:pt x="71" y="150"/>
                  </a:lnTo>
                  <a:lnTo>
                    <a:pt x="85" y="17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1" name="Freeform 67"/>
            <p:cNvSpPr>
              <a:spLocks/>
            </p:cNvSpPr>
            <p:nvPr/>
          </p:nvSpPr>
          <p:spPr bwMode="auto">
            <a:xfrm>
              <a:off x="5348288" y="4910138"/>
              <a:ext cx="4763" cy="100012"/>
            </a:xfrm>
            <a:custGeom>
              <a:avLst/>
              <a:gdLst/>
              <a:ahLst/>
              <a:cxnLst>
                <a:cxn ang="0">
                  <a:pos x="5" y="250"/>
                </a:cxn>
                <a:cxn ang="0">
                  <a:pos x="6" y="219"/>
                </a:cxn>
                <a:cxn ang="0">
                  <a:pos x="8" y="187"/>
                </a:cxn>
                <a:cxn ang="0">
                  <a:pos x="8" y="156"/>
                </a:cxn>
                <a:cxn ang="0">
                  <a:pos x="9" y="124"/>
                </a:cxn>
                <a:cxn ang="0">
                  <a:pos x="9" y="92"/>
                </a:cxn>
                <a:cxn ang="0">
                  <a:pos x="9" y="60"/>
                </a:cxn>
                <a:cxn ang="0">
                  <a:pos x="8" y="30"/>
                </a:cxn>
                <a:cxn ang="0">
                  <a:pos x="7" y="0"/>
                </a:cxn>
                <a:cxn ang="0">
                  <a:pos x="4" y="30"/>
                </a:cxn>
                <a:cxn ang="0">
                  <a:pos x="1" y="60"/>
                </a:cxn>
                <a:cxn ang="0">
                  <a:pos x="0" y="92"/>
                </a:cxn>
                <a:cxn ang="0">
                  <a:pos x="0" y="124"/>
                </a:cxn>
                <a:cxn ang="0">
                  <a:pos x="0" y="156"/>
                </a:cxn>
                <a:cxn ang="0">
                  <a:pos x="0" y="187"/>
                </a:cxn>
                <a:cxn ang="0">
                  <a:pos x="1" y="219"/>
                </a:cxn>
                <a:cxn ang="0">
                  <a:pos x="5" y="250"/>
                </a:cxn>
              </a:cxnLst>
              <a:rect l="0" t="0" r="r" b="b"/>
              <a:pathLst>
                <a:path w="9" h="250">
                  <a:moveTo>
                    <a:pt x="5" y="250"/>
                  </a:moveTo>
                  <a:lnTo>
                    <a:pt x="6" y="219"/>
                  </a:lnTo>
                  <a:lnTo>
                    <a:pt x="8" y="187"/>
                  </a:lnTo>
                  <a:lnTo>
                    <a:pt x="8" y="156"/>
                  </a:lnTo>
                  <a:lnTo>
                    <a:pt x="9" y="124"/>
                  </a:lnTo>
                  <a:lnTo>
                    <a:pt x="9" y="92"/>
                  </a:lnTo>
                  <a:lnTo>
                    <a:pt x="9" y="60"/>
                  </a:lnTo>
                  <a:lnTo>
                    <a:pt x="8" y="30"/>
                  </a:lnTo>
                  <a:lnTo>
                    <a:pt x="7" y="0"/>
                  </a:lnTo>
                  <a:lnTo>
                    <a:pt x="4" y="30"/>
                  </a:lnTo>
                  <a:lnTo>
                    <a:pt x="1" y="60"/>
                  </a:lnTo>
                  <a:lnTo>
                    <a:pt x="0" y="92"/>
                  </a:lnTo>
                  <a:lnTo>
                    <a:pt x="0" y="124"/>
                  </a:lnTo>
                  <a:lnTo>
                    <a:pt x="0" y="156"/>
                  </a:lnTo>
                  <a:lnTo>
                    <a:pt x="0" y="187"/>
                  </a:lnTo>
                  <a:lnTo>
                    <a:pt x="1" y="219"/>
                  </a:lnTo>
                  <a:lnTo>
                    <a:pt x="5" y="25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2" name="Freeform 68"/>
            <p:cNvSpPr>
              <a:spLocks/>
            </p:cNvSpPr>
            <p:nvPr/>
          </p:nvSpPr>
          <p:spPr bwMode="auto">
            <a:xfrm>
              <a:off x="5048250" y="4956175"/>
              <a:ext cx="171450" cy="322262"/>
            </a:xfrm>
            <a:custGeom>
              <a:avLst/>
              <a:gdLst/>
              <a:ahLst/>
              <a:cxnLst>
                <a:cxn ang="0">
                  <a:pos x="351" y="386"/>
                </a:cxn>
                <a:cxn ang="0">
                  <a:pos x="327" y="417"/>
                </a:cxn>
                <a:cxn ang="0">
                  <a:pos x="332" y="455"/>
                </a:cxn>
                <a:cxn ang="0">
                  <a:pos x="226" y="523"/>
                </a:cxn>
                <a:cxn ang="0">
                  <a:pos x="100" y="537"/>
                </a:cxn>
                <a:cxn ang="0">
                  <a:pos x="9" y="519"/>
                </a:cxn>
                <a:cxn ang="0">
                  <a:pos x="8" y="544"/>
                </a:cxn>
                <a:cxn ang="0">
                  <a:pos x="27" y="591"/>
                </a:cxn>
                <a:cxn ang="0">
                  <a:pos x="54" y="633"/>
                </a:cxn>
                <a:cxn ang="0">
                  <a:pos x="60" y="703"/>
                </a:cxn>
                <a:cxn ang="0">
                  <a:pos x="64" y="659"/>
                </a:cxn>
                <a:cxn ang="0">
                  <a:pos x="89" y="631"/>
                </a:cxn>
                <a:cxn ang="0">
                  <a:pos x="103" y="659"/>
                </a:cxn>
                <a:cxn ang="0">
                  <a:pos x="103" y="697"/>
                </a:cxn>
                <a:cxn ang="0">
                  <a:pos x="110" y="712"/>
                </a:cxn>
                <a:cxn ang="0">
                  <a:pos x="119" y="676"/>
                </a:cxn>
                <a:cxn ang="0">
                  <a:pos x="135" y="645"/>
                </a:cxn>
                <a:cxn ang="0">
                  <a:pos x="154" y="656"/>
                </a:cxn>
                <a:cxn ang="0">
                  <a:pos x="155" y="686"/>
                </a:cxn>
                <a:cxn ang="0">
                  <a:pos x="152" y="718"/>
                </a:cxn>
                <a:cxn ang="0">
                  <a:pos x="152" y="812"/>
                </a:cxn>
                <a:cxn ang="0">
                  <a:pos x="155" y="795"/>
                </a:cxn>
                <a:cxn ang="0">
                  <a:pos x="160" y="757"/>
                </a:cxn>
                <a:cxn ang="0">
                  <a:pos x="164" y="712"/>
                </a:cxn>
                <a:cxn ang="0">
                  <a:pos x="186" y="679"/>
                </a:cxn>
                <a:cxn ang="0">
                  <a:pos x="201" y="697"/>
                </a:cxn>
                <a:cxn ang="0">
                  <a:pos x="200" y="725"/>
                </a:cxn>
                <a:cxn ang="0">
                  <a:pos x="207" y="736"/>
                </a:cxn>
                <a:cxn ang="0">
                  <a:pos x="213" y="718"/>
                </a:cxn>
                <a:cxn ang="0">
                  <a:pos x="225" y="704"/>
                </a:cxn>
                <a:cxn ang="0">
                  <a:pos x="243" y="718"/>
                </a:cxn>
                <a:cxn ang="0">
                  <a:pos x="261" y="670"/>
                </a:cxn>
                <a:cxn ang="0">
                  <a:pos x="273" y="623"/>
                </a:cxn>
                <a:cxn ang="0">
                  <a:pos x="299" y="602"/>
                </a:cxn>
                <a:cxn ang="0">
                  <a:pos x="325" y="621"/>
                </a:cxn>
                <a:cxn ang="0">
                  <a:pos x="336" y="647"/>
                </a:cxn>
                <a:cxn ang="0">
                  <a:pos x="354" y="638"/>
                </a:cxn>
                <a:cxn ang="0">
                  <a:pos x="363" y="590"/>
                </a:cxn>
                <a:cxn ang="0">
                  <a:pos x="398" y="560"/>
                </a:cxn>
                <a:cxn ang="0">
                  <a:pos x="402" y="510"/>
                </a:cxn>
                <a:cxn ang="0">
                  <a:pos x="418" y="466"/>
                </a:cxn>
                <a:cxn ang="0">
                  <a:pos x="414" y="430"/>
                </a:cxn>
                <a:cxn ang="0">
                  <a:pos x="425" y="385"/>
                </a:cxn>
                <a:cxn ang="0">
                  <a:pos x="434" y="321"/>
                </a:cxn>
                <a:cxn ang="0">
                  <a:pos x="430" y="257"/>
                </a:cxn>
                <a:cxn ang="0">
                  <a:pos x="417" y="161"/>
                </a:cxn>
                <a:cxn ang="0">
                  <a:pos x="406" y="63"/>
                </a:cxn>
                <a:cxn ang="0">
                  <a:pos x="389" y="47"/>
                </a:cxn>
                <a:cxn ang="0">
                  <a:pos x="402" y="189"/>
                </a:cxn>
                <a:cxn ang="0">
                  <a:pos x="389" y="324"/>
                </a:cxn>
              </a:cxnLst>
              <a:rect l="0" t="0" r="r" b="b"/>
              <a:pathLst>
                <a:path w="434" h="813">
                  <a:moveTo>
                    <a:pt x="368" y="368"/>
                  </a:moveTo>
                  <a:lnTo>
                    <a:pt x="359" y="377"/>
                  </a:lnTo>
                  <a:lnTo>
                    <a:pt x="351" y="386"/>
                  </a:lnTo>
                  <a:lnTo>
                    <a:pt x="342" y="396"/>
                  </a:lnTo>
                  <a:lnTo>
                    <a:pt x="334" y="407"/>
                  </a:lnTo>
                  <a:lnTo>
                    <a:pt x="327" y="417"/>
                  </a:lnTo>
                  <a:lnTo>
                    <a:pt x="325" y="428"/>
                  </a:lnTo>
                  <a:lnTo>
                    <a:pt x="325" y="440"/>
                  </a:lnTo>
                  <a:lnTo>
                    <a:pt x="332" y="455"/>
                  </a:lnTo>
                  <a:lnTo>
                    <a:pt x="300" y="485"/>
                  </a:lnTo>
                  <a:lnTo>
                    <a:pt x="265" y="509"/>
                  </a:lnTo>
                  <a:lnTo>
                    <a:pt x="226" y="523"/>
                  </a:lnTo>
                  <a:lnTo>
                    <a:pt x="187" y="533"/>
                  </a:lnTo>
                  <a:lnTo>
                    <a:pt x="143" y="537"/>
                  </a:lnTo>
                  <a:lnTo>
                    <a:pt x="100" y="537"/>
                  </a:lnTo>
                  <a:lnTo>
                    <a:pt x="58" y="532"/>
                  </a:lnTo>
                  <a:lnTo>
                    <a:pt x="18" y="526"/>
                  </a:lnTo>
                  <a:lnTo>
                    <a:pt x="9" y="519"/>
                  </a:lnTo>
                  <a:lnTo>
                    <a:pt x="0" y="512"/>
                  </a:lnTo>
                  <a:lnTo>
                    <a:pt x="4" y="528"/>
                  </a:lnTo>
                  <a:lnTo>
                    <a:pt x="8" y="544"/>
                  </a:lnTo>
                  <a:lnTo>
                    <a:pt x="14" y="559"/>
                  </a:lnTo>
                  <a:lnTo>
                    <a:pt x="21" y="576"/>
                  </a:lnTo>
                  <a:lnTo>
                    <a:pt x="27" y="591"/>
                  </a:lnTo>
                  <a:lnTo>
                    <a:pt x="35" y="606"/>
                  </a:lnTo>
                  <a:lnTo>
                    <a:pt x="44" y="620"/>
                  </a:lnTo>
                  <a:lnTo>
                    <a:pt x="54" y="633"/>
                  </a:lnTo>
                  <a:lnTo>
                    <a:pt x="49" y="730"/>
                  </a:lnTo>
                  <a:lnTo>
                    <a:pt x="55" y="716"/>
                  </a:lnTo>
                  <a:lnTo>
                    <a:pt x="60" y="703"/>
                  </a:lnTo>
                  <a:lnTo>
                    <a:pt x="61" y="688"/>
                  </a:lnTo>
                  <a:lnTo>
                    <a:pt x="63" y="674"/>
                  </a:lnTo>
                  <a:lnTo>
                    <a:pt x="64" y="659"/>
                  </a:lnTo>
                  <a:lnTo>
                    <a:pt x="69" y="647"/>
                  </a:lnTo>
                  <a:lnTo>
                    <a:pt x="76" y="637"/>
                  </a:lnTo>
                  <a:lnTo>
                    <a:pt x="89" y="631"/>
                  </a:lnTo>
                  <a:lnTo>
                    <a:pt x="96" y="639"/>
                  </a:lnTo>
                  <a:lnTo>
                    <a:pt x="100" y="649"/>
                  </a:lnTo>
                  <a:lnTo>
                    <a:pt x="103" y="659"/>
                  </a:lnTo>
                  <a:lnTo>
                    <a:pt x="104" y="673"/>
                  </a:lnTo>
                  <a:lnTo>
                    <a:pt x="103" y="684"/>
                  </a:lnTo>
                  <a:lnTo>
                    <a:pt x="103" y="697"/>
                  </a:lnTo>
                  <a:lnTo>
                    <a:pt x="103" y="710"/>
                  </a:lnTo>
                  <a:lnTo>
                    <a:pt x="105" y="722"/>
                  </a:lnTo>
                  <a:lnTo>
                    <a:pt x="110" y="712"/>
                  </a:lnTo>
                  <a:lnTo>
                    <a:pt x="114" y="701"/>
                  </a:lnTo>
                  <a:lnTo>
                    <a:pt x="116" y="688"/>
                  </a:lnTo>
                  <a:lnTo>
                    <a:pt x="119" y="676"/>
                  </a:lnTo>
                  <a:lnTo>
                    <a:pt x="123" y="664"/>
                  </a:lnTo>
                  <a:lnTo>
                    <a:pt x="128" y="654"/>
                  </a:lnTo>
                  <a:lnTo>
                    <a:pt x="135" y="645"/>
                  </a:lnTo>
                  <a:lnTo>
                    <a:pt x="147" y="639"/>
                  </a:lnTo>
                  <a:lnTo>
                    <a:pt x="151" y="646"/>
                  </a:lnTo>
                  <a:lnTo>
                    <a:pt x="154" y="656"/>
                  </a:lnTo>
                  <a:lnTo>
                    <a:pt x="155" y="666"/>
                  </a:lnTo>
                  <a:lnTo>
                    <a:pt x="156" y="676"/>
                  </a:lnTo>
                  <a:lnTo>
                    <a:pt x="155" y="686"/>
                  </a:lnTo>
                  <a:lnTo>
                    <a:pt x="154" y="697"/>
                  </a:lnTo>
                  <a:lnTo>
                    <a:pt x="153" y="707"/>
                  </a:lnTo>
                  <a:lnTo>
                    <a:pt x="152" y="718"/>
                  </a:lnTo>
                  <a:lnTo>
                    <a:pt x="142" y="813"/>
                  </a:lnTo>
                  <a:lnTo>
                    <a:pt x="149" y="813"/>
                  </a:lnTo>
                  <a:lnTo>
                    <a:pt x="152" y="812"/>
                  </a:lnTo>
                  <a:lnTo>
                    <a:pt x="154" y="808"/>
                  </a:lnTo>
                  <a:lnTo>
                    <a:pt x="155" y="805"/>
                  </a:lnTo>
                  <a:lnTo>
                    <a:pt x="155" y="795"/>
                  </a:lnTo>
                  <a:lnTo>
                    <a:pt x="160" y="788"/>
                  </a:lnTo>
                  <a:lnTo>
                    <a:pt x="160" y="773"/>
                  </a:lnTo>
                  <a:lnTo>
                    <a:pt x="160" y="757"/>
                  </a:lnTo>
                  <a:lnTo>
                    <a:pt x="160" y="740"/>
                  </a:lnTo>
                  <a:lnTo>
                    <a:pt x="162" y="727"/>
                  </a:lnTo>
                  <a:lnTo>
                    <a:pt x="164" y="712"/>
                  </a:lnTo>
                  <a:lnTo>
                    <a:pt x="169" y="700"/>
                  </a:lnTo>
                  <a:lnTo>
                    <a:pt x="176" y="688"/>
                  </a:lnTo>
                  <a:lnTo>
                    <a:pt x="186" y="679"/>
                  </a:lnTo>
                  <a:lnTo>
                    <a:pt x="195" y="683"/>
                  </a:lnTo>
                  <a:lnTo>
                    <a:pt x="200" y="689"/>
                  </a:lnTo>
                  <a:lnTo>
                    <a:pt x="201" y="697"/>
                  </a:lnTo>
                  <a:lnTo>
                    <a:pt x="203" y="707"/>
                  </a:lnTo>
                  <a:lnTo>
                    <a:pt x="200" y="716"/>
                  </a:lnTo>
                  <a:lnTo>
                    <a:pt x="200" y="725"/>
                  </a:lnTo>
                  <a:lnTo>
                    <a:pt x="201" y="734"/>
                  </a:lnTo>
                  <a:lnTo>
                    <a:pt x="206" y="742"/>
                  </a:lnTo>
                  <a:lnTo>
                    <a:pt x="207" y="736"/>
                  </a:lnTo>
                  <a:lnTo>
                    <a:pt x="209" y="730"/>
                  </a:lnTo>
                  <a:lnTo>
                    <a:pt x="210" y="723"/>
                  </a:lnTo>
                  <a:lnTo>
                    <a:pt x="213" y="718"/>
                  </a:lnTo>
                  <a:lnTo>
                    <a:pt x="215" y="711"/>
                  </a:lnTo>
                  <a:lnTo>
                    <a:pt x="219" y="707"/>
                  </a:lnTo>
                  <a:lnTo>
                    <a:pt x="225" y="704"/>
                  </a:lnTo>
                  <a:lnTo>
                    <a:pt x="233" y="704"/>
                  </a:lnTo>
                  <a:lnTo>
                    <a:pt x="240" y="711"/>
                  </a:lnTo>
                  <a:lnTo>
                    <a:pt x="243" y="718"/>
                  </a:lnTo>
                  <a:lnTo>
                    <a:pt x="251" y="703"/>
                  </a:lnTo>
                  <a:lnTo>
                    <a:pt x="258" y="687"/>
                  </a:lnTo>
                  <a:lnTo>
                    <a:pt x="261" y="670"/>
                  </a:lnTo>
                  <a:lnTo>
                    <a:pt x="265" y="655"/>
                  </a:lnTo>
                  <a:lnTo>
                    <a:pt x="269" y="638"/>
                  </a:lnTo>
                  <a:lnTo>
                    <a:pt x="273" y="623"/>
                  </a:lnTo>
                  <a:lnTo>
                    <a:pt x="281" y="609"/>
                  </a:lnTo>
                  <a:lnTo>
                    <a:pt x="293" y="596"/>
                  </a:lnTo>
                  <a:lnTo>
                    <a:pt x="299" y="602"/>
                  </a:lnTo>
                  <a:lnTo>
                    <a:pt x="308" y="609"/>
                  </a:lnTo>
                  <a:lnTo>
                    <a:pt x="316" y="614"/>
                  </a:lnTo>
                  <a:lnTo>
                    <a:pt x="325" y="621"/>
                  </a:lnTo>
                  <a:lnTo>
                    <a:pt x="331" y="628"/>
                  </a:lnTo>
                  <a:lnTo>
                    <a:pt x="336" y="637"/>
                  </a:lnTo>
                  <a:lnTo>
                    <a:pt x="336" y="647"/>
                  </a:lnTo>
                  <a:lnTo>
                    <a:pt x="334" y="661"/>
                  </a:lnTo>
                  <a:lnTo>
                    <a:pt x="346" y="651"/>
                  </a:lnTo>
                  <a:lnTo>
                    <a:pt x="354" y="638"/>
                  </a:lnTo>
                  <a:lnTo>
                    <a:pt x="357" y="622"/>
                  </a:lnTo>
                  <a:lnTo>
                    <a:pt x="361" y="606"/>
                  </a:lnTo>
                  <a:lnTo>
                    <a:pt x="363" y="590"/>
                  </a:lnTo>
                  <a:lnTo>
                    <a:pt x="369" y="576"/>
                  </a:lnTo>
                  <a:lnTo>
                    <a:pt x="380" y="566"/>
                  </a:lnTo>
                  <a:lnTo>
                    <a:pt x="398" y="560"/>
                  </a:lnTo>
                  <a:lnTo>
                    <a:pt x="397" y="542"/>
                  </a:lnTo>
                  <a:lnTo>
                    <a:pt x="399" y="526"/>
                  </a:lnTo>
                  <a:lnTo>
                    <a:pt x="402" y="510"/>
                  </a:lnTo>
                  <a:lnTo>
                    <a:pt x="408" y="496"/>
                  </a:lnTo>
                  <a:lnTo>
                    <a:pt x="412" y="481"/>
                  </a:lnTo>
                  <a:lnTo>
                    <a:pt x="418" y="466"/>
                  </a:lnTo>
                  <a:lnTo>
                    <a:pt x="421" y="451"/>
                  </a:lnTo>
                  <a:lnTo>
                    <a:pt x="425" y="437"/>
                  </a:lnTo>
                  <a:lnTo>
                    <a:pt x="414" y="430"/>
                  </a:lnTo>
                  <a:lnTo>
                    <a:pt x="402" y="421"/>
                  </a:lnTo>
                  <a:lnTo>
                    <a:pt x="415" y="403"/>
                  </a:lnTo>
                  <a:lnTo>
                    <a:pt x="425" y="385"/>
                  </a:lnTo>
                  <a:lnTo>
                    <a:pt x="430" y="364"/>
                  </a:lnTo>
                  <a:lnTo>
                    <a:pt x="434" y="344"/>
                  </a:lnTo>
                  <a:lnTo>
                    <a:pt x="434" y="321"/>
                  </a:lnTo>
                  <a:lnTo>
                    <a:pt x="434" y="300"/>
                  </a:lnTo>
                  <a:lnTo>
                    <a:pt x="432" y="277"/>
                  </a:lnTo>
                  <a:lnTo>
                    <a:pt x="430" y="257"/>
                  </a:lnTo>
                  <a:lnTo>
                    <a:pt x="425" y="225"/>
                  </a:lnTo>
                  <a:lnTo>
                    <a:pt x="420" y="193"/>
                  </a:lnTo>
                  <a:lnTo>
                    <a:pt x="417" y="161"/>
                  </a:lnTo>
                  <a:lnTo>
                    <a:pt x="415" y="128"/>
                  </a:lnTo>
                  <a:lnTo>
                    <a:pt x="410" y="95"/>
                  </a:lnTo>
                  <a:lnTo>
                    <a:pt x="406" y="63"/>
                  </a:lnTo>
                  <a:lnTo>
                    <a:pt x="399" y="31"/>
                  </a:lnTo>
                  <a:lnTo>
                    <a:pt x="392" y="0"/>
                  </a:lnTo>
                  <a:lnTo>
                    <a:pt x="389" y="47"/>
                  </a:lnTo>
                  <a:lnTo>
                    <a:pt x="392" y="95"/>
                  </a:lnTo>
                  <a:lnTo>
                    <a:pt x="397" y="142"/>
                  </a:lnTo>
                  <a:lnTo>
                    <a:pt x="402" y="189"/>
                  </a:lnTo>
                  <a:lnTo>
                    <a:pt x="404" y="234"/>
                  </a:lnTo>
                  <a:lnTo>
                    <a:pt x="400" y="280"/>
                  </a:lnTo>
                  <a:lnTo>
                    <a:pt x="389" y="324"/>
                  </a:lnTo>
                  <a:lnTo>
                    <a:pt x="368" y="36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3" name="Freeform 69"/>
            <p:cNvSpPr>
              <a:spLocks/>
            </p:cNvSpPr>
            <p:nvPr/>
          </p:nvSpPr>
          <p:spPr bwMode="auto">
            <a:xfrm>
              <a:off x="5688013" y="5000625"/>
              <a:ext cx="34925" cy="44450"/>
            </a:xfrm>
            <a:custGeom>
              <a:avLst/>
              <a:gdLst/>
              <a:ahLst/>
              <a:cxnLst>
                <a:cxn ang="0">
                  <a:pos x="87" y="113"/>
                </a:cxn>
                <a:cxn ang="0">
                  <a:pos x="0" y="0"/>
                </a:cxn>
                <a:cxn ang="0">
                  <a:pos x="9" y="14"/>
                </a:cxn>
                <a:cxn ang="0">
                  <a:pos x="19" y="30"/>
                </a:cxn>
                <a:cxn ang="0">
                  <a:pos x="28" y="45"/>
                </a:cxn>
                <a:cxn ang="0">
                  <a:pos x="38" y="60"/>
                </a:cxn>
                <a:cxn ang="0">
                  <a:pos x="48" y="74"/>
                </a:cxn>
                <a:cxn ang="0">
                  <a:pos x="59" y="88"/>
                </a:cxn>
                <a:cxn ang="0">
                  <a:pos x="73" y="101"/>
                </a:cxn>
                <a:cxn ang="0">
                  <a:pos x="87" y="113"/>
                </a:cxn>
              </a:cxnLst>
              <a:rect l="0" t="0" r="r" b="b"/>
              <a:pathLst>
                <a:path w="87" h="113">
                  <a:moveTo>
                    <a:pt x="87" y="113"/>
                  </a:moveTo>
                  <a:lnTo>
                    <a:pt x="0" y="0"/>
                  </a:lnTo>
                  <a:lnTo>
                    <a:pt x="9" y="14"/>
                  </a:lnTo>
                  <a:lnTo>
                    <a:pt x="19" y="30"/>
                  </a:lnTo>
                  <a:lnTo>
                    <a:pt x="28" y="45"/>
                  </a:lnTo>
                  <a:lnTo>
                    <a:pt x="38" y="60"/>
                  </a:lnTo>
                  <a:lnTo>
                    <a:pt x="48" y="74"/>
                  </a:lnTo>
                  <a:lnTo>
                    <a:pt x="59" y="88"/>
                  </a:lnTo>
                  <a:lnTo>
                    <a:pt x="73" y="101"/>
                  </a:lnTo>
                  <a:lnTo>
                    <a:pt x="87" y="1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4" name="Freeform 70"/>
            <p:cNvSpPr>
              <a:spLocks/>
            </p:cNvSpPr>
            <p:nvPr/>
          </p:nvSpPr>
          <p:spPr bwMode="auto">
            <a:xfrm>
              <a:off x="5403850" y="5030788"/>
              <a:ext cx="4763" cy="33337"/>
            </a:xfrm>
            <a:custGeom>
              <a:avLst/>
              <a:gdLst/>
              <a:ahLst/>
              <a:cxnLst>
                <a:cxn ang="0">
                  <a:pos x="10" y="86"/>
                </a:cxn>
                <a:cxn ang="0">
                  <a:pos x="13" y="74"/>
                </a:cxn>
                <a:cxn ang="0">
                  <a:pos x="0" y="0"/>
                </a:cxn>
                <a:cxn ang="0">
                  <a:pos x="0" y="10"/>
                </a:cxn>
                <a:cxn ang="0">
                  <a:pos x="1" y="20"/>
                </a:cxn>
                <a:cxn ang="0">
                  <a:pos x="4" y="30"/>
                </a:cxn>
                <a:cxn ang="0">
                  <a:pos x="7" y="41"/>
                </a:cxn>
                <a:cxn ang="0">
                  <a:pos x="8" y="51"/>
                </a:cxn>
                <a:cxn ang="0">
                  <a:pos x="10" y="63"/>
                </a:cxn>
                <a:cxn ang="0">
                  <a:pos x="10" y="73"/>
                </a:cxn>
                <a:cxn ang="0">
                  <a:pos x="10" y="86"/>
                </a:cxn>
              </a:cxnLst>
              <a:rect l="0" t="0" r="r" b="b"/>
              <a:pathLst>
                <a:path w="13" h="86">
                  <a:moveTo>
                    <a:pt x="10" y="86"/>
                  </a:moveTo>
                  <a:lnTo>
                    <a:pt x="13" y="74"/>
                  </a:lnTo>
                  <a:lnTo>
                    <a:pt x="0" y="0"/>
                  </a:lnTo>
                  <a:lnTo>
                    <a:pt x="0" y="10"/>
                  </a:lnTo>
                  <a:lnTo>
                    <a:pt x="1" y="20"/>
                  </a:lnTo>
                  <a:lnTo>
                    <a:pt x="4" y="30"/>
                  </a:lnTo>
                  <a:lnTo>
                    <a:pt x="7" y="41"/>
                  </a:lnTo>
                  <a:lnTo>
                    <a:pt x="8" y="51"/>
                  </a:lnTo>
                  <a:lnTo>
                    <a:pt x="10" y="63"/>
                  </a:lnTo>
                  <a:lnTo>
                    <a:pt x="10" y="73"/>
                  </a:lnTo>
                  <a:lnTo>
                    <a:pt x="10" y="8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5" name="Freeform 71"/>
            <p:cNvSpPr>
              <a:spLocks/>
            </p:cNvSpPr>
            <p:nvPr/>
          </p:nvSpPr>
          <p:spPr bwMode="auto">
            <a:xfrm>
              <a:off x="5654675" y="5049838"/>
              <a:ext cx="38100" cy="53975"/>
            </a:xfrm>
            <a:custGeom>
              <a:avLst/>
              <a:gdLst/>
              <a:ahLst/>
              <a:cxnLst>
                <a:cxn ang="0">
                  <a:pos x="49" y="91"/>
                </a:cxn>
                <a:cxn ang="0">
                  <a:pos x="54" y="97"/>
                </a:cxn>
                <a:cxn ang="0">
                  <a:pos x="60" y="104"/>
                </a:cxn>
                <a:cxn ang="0">
                  <a:pos x="64" y="111"/>
                </a:cxn>
                <a:cxn ang="0">
                  <a:pos x="70" y="119"/>
                </a:cxn>
                <a:cxn ang="0">
                  <a:pos x="75" y="125"/>
                </a:cxn>
                <a:cxn ang="0">
                  <a:pos x="81" y="131"/>
                </a:cxn>
                <a:cxn ang="0">
                  <a:pos x="88" y="135"/>
                </a:cxn>
                <a:cxn ang="0">
                  <a:pos x="99" y="137"/>
                </a:cxn>
                <a:cxn ang="0">
                  <a:pos x="88" y="118"/>
                </a:cxn>
                <a:cxn ang="0">
                  <a:pos x="77" y="100"/>
                </a:cxn>
                <a:cxn ang="0">
                  <a:pos x="64" y="83"/>
                </a:cxn>
                <a:cxn ang="0">
                  <a:pos x="53" y="66"/>
                </a:cxn>
                <a:cxn ang="0">
                  <a:pos x="40" y="48"/>
                </a:cxn>
                <a:cxn ang="0">
                  <a:pos x="27" y="32"/>
                </a:cxn>
                <a:cxn ang="0">
                  <a:pos x="14" y="16"/>
                </a:cxn>
                <a:cxn ang="0">
                  <a:pos x="0" y="0"/>
                </a:cxn>
                <a:cxn ang="0">
                  <a:pos x="4" y="11"/>
                </a:cxn>
                <a:cxn ang="0">
                  <a:pos x="9" y="23"/>
                </a:cxn>
                <a:cxn ang="0">
                  <a:pos x="16" y="34"/>
                </a:cxn>
                <a:cxn ang="0">
                  <a:pos x="23" y="46"/>
                </a:cxn>
                <a:cxn ang="0">
                  <a:pos x="28" y="56"/>
                </a:cxn>
                <a:cxn ang="0">
                  <a:pos x="35" y="67"/>
                </a:cxn>
                <a:cxn ang="0">
                  <a:pos x="42" y="79"/>
                </a:cxn>
                <a:cxn ang="0">
                  <a:pos x="49" y="91"/>
                </a:cxn>
              </a:cxnLst>
              <a:rect l="0" t="0" r="r" b="b"/>
              <a:pathLst>
                <a:path w="99" h="137">
                  <a:moveTo>
                    <a:pt x="49" y="91"/>
                  </a:moveTo>
                  <a:lnTo>
                    <a:pt x="54" y="97"/>
                  </a:lnTo>
                  <a:lnTo>
                    <a:pt x="60" y="104"/>
                  </a:lnTo>
                  <a:lnTo>
                    <a:pt x="64" y="111"/>
                  </a:lnTo>
                  <a:lnTo>
                    <a:pt x="70" y="119"/>
                  </a:lnTo>
                  <a:lnTo>
                    <a:pt x="75" y="125"/>
                  </a:lnTo>
                  <a:lnTo>
                    <a:pt x="81" y="131"/>
                  </a:lnTo>
                  <a:lnTo>
                    <a:pt x="88" y="135"/>
                  </a:lnTo>
                  <a:lnTo>
                    <a:pt x="99" y="137"/>
                  </a:lnTo>
                  <a:lnTo>
                    <a:pt x="88" y="118"/>
                  </a:lnTo>
                  <a:lnTo>
                    <a:pt x="77" y="100"/>
                  </a:lnTo>
                  <a:lnTo>
                    <a:pt x="64" y="83"/>
                  </a:lnTo>
                  <a:lnTo>
                    <a:pt x="53" y="66"/>
                  </a:lnTo>
                  <a:lnTo>
                    <a:pt x="40" y="48"/>
                  </a:lnTo>
                  <a:lnTo>
                    <a:pt x="27" y="32"/>
                  </a:lnTo>
                  <a:lnTo>
                    <a:pt x="14" y="16"/>
                  </a:lnTo>
                  <a:lnTo>
                    <a:pt x="0" y="0"/>
                  </a:lnTo>
                  <a:lnTo>
                    <a:pt x="4" y="11"/>
                  </a:lnTo>
                  <a:lnTo>
                    <a:pt x="9" y="23"/>
                  </a:lnTo>
                  <a:lnTo>
                    <a:pt x="16" y="34"/>
                  </a:lnTo>
                  <a:lnTo>
                    <a:pt x="23" y="46"/>
                  </a:lnTo>
                  <a:lnTo>
                    <a:pt x="28" y="56"/>
                  </a:lnTo>
                  <a:lnTo>
                    <a:pt x="35" y="67"/>
                  </a:lnTo>
                  <a:lnTo>
                    <a:pt x="42" y="79"/>
                  </a:lnTo>
                  <a:lnTo>
                    <a:pt x="49" y="9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6" name="Freeform 72"/>
            <p:cNvSpPr>
              <a:spLocks/>
            </p:cNvSpPr>
            <p:nvPr/>
          </p:nvSpPr>
          <p:spPr bwMode="auto">
            <a:xfrm>
              <a:off x="5102225" y="5091113"/>
              <a:ext cx="15875" cy="6350"/>
            </a:xfrm>
            <a:custGeom>
              <a:avLst/>
              <a:gdLst/>
              <a:ahLst/>
              <a:cxnLst>
                <a:cxn ang="0">
                  <a:pos x="0" y="0"/>
                </a:cxn>
                <a:cxn ang="0">
                  <a:pos x="7" y="8"/>
                </a:cxn>
                <a:cxn ang="0">
                  <a:pos x="17" y="13"/>
                </a:cxn>
                <a:cxn ang="0">
                  <a:pos x="26" y="15"/>
                </a:cxn>
                <a:cxn ang="0">
                  <a:pos x="39" y="16"/>
                </a:cxn>
                <a:cxn ang="0">
                  <a:pos x="34" y="9"/>
                </a:cxn>
                <a:cxn ang="0">
                  <a:pos x="30" y="7"/>
                </a:cxn>
                <a:cxn ang="0">
                  <a:pos x="24" y="6"/>
                </a:cxn>
                <a:cxn ang="0">
                  <a:pos x="19" y="6"/>
                </a:cxn>
                <a:cxn ang="0">
                  <a:pos x="8" y="5"/>
                </a:cxn>
                <a:cxn ang="0">
                  <a:pos x="0" y="0"/>
                </a:cxn>
              </a:cxnLst>
              <a:rect l="0" t="0" r="r" b="b"/>
              <a:pathLst>
                <a:path w="39" h="16">
                  <a:moveTo>
                    <a:pt x="0" y="0"/>
                  </a:moveTo>
                  <a:lnTo>
                    <a:pt x="7" y="8"/>
                  </a:lnTo>
                  <a:lnTo>
                    <a:pt x="17" y="13"/>
                  </a:lnTo>
                  <a:lnTo>
                    <a:pt x="26" y="15"/>
                  </a:lnTo>
                  <a:lnTo>
                    <a:pt x="39" y="16"/>
                  </a:lnTo>
                  <a:lnTo>
                    <a:pt x="34" y="9"/>
                  </a:lnTo>
                  <a:lnTo>
                    <a:pt x="30" y="7"/>
                  </a:lnTo>
                  <a:lnTo>
                    <a:pt x="24" y="6"/>
                  </a:lnTo>
                  <a:lnTo>
                    <a:pt x="19" y="6"/>
                  </a:lnTo>
                  <a:lnTo>
                    <a:pt x="8" y="5"/>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7" name="Freeform 73"/>
            <p:cNvSpPr>
              <a:spLocks/>
            </p:cNvSpPr>
            <p:nvPr/>
          </p:nvSpPr>
          <p:spPr bwMode="auto">
            <a:xfrm>
              <a:off x="5081588" y="5116513"/>
              <a:ext cx="6350" cy="6350"/>
            </a:xfrm>
            <a:custGeom>
              <a:avLst/>
              <a:gdLst/>
              <a:ahLst/>
              <a:cxnLst>
                <a:cxn ang="0">
                  <a:pos x="4" y="17"/>
                </a:cxn>
                <a:cxn ang="0">
                  <a:pos x="18" y="17"/>
                </a:cxn>
                <a:cxn ang="0">
                  <a:pos x="8" y="0"/>
                </a:cxn>
                <a:cxn ang="0">
                  <a:pos x="5" y="4"/>
                </a:cxn>
                <a:cxn ang="0">
                  <a:pos x="2" y="8"/>
                </a:cxn>
                <a:cxn ang="0">
                  <a:pos x="0" y="13"/>
                </a:cxn>
                <a:cxn ang="0">
                  <a:pos x="4" y="17"/>
                </a:cxn>
              </a:cxnLst>
              <a:rect l="0" t="0" r="r" b="b"/>
              <a:pathLst>
                <a:path w="18" h="17">
                  <a:moveTo>
                    <a:pt x="4" y="17"/>
                  </a:moveTo>
                  <a:lnTo>
                    <a:pt x="18" y="17"/>
                  </a:lnTo>
                  <a:lnTo>
                    <a:pt x="8" y="0"/>
                  </a:lnTo>
                  <a:lnTo>
                    <a:pt x="5" y="4"/>
                  </a:lnTo>
                  <a:lnTo>
                    <a:pt x="2" y="8"/>
                  </a:lnTo>
                  <a:lnTo>
                    <a:pt x="0" y="13"/>
                  </a:lnTo>
                  <a:lnTo>
                    <a:pt x="4" y="1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8" name="Freeform 74"/>
            <p:cNvSpPr>
              <a:spLocks/>
            </p:cNvSpPr>
            <p:nvPr/>
          </p:nvSpPr>
          <p:spPr bwMode="auto">
            <a:xfrm>
              <a:off x="5629275" y="5122863"/>
              <a:ext cx="250825" cy="419100"/>
            </a:xfrm>
            <a:custGeom>
              <a:avLst/>
              <a:gdLst/>
              <a:ahLst/>
              <a:cxnLst>
                <a:cxn ang="0">
                  <a:pos x="11" y="451"/>
                </a:cxn>
                <a:cxn ang="0">
                  <a:pos x="20" y="573"/>
                </a:cxn>
                <a:cxn ang="0">
                  <a:pos x="48" y="691"/>
                </a:cxn>
                <a:cxn ang="0">
                  <a:pos x="62" y="722"/>
                </a:cxn>
                <a:cxn ang="0">
                  <a:pos x="69" y="762"/>
                </a:cxn>
                <a:cxn ang="0">
                  <a:pos x="95" y="793"/>
                </a:cxn>
                <a:cxn ang="0">
                  <a:pos x="135" y="825"/>
                </a:cxn>
                <a:cxn ang="0">
                  <a:pos x="179" y="843"/>
                </a:cxn>
                <a:cxn ang="0">
                  <a:pos x="227" y="850"/>
                </a:cxn>
                <a:cxn ang="0">
                  <a:pos x="267" y="874"/>
                </a:cxn>
                <a:cxn ang="0">
                  <a:pos x="298" y="907"/>
                </a:cxn>
                <a:cxn ang="0">
                  <a:pos x="306" y="936"/>
                </a:cxn>
                <a:cxn ang="0">
                  <a:pos x="309" y="967"/>
                </a:cxn>
                <a:cxn ang="0">
                  <a:pos x="317" y="981"/>
                </a:cxn>
                <a:cxn ang="0">
                  <a:pos x="376" y="975"/>
                </a:cxn>
                <a:cxn ang="0">
                  <a:pos x="431" y="971"/>
                </a:cxn>
                <a:cxn ang="0">
                  <a:pos x="440" y="980"/>
                </a:cxn>
                <a:cxn ang="0">
                  <a:pos x="419" y="986"/>
                </a:cxn>
                <a:cxn ang="0">
                  <a:pos x="402" y="990"/>
                </a:cxn>
                <a:cxn ang="0">
                  <a:pos x="323" y="1007"/>
                </a:cxn>
                <a:cxn ang="0">
                  <a:pos x="247" y="1028"/>
                </a:cxn>
                <a:cxn ang="0">
                  <a:pos x="190" y="1032"/>
                </a:cxn>
                <a:cxn ang="0">
                  <a:pos x="198" y="1046"/>
                </a:cxn>
                <a:cxn ang="0">
                  <a:pos x="267" y="1049"/>
                </a:cxn>
                <a:cxn ang="0">
                  <a:pos x="422" y="1043"/>
                </a:cxn>
                <a:cxn ang="0">
                  <a:pos x="549" y="987"/>
                </a:cxn>
                <a:cxn ang="0">
                  <a:pos x="591" y="934"/>
                </a:cxn>
                <a:cxn ang="0">
                  <a:pos x="614" y="922"/>
                </a:cxn>
                <a:cxn ang="0">
                  <a:pos x="632" y="905"/>
                </a:cxn>
                <a:cxn ang="0">
                  <a:pos x="629" y="883"/>
                </a:cxn>
                <a:cxn ang="0">
                  <a:pos x="619" y="866"/>
                </a:cxn>
                <a:cxn ang="0">
                  <a:pos x="599" y="859"/>
                </a:cxn>
                <a:cxn ang="0">
                  <a:pos x="574" y="859"/>
                </a:cxn>
                <a:cxn ang="0">
                  <a:pos x="551" y="862"/>
                </a:cxn>
                <a:cxn ang="0">
                  <a:pos x="524" y="872"/>
                </a:cxn>
                <a:cxn ang="0">
                  <a:pos x="500" y="893"/>
                </a:cxn>
                <a:cxn ang="0">
                  <a:pos x="475" y="883"/>
                </a:cxn>
                <a:cxn ang="0">
                  <a:pos x="426" y="880"/>
                </a:cxn>
                <a:cxn ang="0">
                  <a:pos x="396" y="844"/>
                </a:cxn>
                <a:cxn ang="0">
                  <a:pos x="355" y="840"/>
                </a:cxn>
                <a:cxn ang="0">
                  <a:pos x="339" y="830"/>
                </a:cxn>
                <a:cxn ang="0">
                  <a:pos x="318" y="830"/>
                </a:cxn>
                <a:cxn ang="0">
                  <a:pos x="291" y="816"/>
                </a:cxn>
                <a:cxn ang="0">
                  <a:pos x="253" y="806"/>
                </a:cxn>
                <a:cxn ang="0">
                  <a:pos x="214" y="804"/>
                </a:cxn>
                <a:cxn ang="0">
                  <a:pos x="167" y="767"/>
                </a:cxn>
                <a:cxn ang="0">
                  <a:pos x="131" y="727"/>
                </a:cxn>
                <a:cxn ang="0">
                  <a:pos x="115" y="682"/>
                </a:cxn>
                <a:cxn ang="0">
                  <a:pos x="135" y="667"/>
                </a:cxn>
                <a:cxn ang="0">
                  <a:pos x="175" y="671"/>
                </a:cxn>
                <a:cxn ang="0">
                  <a:pos x="181" y="650"/>
                </a:cxn>
                <a:cxn ang="0">
                  <a:pos x="180" y="608"/>
                </a:cxn>
                <a:cxn ang="0">
                  <a:pos x="160" y="568"/>
                </a:cxn>
                <a:cxn ang="0">
                  <a:pos x="126" y="475"/>
                </a:cxn>
                <a:cxn ang="0">
                  <a:pos x="62" y="275"/>
                </a:cxn>
                <a:cxn ang="0">
                  <a:pos x="12" y="69"/>
                </a:cxn>
                <a:cxn ang="0">
                  <a:pos x="3" y="93"/>
                </a:cxn>
                <a:cxn ang="0">
                  <a:pos x="13" y="234"/>
                </a:cxn>
                <a:cxn ang="0">
                  <a:pos x="5" y="370"/>
                </a:cxn>
              </a:cxnLst>
              <a:rect l="0" t="0" r="r" b="b"/>
              <a:pathLst>
                <a:path w="632" h="1057">
                  <a:moveTo>
                    <a:pt x="5" y="370"/>
                  </a:moveTo>
                  <a:lnTo>
                    <a:pt x="7" y="410"/>
                  </a:lnTo>
                  <a:lnTo>
                    <a:pt x="11" y="451"/>
                  </a:lnTo>
                  <a:lnTo>
                    <a:pt x="13" y="492"/>
                  </a:lnTo>
                  <a:lnTo>
                    <a:pt x="16" y="533"/>
                  </a:lnTo>
                  <a:lnTo>
                    <a:pt x="20" y="573"/>
                  </a:lnTo>
                  <a:lnTo>
                    <a:pt x="26" y="613"/>
                  </a:lnTo>
                  <a:lnTo>
                    <a:pt x="35" y="652"/>
                  </a:lnTo>
                  <a:lnTo>
                    <a:pt x="48" y="691"/>
                  </a:lnTo>
                  <a:lnTo>
                    <a:pt x="56" y="698"/>
                  </a:lnTo>
                  <a:lnTo>
                    <a:pt x="60" y="710"/>
                  </a:lnTo>
                  <a:lnTo>
                    <a:pt x="62" y="722"/>
                  </a:lnTo>
                  <a:lnTo>
                    <a:pt x="65" y="737"/>
                  </a:lnTo>
                  <a:lnTo>
                    <a:pt x="66" y="749"/>
                  </a:lnTo>
                  <a:lnTo>
                    <a:pt x="69" y="762"/>
                  </a:lnTo>
                  <a:lnTo>
                    <a:pt x="74" y="775"/>
                  </a:lnTo>
                  <a:lnTo>
                    <a:pt x="83" y="786"/>
                  </a:lnTo>
                  <a:lnTo>
                    <a:pt x="95" y="793"/>
                  </a:lnTo>
                  <a:lnTo>
                    <a:pt x="108" y="804"/>
                  </a:lnTo>
                  <a:lnTo>
                    <a:pt x="122" y="814"/>
                  </a:lnTo>
                  <a:lnTo>
                    <a:pt x="135" y="825"/>
                  </a:lnTo>
                  <a:lnTo>
                    <a:pt x="149" y="834"/>
                  </a:lnTo>
                  <a:lnTo>
                    <a:pt x="163" y="841"/>
                  </a:lnTo>
                  <a:lnTo>
                    <a:pt x="179" y="843"/>
                  </a:lnTo>
                  <a:lnTo>
                    <a:pt x="199" y="842"/>
                  </a:lnTo>
                  <a:lnTo>
                    <a:pt x="213" y="844"/>
                  </a:lnTo>
                  <a:lnTo>
                    <a:pt x="227" y="850"/>
                  </a:lnTo>
                  <a:lnTo>
                    <a:pt x="241" y="857"/>
                  </a:lnTo>
                  <a:lnTo>
                    <a:pt x="256" y="866"/>
                  </a:lnTo>
                  <a:lnTo>
                    <a:pt x="267" y="874"/>
                  </a:lnTo>
                  <a:lnTo>
                    <a:pt x="279" y="885"/>
                  </a:lnTo>
                  <a:lnTo>
                    <a:pt x="288" y="895"/>
                  </a:lnTo>
                  <a:lnTo>
                    <a:pt x="298" y="907"/>
                  </a:lnTo>
                  <a:lnTo>
                    <a:pt x="300" y="916"/>
                  </a:lnTo>
                  <a:lnTo>
                    <a:pt x="304" y="926"/>
                  </a:lnTo>
                  <a:lnTo>
                    <a:pt x="306" y="936"/>
                  </a:lnTo>
                  <a:lnTo>
                    <a:pt x="309" y="948"/>
                  </a:lnTo>
                  <a:lnTo>
                    <a:pt x="309" y="957"/>
                  </a:lnTo>
                  <a:lnTo>
                    <a:pt x="309" y="967"/>
                  </a:lnTo>
                  <a:lnTo>
                    <a:pt x="306" y="976"/>
                  </a:lnTo>
                  <a:lnTo>
                    <a:pt x="300" y="986"/>
                  </a:lnTo>
                  <a:lnTo>
                    <a:pt x="317" y="981"/>
                  </a:lnTo>
                  <a:lnTo>
                    <a:pt x="336" y="978"/>
                  </a:lnTo>
                  <a:lnTo>
                    <a:pt x="355" y="976"/>
                  </a:lnTo>
                  <a:lnTo>
                    <a:pt x="376" y="975"/>
                  </a:lnTo>
                  <a:lnTo>
                    <a:pt x="394" y="972"/>
                  </a:lnTo>
                  <a:lnTo>
                    <a:pt x="413" y="972"/>
                  </a:lnTo>
                  <a:lnTo>
                    <a:pt x="431" y="971"/>
                  </a:lnTo>
                  <a:lnTo>
                    <a:pt x="450" y="973"/>
                  </a:lnTo>
                  <a:lnTo>
                    <a:pt x="444" y="977"/>
                  </a:lnTo>
                  <a:lnTo>
                    <a:pt x="440" y="980"/>
                  </a:lnTo>
                  <a:lnTo>
                    <a:pt x="433" y="982"/>
                  </a:lnTo>
                  <a:lnTo>
                    <a:pt x="427" y="985"/>
                  </a:lnTo>
                  <a:lnTo>
                    <a:pt x="419" y="986"/>
                  </a:lnTo>
                  <a:lnTo>
                    <a:pt x="413" y="987"/>
                  </a:lnTo>
                  <a:lnTo>
                    <a:pt x="406" y="988"/>
                  </a:lnTo>
                  <a:lnTo>
                    <a:pt x="402" y="990"/>
                  </a:lnTo>
                  <a:lnTo>
                    <a:pt x="373" y="993"/>
                  </a:lnTo>
                  <a:lnTo>
                    <a:pt x="348" y="999"/>
                  </a:lnTo>
                  <a:lnTo>
                    <a:pt x="323" y="1007"/>
                  </a:lnTo>
                  <a:lnTo>
                    <a:pt x="298" y="1016"/>
                  </a:lnTo>
                  <a:lnTo>
                    <a:pt x="272" y="1023"/>
                  </a:lnTo>
                  <a:lnTo>
                    <a:pt x="247" y="1028"/>
                  </a:lnTo>
                  <a:lnTo>
                    <a:pt x="218" y="1030"/>
                  </a:lnTo>
                  <a:lnTo>
                    <a:pt x="192" y="1026"/>
                  </a:lnTo>
                  <a:lnTo>
                    <a:pt x="190" y="1032"/>
                  </a:lnTo>
                  <a:lnTo>
                    <a:pt x="192" y="1037"/>
                  </a:lnTo>
                  <a:lnTo>
                    <a:pt x="194" y="1042"/>
                  </a:lnTo>
                  <a:lnTo>
                    <a:pt x="198" y="1046"/>
                  </a:lnTo>
                  <a:lnTo>
                    <a:pt x="207" y="1053"/>
                  </a:lnTo>
                  <a:lnTo>
                    <a:pt x="220" y="1057"/>
                  </a:lnTo>
                  <a:lnTo>
                    <a:pt x="267" y="1049"/>
                  </a:lnTo>
                  <a:lnTo>
                    <a:pt x="318" y="1048"/>
                  </a:lnTo>
                  <a:lnTo>
                    <a:pt x="370" y="1045"/>
                  </a:lnTo>
                  <a:lnTo>
                    <a:pt x="422" y="1043"/>
                  </a:lnTo>
                  <a:lnTo>
                    <a:pt x="469" y="1034"/>
                  </a:lnTo>
                  <a:lnTo>
                    <a:pt x="513" y="1017"/>
                  </a:lnTo>
                  <a:lnTo>
                    <a:pt x="549" y="987"/>
                  </a:lnTo>
                  <a:lnTo>
                    <a:pt x="578" y="943"/>
                  </a:lnTo>
                  <a:lnTo>
                    <a:pt x="585" y="938"/>
                  </a:lnTo>
                  <a:lnTo>
                    <a:pt x="591" y="934"/>
                  </a:lnTo>
                  <a:lnTo>
                    <a:pt x="599" y="930"/>
                  </a:lnTo>
                  <a:lnTo>
                    <a:pt x="607" y="926"/>
                  </a:lnTo>
                  <a:lnTo>
                    <a:pt x="614" y="922"/>
                  </a:lnTo>
                  <a:lnTo>
                    <a:pt x="620" y="917"/>
                  </a:lnTo>
                  <a:lnTo>
                    <a:pt x="626" y="911"/>
                  </a:lnTo>
                  <a:lnTo>
                    <a:pt x="632" y="905"/>
                  </a:lnTo>
                  <a:lnTo>
                    <a:pt x="632" y="897"/>
                  </a:lnTo>
                  <a:lnTo>
                    <a:pt x="632" y="889"/>
                  </a:lnTo>
                  <a:lnTo>
                    <a:pt x="629" y="883"/>
                  </a:lnTo>
                  <a:lnTo>
                    <a:pt x="628" y="877"/>
                  </a:lnTo>
                  <a:lnTo>
                    <a:pt x="624" y="870"/>
                  </a:lnTo>
                  <a:lnTo>
                    <a:pt x="619" y="866"/>
                  </a:lnTo>
                  <a:lnTo>
                    <a:pt x="614" y="861"/>
                  </a:lnTo>
                  <a:lnTo>
                    <a:pt x="608" y="859"/>
                  </a:lnTo>
                  <a:lnTo>
                    <a:pt x="599" y="859"/>
                  </a:lnTo>
                  <a:lnTo>
                    <a:pt x="591" y="859"/>
                  </a:lnTo>
                  <a:lnTo>
                    <a:pt x="582" y="859"/>
                  </a:lnTo>
                  <a:lnTo>
                    <a:pt x="574" y="859"/>
                  </a:lnTo>
                  <a:lnTo>
                    <a:pt x="565" y="859"/>
                  </a:lnTo>
                  <a:lnTo>
                    <a:pt x="558" y="860"/>
                  </a:lnTo>
                  <a:lnTo>
                    <a:pt x="551" y="862"/>
                  </a:lnTo>
                  <a:lnTo>
                    <a:pt x="545" y="869"/>
                  </a:lnTo>
                  <a:lnTo>
                    <a:pt x="533" y="867"/>
                  </a:lnTo>
                  <a:lnTo>
                    <a:pt x="524" y="872"/>
                  </a:lnTo>
                  <a:lnTo>
                    <a:pt x="515" y="879"/>
                  </a:lnTo>
                  <a:lnTo>
                    <a:pt x="508" y="887"/>
                  </a:lnTo>
                  <a:lnTo>
                    <a:pt x="500" y="893"/>
                  </a:lnTo>
                  <a:lnTo>
                    <a:pt x="492" y="896"/>
                  </a:lnTo>
                  <a:lnTo>
                    <a:pt x="483" y="893"/>
                  </a:lnTo>
                  <a:lnTo>
                    <a:pt x="475" y="883"/>
                  </a:lnTo>
                  <a:lnTo>
                    <a:pt x="453" y="890"/>
                  </a:lnTo>
                  <a:lnTo>
                    <a:pt x="439" y="889"/>
                  </a:lnTo>
                  <a:lnTo>
                    <a:pt x="426" y="880"/>
                  </a:lnTo>
                  <a:lnTo>
                    <a:pt x="417" y="868"/>
                  </a:lnTo>
                  <a:lnTo>
                    <a:pt x="407" y="854"/>
                  </a:lnTo>
                  <a:lnTo>
                    <a:pt x="396" y="844"/>
                  </a:lnTo>
                  <a:lnTo>
                    <a:pt x="380" y="840"/>
                  </a:lnTo>
                  <a:lnTo>
                    <a:pt x="361" y="847"/>
                  </a:lnTo>
                  <a:lnTo>
                    <a:pt x="355" y="840"/>
                  </a:lnTo>
                  <a:lnTo>
                    <a:pt x="351" y="835"/>
                  </a:lnTo>
                  <a:lnTo>
                    <a:pt x="344" y="831"/>
                  </a:lnTo>
                  <a:lnTo>
                    <a:pt x="339" y="830"/>
                  </a:lnTo>
                  <a:lnTo>
                    <a:pt x="332" y="828"/>
                  </a:lnTo>
                  <a:lnTo>
                    <a:pt x="325" y="829"/>
                  </a:lnTo>
                  <a:lnTo>
                    <a:pt x="318" y="830"/>
                  </a:lnTo>
                  <a:lnTo>
                    <a:pt x="313" y="834"/>
                  </a:lnTo>
                  <a:lnTo>
                    <a:pt x="302" y="823"/>
                  </a:lnTo>
                  <a:lnTo>
                    <a:pt x="291" y="816"/>
                  </a:lnTo>
                  <a:lnTo>
                    <a:pt x="279" y="811"/>
                  </a:lnTo>
                  <a:lnTo>
                    <a:pt x="267" y="808"/>
                  </a:lnTo>
                  <a:lnTo>
                    <a:pt x="253" y="806"/>
                  </a:lnTo>
                  <a:lnTo>
                    <a:pt x="240" y="806"/>
                  </a:lnTo>
                  <a:lnTo>
                    <a:pt x="226" y="805"/>
                  </a:lnTo>
                  <a:lnTo>
                    <a:pt x="214" y="804"/>
                  </a:lnTo>
                  <a:lnTo>
                    <a:pt x="198" y="790"/>
                  </a:lnTo>
                  <a:lnTo>
                    <a:pt x="183" y="779"/>
                  </a:lnTo>
                  <a:lnTo>
                    <a:pt x="167" y="767"/>
                  </a:lnTo>
                  <a:lnTo>
                    <a:pt x="153" y="756"/>
                  </a:lnTo>
                  <a:lnTo>
                    <a:pt x="140" y="741"/>
                  </a:lnTo>
                  <a:lnTo>
                    <a:pt x="131" y="727"/>
                  </a:lnTo>
                  <a:lnTo>
                    <a:pt x="124" y="709"/>
                  </a:lnTo>
                  <a:lnTo>
                    <a:pt x="123" y="691"/>
                  </a:lnTo>
                  <a:lnTo>
                    <a:pt x="115" y="682"/>
                  </a:lnTo>
                  <a:lnTo>
                    <a:pt x="116" y="673"/>
                  </a:lnTo>
                  <a:lnTo>
                    <a:pt x="123" y="667"/>
                  </a:lnTo>
                  <a:lnTo>
                    <a:pt x="135" y="667"/>
                  </a:lnTo>
                  <a:lnTo>
                    <a:pt x="149" y="668"/>
                  </a:lnTo>
                  <a:lnTo>
                    <a:pt x="163" y="671"/>
                  </a:lnTo>
                  <a:lnTo>
                    <a:pt x="175" y="671"/>
                  </a:lnTo>
                  <a:lnTo>
                    <a:pt x="184" y="670"/>
                  </a:lnTo>
                  <a:lnTo>
                    <a:pt x="186" y="663"/>
                  </a:lnTo>
                  <a:lnTo>
                    <a:pt x="181" y="650"/>
                  </a:lnTo>
                  <a:lnTo>
                    <a:pt x="184" y="634"/>
                  </a:lnTo>
                  <a:lnTo>
                    <a:pt x="184" y="621"/>
                  </a:lnTo>
                  <a:lnTo>
                    <a:pt x="180" y="608"/>
                  </a:lnTo>
                  <a:lnTo>
                    <a:pt x="175" y="594"/>
                  </a:lnTo>
                  <a:lnTo>
                    <a:pt x="167" y="581"/>
                  </a:lnTo>
                  <a:lnTo>
                    <a:pt x="160" y="568"/>
                  </a:lnTo>
                  <a:lnTo>
                    <a:pt x="153" y="555"/>
                  </a:lnTo>
                  <a:lnTo>
                    <a:pt x="151" y="541"/>
                  </a:lnTo>
                  <a:lnTo>
                    <a:pt x="126" y="475"/>
                  </a:lnTo>
                  <a:lnTo>
                    <a:pt x="104" y="409"/>
                  </a:lnTo>
                  <a:lnTo>
                    <a:pt x="81" y="341"/>
                  </a:lnTo>
                  <a:lnTo>
                    <a:pt x="62" y="275"/>
                  </a:lnTo>
                  <a:lnTo>
                    <a:pt x="43" y="207"/>
                  </a:lnTo>
                  <a:lnTo>
                    <a:pt x="26" y="138"/>
                  </a:lnTo>
                  <a:lnTo>
                    <a:pt x="12" y="69"/>
                  </a:lnTo>
                  <a:lnTo>
                    <a:pt x="0" y="0"/>
                  </a:lnTo>
                  <a:lnTo>
                    <a:pt x="0" y="46"/>
                  </a:lnTo>
                  <a:lnTo>
                    <a:pt x="3" y="93"/>
                  </a:lnTo>
                  <a:lnTo>
                    <a:pt x="6" y="141"/>
                  </a:lnTo>
                  <a:lnTo>
                    <a:pt x="11" y="188"/>
                  </a:lnTo>
                  <a:lnTo>
                    <a:pt x="13" y="234"/>
                  </a:lnTo>
                  <a:lnTo>
                    <a:pt x="14" y="280"/>
                  </a:lnTo>
                  <a:lnTo>
                    <a:pt x="11" y="325"/>
                  </a:lnTo>
                  <a:lnTo>
                    <a:pt x="5" y="370"/>
                  </a:lnTo>
                  <a:close/>
                </a:path>
              </a:pathLst>
            </a:custGeom>
            <a:solidFill>
              <a:schemeClr val="accent5">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9" name="Freeform 75"/>
            <p:cNvSpPr>
              <a:spLocks/>
            </p:cNvSpPr>
            <p:nvPr/>
          </p:nvSpPr>
          <p:spPr bwMode="auto">
            <a:xfrm>
              <a:off x="5713413" y="5130800"/>
              <a:ext cx="14288" cy="22225"/>
            </a:xfrm>
            <a:custGeom>
              <a:avLst/>
              <a:gdLst/>
              <a:ahLst/>
              <a:cxnLst>
                <a:cxn ang="0">
                  <a:pos x="0" y="0"/>
                </a:cxn>
                <a:cxn ang="0">
                  <a:pos x="4" y="5"/>
                </a:cxn>
                <a:cxn ang="0">
                  <a:pos x="8" y="13"/>
                </a:cxn>
                <a:cxn ang="0">
                  <a:pos x="8" y="19"/>
                </a:cxn>
                <a:cxn ang="0">
                  <a:pos x="9" y="28"/>
                </a:cxn>
                <a:cxn ang="0">
                  <a:pos x="9" y="36"/>
                </a:cxn>
                <a:cxn ang="0">
                  <a:pos x="10" y="44"/>
                </a:cxn>
                <a:cxn ang="0">
                  <a:pos x="12" y="51"/>
                </a:cxn>
                <a:cxn ang="0">
                  <a:pos x="18" y="59"/>
                </a:cxn>
                <a:cxn ang="0">
                  <a:pos x="36" y="59"/>
                </a:cxn>
                <a:cxn ang="0">
                  <a:pos x="35" y="49"/>
                </a:cxn>
                <a:cxn ang="0">
                  <a:pos x="33" y="41"/>
                </a:cxn>
                <a:cxn ang="0">
                  <a:pos x="28" y="33"/>
                </a:cxn>
                <a:cxn ang="0">
                  <a:pos x="25" y="26"/>
                </a:cxn>
                <a:cxn ang="0">
                  <a:pos x="18" y="18"/>
                </a:cxn>
                <a:cxn ang="0">
                  <a:pos x="12" y="12"/>
                </a:cxn>
                <a:cxn ang="0">
                  <a:pos x="6" y="6"/>
                </a:cxn>
                <a:cxn ang="0">
                  <a:pos x="0" y="0"/>
                </a:cxn>
              </a:cxnLst>
              <a:rect l="0" t="0" r="r" b="b"/>
              <a:pathLst>
                <a:path w="36" h="59">
                  <a:moveTo>
                    <a:pt x="0" y="0"/>
                  </a:moveTo>
                  <a:lnTo>
                    <a:pt x="4" y="5"/>
                  </a:lnTo>
                  <a:lnTo>
                    <a:pt x="8" y="13"/>
                  </a:lnTo>
                  <a:lnTo>
                    <a:pt x="8" y="19"/>
                  </a:lnTo>
                  <a:lnTo>
                    <a:pt x="9" y="28"/>
                  </a:lnTo>
                  <a:lnTo>
                    <a:pt x="9" y="36"/>
                  </a:lnTo>
                  <a:lnTo>
                    <a:pt x="10" y="44"/>
                  </a:lnTo>
                  <a:lnTo>
                    <a:pt x="12" y="51"/>
                  </a:lnTo>
                  <a:lnTo>
                    <a:pt x="18" y="59"/>
                  </a:lnTo>
                  <a:lnTo>
                    <a:pt x="36" y="59"/>
                  </a:lnTo>
                  <a:lnTo>
                    <a:pt x="35" y="49"/>
                  </a:lnTo>
                  <a:lnTo>
                    <a:pt x="33" y="41"/>
                  </a:lnTo>
                  <a:lnTo>
                    <a:pt x="28" y="33"/>
                  </a:lnTo>
                  <a:lnTo>
                    <a:pt x="25" y="26"/>
                  </a:lnTo>
                  <a:lnTo>
                    <a:pt x="18" y="18"/>
                  </a:lnTo>
                  <a:lnTo>
                    <a:pt x="12" y="12"/>
                  </a:lnTo>
                  <a:lnTo>
                    <a:pt x="6" y="6"/>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0" name="Freeform 76"/>
            <p:cNvSpPr>
              <a:spLocks/>
            </p:cNvSpPr>
            <p:nvPr/>
          </p:nvSpPr>
          <p:spPr bwMode="auto">
            <a:xfrm>
              <a:off x="5400675" y="5130800"/>
              <a:ext cx="3175" cy="11112"/>
            </a:xfrm>
            <a:custGeom>
              <a:avLst/>
              <a:gdLst/>
              <a:ahLst/>
              <a:cxnLst>
                <a:cxn ang="0">
                  <a:pos x="4" y="28"/>
                </a:cxn>
                <a:cxn ang="0">
                  <a:pos x="7" y="21"/>
                </a:cxn>
                <a:cxn ang="0">
                  <a:pos x="7" y="14"/>
                </a:cxn>
                <a:cxn ang="0">
                  <a:pos x="4" y="7"/>
                </a:cxn>
                <a:cxn ang="0">
                  <a:pos x="6" y="0"/>
                </a:cxn>
                <a:cxn ang="0">
                  <a:pos x="5" y="7"/>
                </a:cxn>
                <a:cxn ang="0">
                  <a:pos x="2" y="14"/>
                </a:cxn>
                <a:cxn ang="0">
                  <a:pos x="0" y="21"/>
                </a:cxn>
                <a:cxn ang="0">
                  <a:pos x="4" y="28"/>
                </a:cxn>
              </a:cxnLst>
              <a:rect l="0" t="0" r="r" b="b"/>
              <a:pathLst>
                <a:path w="7" h="28">
                  <a:moveTo>
                    <a:pt x="4" y="28"/>
                  </a:moveTo>
                  <a:lnTo>
                    <a:pt x="7" y="21"/>
                  </a:lnTo>
                  <a:lnTo>
                    <a:pt x="7" y="14"/>
                  </a:lnTo>
                  <a:lnTo>
                    <a:pt x="4" y="7"/>
                  </a:lnTo>
                  <a:lnTo>
                    <a:pt x="6" y="0"/>
                  </a:lnTo>
                  <a:lnTo>
                    <a:pt x="5" y="7"/>
                  </a:lnTo>
                  <a:lnTo>
                    <a:pt x="2" y="14"/>
                  </a:lnTo>
                  <a:lnTo>
                    <a:pt x="0" y="21"/>
                  </a:lnTo>
                  <a:lnTo>
                    <a:pt x="4" y="28"/>
                  </a:lnTo>
                  <a:close/>
                </a:path>
              </a:pathLst>
            </a:custGeom>
            <a:solidFill>
              <a:srgbClr val="B3CC1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1" name="Freeform 77"/>
            <p:cNvSpPr>
              <a:spLocks/>
            </p:cNvSpPr>
            <p:nvPr/>
          </p:nvSpPr>
          <p:spPr bwMode="auto">
            <a:xfrm>
              <a:off x="5072063" y="5145088"/>
              <a:ext cx="17463" cy="4762"/>
            </a:xfrm>
            <a:custGeom>
              <a:avLst/>
              <a:gdLst/>
              <a:ahLst/>
              <a:cxnLst>
                <a:cxn ang="0">
                  <a:pos x="0" y="6"/>
                </a:cxn>
                <a:cxn ang="0">
                  <a:pos x="8" y="13"/>
                </a:cxn>
                <a:cxn ang="0">
                  <a:pos x="20" y="15"/>
                </a:cxn>
                <a:cxn ang="0">
                  <a:pos x="26" y="14"/>
                </a:cxn>
                <a:cxn ang="0">
                  <a:pos x="32" y="13"/>
                </a:cxn>
                <a:cxn ang="0">
                  <a:pos x="39" y="13"/>
                </a:cxn>
                <a:cxn ang="0">
                  <a:pos x="46" y="14"/>
                </a:cxn>
                <a:cxn ang="0">
                  <a:pos x="41" y="9"/>
                </a:cxn>
                <a:cxn ang="0">
                  <a:pos x="37" y="6"/>
                </a:cxn>
                <a:cxn ang="0">
                  <a:pos x="30" y="4"/>
                </a:cxn>
                <a:cxn ang="0">
                  <a:pos x="24" y="2"/>
                </a:cxn>
                <a:cxn ang="0">
                  <a:pos x="17" y="0"/>
                </a:cxn>
                <a:cxn ang="0">
                  <a:pos x="10" y="0"/>
                </a:cxn>
                <a:cxn ang="0">
                  <a:pos x="4" y="0"/>
                </a:cxn>
                <a:cxn ang="0">
                  <a:pos x="0" y="1"/>
                </a:cxn>
                <a:cxn ang="0">
                  <a:pos x="0" y="6"/>
                </a:cxn>
              </a:cxnLst>
              <a:rect l="0" t="0" r="r" b="b"/>
              <a:pathLst>
                <a:path w="46" h="15">
                  <a:moveTo>
                    <a:pt x="0" y="6"/>
                  </a:moveTo>
                  <a:lnTo>
                    <a:pt x="8" y="13"/>
                  </a:lnTo>
                  <a:lnTo>
                    <a:pt x="20" y="15"/>
                  </a:lnTo>
                  <a:lnTo>
                    <a:pt x="26" y="14"/>
                  </a:lnTo>
                  <a:lnTo>
                    <a:pt x="32" y="13"/>
                  </a:lnTo>
                  <a:lnTo>
                    <a:pt x="39" y="13"/>
                  </a:lnTo>
                  <a:lnTo>
                    <a:pt x="46" y="14"/>
                  </a:lnTo>
                  <a:lnTo>
                    <a:pt x="41" y="9"/>
                  </a:lnTo>
                  <a:lnTo>
                    <a:pt x="37" y="6"/>
                  </a:lnTo>
                  <a:lnTo>
                    <a:pt x="30" y="4"/>
                  </a:lnTo>
                  <a:lnTo>
                    <a:pt x="24" y="2"/>
                  </a:lnTo>
                  <a:lnTo>
                    <a:pt x="17" y="0"/>
                  </a:lnTo>
                  <a:lnTo>
                    <a:pt x="10" y="0"/>
                  </a:lnTo>
                  <a:lnTo>
                    <a:pt x="4" y="0"/>
                  </a:lnTo>
                  <a:lnTo>
                    <a:pt x="0" y="1"/>
                  </a:lnTo>
                  <a:lnTo>
                    <a:pt x="0" y="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2" name="Freeform 78"/>
            <p:cNvSpPr>
              <a:spLocks/>
            </p:cNvSpPr>
            <p:nvPr/>
          </p:nvSpPr>
          <p:spPr bwMode="auto">
            <a:xfrm>
              <a:off x="5337175" y="5160963"/>
              <a:ext cx="3175" cy="17462"/>
            </a:xfrm>
            <a:custGeom>
              <a:avLst/>
              <a:gdLst/>
              <a:ahLst/>
              <a:cxnLst>
                <a:cxn ang="0">
                  <a:pos x="3" y="40"/>
                </a:cxn>
                <a:cxn ang="0">
                  <a:pos x="6" y="30"/>
                </a:cxn>
                <a:cxn ang="0">
                  <a:pos x="7" y="20"/>
                </a:cxn>
                <a:cxn ang="0">
                  <a:pos x="7" y="8"/>
                </a:cxn>
                <a:cxn ang="0">
                  <a:pos x="3" y="0"/>
                </a:cxn>
                <a:cxn ang="0">
                  <a:pos x="1" y="6"/>
                </a:cxn>
                <a:cxn ang="0">
                  <a:pos x="0" y="11"/>
                </a:cxn>
                <a:cxn ang="0">
                  <a:pos x="0" y="16"/>
                </a:cxn>
                <a:cxn ang="0">
                  <a:pos x="0" y="20"/>
                </a:cxn>
                <a:cxn ang="0">
                  <a:pos x="0" y="24"/>
                </a:cxn>
                <a:cxn ang="0">
                  <a:pos x="0" y="28"/>
                </a:cxn>
                <a:cxn ang="0">
                  <a:pos x="1" y="34"/>
                </a:cxn>
                <a:cxn ang="0">
                  <a:pos x="3" y="40"/>
                </a:cxn>
              </a:cxnLst>
              <a:rect l="0" t="0" r="r" b="b"/>
              <a:pathLst>
                <a:path w="7" h="40">
                  <a:moveTo>
                    <a:pt x="3" y="40"/>
                  </a:moveTo>
                  <a:lnTo>
                    <a:pt x="6" y="30"/>
                  </a:lnTo>
                  <a:lnTo>
                    <a:pt x="7" y="20"/>
                  </a:lnTo>
                  <a:lnTo>
                    <a:pt x="7" y="8"/>
                  </a:lnTo>
                  <a:lnTo>
                    <a:pt x="3" y="0"/>
                  </a:lnTo>
                  <a:lnTo>
                    <a:pt x="1" y="6"/>
                  </a:lnTo>
                  <a:lnTo>
                    <a:pt x="0" y="11"/>
                  </a:lnTo>
                  <a:lnTo>
                    <a:pt x="0" y="16"/>
                  </a:lnTo>
                  <a:lnTo>
                    <a:pt x="0" y="20"/>
                  </a:lnTo>
                  <a:lnTo>
                    <a:pt x="0" y="24"/>
                  </a:lnTo>
                  <a:lnTo>
                    <a:pt x="0" y="28"/>
                  </a:lnTo>
                  <a:lnTo>
                    <a:pt x="1" y="34"/>
                  </a:lnTo>
                  <a:lnTo>
                    <a:pt x="3" y="40"/>
                  </a:lnTo>
                  <a:close/>
                </a:path>
              </a:pathLst>
            </a:custGeom>
            <a:solidFill>
              <a:srgbClr val="B3CC1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3" name="Freeform 79"/>
            <p:cNvSpPr>
              <a:spLocks/>
            </p:cNvSpPr>
            <p:nvPr/>
          </p:nvSpPr>
          <p:spPr bwMode="auto">
            <a:xfrm>
              <a:off x="5265738" y="5167313"/>
              <a:ext cx="15875" cy="33337"/>
            </a:xfrm>
            <a:custGeom>
              <a:avLst/>
              <a:gdLst/>
              <a:ahLst/>
              <a:cxnLst>
                <a:cxn ang="0">
                  <a:pos x="7" y="77"/>
                </a:cxn>
                <a:cxn ang="0">
                  <a:pos x="16" y="82"/>
                </a:cxn>
                <a:cxn ang="0">
                  <a:pos x="25" y="85"/>
                </a:cxn>
                <a:cxn ang="0">
                  <a:pos x="28" y="74"/>
                </a:cxn>
                <a:cxn ang="0">
                  <a:pos x="32" y="64"/>
                </a:cxn>
                <a:cxn ang="0">
                  <a:pos x="34" y="53"/>
                </a:cxn>
                <a:cxn ang="0">
                  <a:pos x="37" y="43"/>
                </a:cxn>
                <a:cxn ang="0">
                  <a:pos x="38" y="31"/>
                </a:cxn>
                <a:cxn ang="0">
                  <a:pos x="40" y="21"/>
                </a:cxn>
                <a:cxn ang="0">
                  <a:pos x="40" y="9"/>
                </a:cxn>
                <a:cxn ang="0">
                  <a:pos x="40" y="0"/>
                </a:cxn>
                <a:cxn ang="0">
                  <a:pos x="33" y="8"/>
                </a:cxn>
                <a:cxn ang="0">
                  <a:pos x="26" y="17"/>
                </a:cxn>
                <a:cxn ang="0">
                  <a:pos x="17" y="25"/>
                </a:cxn>
                <a:cxn ang="0">
                  <a:pos x="10" y="35"/>
                </a:cxn>
                <a:cxn ang="0">
                  <a:pos x="4" y="43"/>
                </a:cxn>
                <a:cxn ang="0">
                  <a:pos x="0" y="53"/>
                </a:cxn>
                <a:cxn ang="0">
                  <a:pos x="0" y="63"/>
                </a:cxn>
                <a:cxn ang="0">
                  <a:pos x="7" y="77"/>
                </a:cxn>
              </a:cxnLst>
              <a:rect l="0" t="0" r="r" b="b"/>
              <a:pathLst>
                <a:path w="40" h="85">
                  <a:moveTo>
                    <a:pt x="7" y="77"/>
                  </a:moveTo>
                  <a:lnTo>
                    <a:pt x="16" y="82"/>
                  </a:lnTo>
                  <a:lnTo>
                    <a:pt x="25" y="85"/>
                  </a:lnTo>
                  <a:lnTo>
                    <a:pt x="28" y="74"/>
                  </a:lnTo>
                  <a:lnTo>
                    <a:pt x="32" y="64"/>
                  </a:lnTo>
                  <a:lnTo>
                    <a:pt x="34" y="53"/>
                  </a:lnTo>
                  <a:lnTo>
                    <a:pt x="37" y="43"/>
                  </a:lnTo>
                  <a:lnTo>
                    <a:pt x="38" y="31"/>
                  </a:lnTo>
                  <a:lnTo>
                    <a:pt x="40" y="21"/>
                  </a:lnTo>
                  <a:lnTo>
                    <a:pt x="40" y="9"/>
                  </a:lnTo>
                  <a:lnTo>
                    <a:pt x="40" y="0"/>
                  </a:lnTo>
                  <a:lnTo>
                    <a:pt x="33" y="8"/>
                  </a:lnTo>
                  <a:lnTo>
                    <a:pt x="26" y="17"/>
                  </a:lnTo>
                  <a:lnTo>
                    <a:pt x="17" y="25"/>
                  </a:lnTo>
                  <a:lnTo>
                    <a:pt x="10" y="35"/>
                  </a:lnTo>
                  <a:lnTo>
                    <a:pt x="4" y="43"/>
                  </a:lnTo>
                  <a:lnTo>
                    <a:pt x="0" y="53"/>
                  </a:lnTo>
                  <a:lnTo>
                    <a:pt x="0" y="63"/>
                  </a:lnTo>
                  <a:lnTo>
                    <a:pt x="7" y="7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4" name="Rectangle 80"/>
            <p:cNvSpPr>
              <a:spLocks noChangeArrowheads="1"/>
            </p:cNvSpPr>
            <p:nvPr/>
          </p:nvSpPr>
          <p:spPr bwMode="auto">
            <a:xfrm>
              <a:off x="5303838" y="5173663"/>
              <a:ext cx="3175" cy="7937"/>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05" name="Rectangle 81"/>
            <p:cNvSpPr>
              <a:spLocks noChangeArrowheads="1"/>
            </p:cNvSpPr>
            <p:nvPr/>
          </p:nvSpPr>
          <p:spPr bwMode="auto">
            <a:xfrm>
              <a:off x="5246688" y="5173663"/>
              <a:ext cx="1588" cy="7937"/>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06" name="Freeform 82"/>
            <p:cNvSpPr>
              <a:spLocks/>
            </p:cNvSpPr>
            <p:nvPr/>
          </p:nvSpPr>
          <p:spPr bwMode="auto">
            <a:xfrm>
              <a:off x="5389563" y="5183188"/>
              <a:ext cx="1588" cy="17462"/>
            </a:xfrm>
            <a:custGeom>
              <a:avLst/>
              <a:gdLst/>
              <a:ahLst/>
              <a:cxnLst>
                <a:cxn ang="0">
                  <a:pos x="6" y="0"/>
                </a:cxn>
                <a:cxn ang="0">
                  <a:pos x="4" y="0"/>
                </a:cxn>
                <a:cxn ang="0">
                  <a:pos x="0" y="44"/>
                </a:cxn>
                <a:cxn ang="0">
                  <a:pos x="6" y="44"/>
                </a:cxn>
                <a:cxn ang="0">
                  <a:pos x="6" y="0"/>
                </a:cxn>
              </a:cxnLst>
              <a:rect l="0" t="0" r="r" b="b"/>
              <a:pathLst>
                <a:path w="6" h="44">
                  <a:moveTo>
                    <a:pt x="6" y="0"/>
                  </a:moveTo>
                  <a:lnTo>
                    <a:pt x="4" y="0"/>
                  </a:lnTo>
                  <a:lnTo>
                    <a:pt x="0" y="44"/>
                  </a:lnTo>
                  <a:lnTo>
                    <a:pt x="6" y="44"/>
                  </a:lnTo>
                  <a:lnTo>
                    <a:pt x="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7" name="Freeform 83"/>
            <p:cNvSpPr>
              <a:spLocks/>
            </p:cNvSpPr>
            <p:nvPr/>
          </p:nvSpPr>
          <p:spPr bwMode="auto">
            <a:xfrm>
              <a:off x="5233988" y="5184775"/>
              <a:ext cx="12700" cy="28575"/>
            </a:xfrm>
            <a:custGeom>
              <a:avLst/>
              <a:gdLst/>
              <a:ahLst/>
              <a:cxnLst>
                <a:cxn ang="0">
                  <a:pos x="0" y="73"/>
                </a:cxn>
                <a:cxn ang="0">
                  <a:pos x="3" y="64"/>
                </a:cxn>
                <a:cxn ang="0">
                  <a:pos x="9" y="56"/>
                </a:cxn>
                <a:cxn ang="0">
                  <a:pos x="14" y="47"/>
                </a:cxn>
                <a:cxn ang="0">
                  <a:pos x="20" y="40"/>
                </a:cxn>
                <a:cxn ang="0">
                  <a:pos x="24" y="30"/>
                </a:cxn>
                <a:cxn ang="0">
                  <a:pos x="29" y="21"/>
                </a:cxn>
                <a:cxn ang="0">
                  <a:pos x="31" y="10"/>
                </a:cxn>
                <a:cxn ang="0">
                  <a:pos x="32" y="0"/>
                </a:cxn>
                <a:cxn ang="0">
                  <a:pos x="25" y="7"/>
                </a:cxn>
                <a:cxn ang="0">
                  <a:pos x="20" y="15"/>
                </a:cxn>
                <a:cxn ang="0">
                  <a:pos x="15" y="24"/>
                </a:cxn>
                <a:cxn ang="0">
                  <a:pos x="12" y="34"/>
                </a:cxn>
                <a:cxn ang="0">
                  <a:pos x="9" y="43"/>
                </a:cxn>
                <a:cxn ang="0">
                  <a:pos x="5" y="53"/>
                </a:cxn>
                <a:cxn ang="0">
                  <a:pos x="2" y="63"/>
                </a:cxn>
                <a:cxn ang="0">
                  <a:pos x="0" y="73"/>
                </a:cxn>
              </a:cxnLst>
              <a:rect l="0" t="0" r="r" b="b"/>
              <a:pathLst>
                <a:path w="32" h="73">
                  <a:moveTo>
                    <a:pt x="0" y="73"/>
                  </a:moveTo>
                  <a:lnTo>
                    <a:pt x="3" y="64"/>
                  </a:lnTo>
                  <a:lnTo>
                    <a:pt x="9" y="56"/>
                  </a:lnTo>
                  <a:lnTo>
                    <a:pt x="14" y="47"/>
                  </a:lnTo>
                  <a:lnTo>
                    <a:pt x="20" y="40"/>
                  </a:lnTo>
                  <a:lnTo>
                    <a:pt x="24" y="30"/>
                  </a:lnTo>
                  <a:lnTo>
                    <a:pt x="29" y="21"/>
                  </a:lnTo>
                  <a:lnTo>
                    <a:pt x="31" y="10"/>
                  </a:lnTo>
                  <a:lnTo>
                    <a:pt x="32" y="0"/>
                  </a:lnTo>
                  <a:lnTo>
                    <a:pt x="25" y="7"/>
                  </a:lnTo>
                  <a:lnTo>
                    <a:pt x="20" y="15"/>
                  </a:lnTo>
                  <a:lnTo>
                    <a:pt x="15" y="24"/>
                  </a:lnTo>
                  <a:lnTo>
                    <a:pt x="12" y="34"/>
                  </a:lnTo>
                  <a:lnTo>
                    <a:pt x="9" y="43"/>
                  </a:lnTo>
                  <a:lnTo>
                    <a:pt x="5" y="53"/>
                  </a:lnTo>
                  <a:lnTo>
                    <a:pt x="2" y="63"/>
                  </a:lnTo>
                  <a:lnTo>
                    <a:pt x="0" y="7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8" name="Freeform 84"/>
            <p:cNvSpPr>
              <a:spLocks/>
            </p:cNvSpPr>
            <p:nvPr/>
          </p:nvSpPr>
          <p:spPr bwMode="auto">
            <a:xfrm>
              <a:off x="5049838" y="5214938"/>
              <a:ext cx="6350" cy="6350"/>
            </a:xfrm>
            <a:custGeom>
              <a:avLst/>
              <a:gdLst/>
              <a:ahLst/>
              <a:cxnLst>
                <a:cxn ang="0">
                  <a:pos x="0" y="5"/>
                </a:cxn>
                <a:cxn ang="0">
                  <a:pos x="1" y="9"/>
                </a:cxn>
                <a:cxn ang="0">
                  <a:pos x="4" y="13"/>
                </a:cxn>
                <a:cxn ang="0">
                  <a:pos x="8" y="12"/>
                </a:cxn>
                <a:cxn ang="0">
                  <a:pos x="12" y="9"/>
                </a:cxn>
                <a:cxn ang="0">
                  <a:pos x="13" y="4"/>
                </a:cxn>
                <a:cxn ang="0">
                  <a:pos x="14" y="1"/>
                </a:cxn>
                <a:cxn ang="0">
                  <a:pos x="6" y="0"/>
                </a:cxn>
                <a:cxn ang="0">
                  <a:pos x="0" y="5"/>
                </a:cxn>
              </a:cxnLst>
              <a:rect l="0" t="0" r="r" b="b"/>
              <a:pathLst>
                <a:path w="14" h="13">
                  <a:moveTo>
                    <a:pt x="0" y="5"/>
                  </a:moveTo>
                  <a:lnTo>
                    <a:pt x="1" y="9"/>
                  </a:lnTo>
                  <a:lnTo>
                    <a:pt x="4" y="13"/>
                  </a:lnTo>
                  <a:lnTo>
                    <a:pt x="8" y="12"/>
                  </a:lnTo>
                  <a:lnTo>
                    <a:pt x="12" y="9"/>
                  </a:lnTo>
                  <a:lnTo>
                    <a:pt x="13" y="4"/>
                  </a:lnTo>
                  <a:lnTo>
                    <a:pt x="14" y="1"/>
                  </a:lnTo>
                  <a:lnTo>
                    <a:pt x="6" y="0"/>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9" name="Freeform 85"/>
            <p:cNvSpPr>
              <a:spLocks/>
            </p:cNvSpPr>
            <p:nvPr/>
          </p:nvSpPr>
          <p:spPr bwMode="auto">
            <a:xfrm>
              <a:off x="5476875" y="5222875"/>
              <a:ext cx="3175" cy="7937"/>
            </a:xfrm>
            <a:custGeom>
              <a:avLst/>
              <a:gdLst/>
              <a:ahLst/>
              <a:cxnLst>
                <a:cxn ang="0">
                  <a:pos x="0" y="20"/>
                </a:cxn>
                <a:cxn ang="0">
                  <a:pos x="2" y="15"/>
                </a:cxn>
                <a:cxn ang="0">
                  <a:pos x="4" y="11"/>
                </a:cxn>
                <a:cxn ang="0">
                  <a:pos x="3" y="4"/>
                </a:cxn>
                <a:cxn ang="0">
                  <a:pos x="0" y="0"/>
                </a:cxn>
                <a:cxn ang="0">
                  <a:pos x="0" y="20"/>
                </a:cxn>
              </a:cxnLst>
              <a:rect l="0" t="0" r="r" b="b"/>
              <a:pathLst>
                <a:path w="4" h="20">
                  <a:moveTo>
                    <a:pt x="0" y="20"/>
                  </a:moveTo>
                  <a:lnTo>
                    <a:pt x="2" y="15"/>
                  </a:lnTo>
                  <a:lnTo>
                    <a:pt x="4" y="11"/>
                  </a:lnTo>
                  <a:lnTo>
                    <a:pt x="3" y="4"/>
                  </a:lnTo>
                  <a:lnTo>
                    <a:pt x="0" y="0"/>
                  </a:lnTo>
                  <a:lnTo>
                    <a:pt x="0" y="20"/>
                  </a:lnTo>
                  <a:close/>
                </a:path>
              </a:pathLst>
            </a:custGeom>
            <a:solidFill>
              <a:srgbClr val="FF5E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0" name="Freeform 86"/>
            <p:cNvSpPr>
              <a:spLocks/>
            </p:cNvSpPr>
            <p:nvPr/>
          </p:nvSpPr>
          <p:spPr bwMode="auto">
            <a:xfrm>
              <a:off x="5530850" y="5249863"/>
              <a:ext cx="12700" cy="33337"/>
            </a:xfrm>
            <a:custGeom>
              <a:avLst/>
              <a:gdLst/>
              <a:ahLst/>
              <a:cxnLst>
                <a:cxn ang="0">
                  <a:pos x="31" y="85"/>
                </a:cxn>
                <a:cxn ang="0">
                  <a:pos x="32" y="72"/>
                </a:cxn>
                <a:cxn ang="0">
                  <a:pos x="32" y="60"/>
                </a:cxn>
                <a:cxn ang="0">
                  <a:pos x="29" y="48"/>
                </a:cxn>
                <a:cxn ang="0">
                  <a:pos x="25" y="38"/>
                </a:cxn>
                <a:cxn ang="0">
                  <a:pos x="18" y="28"/>
                </a:cxn>
                <a:cxn ang="0">
                  <a:pos x="13" y="18"/>
                </a:cxn>
                <a:cxn ang="0">
                  <a:pos x="6" y="9"/>
                </a:cxn>
                <a:cxn ang="0">
                  <a:pos x="0" y="0"/>
                </a:cxn>
                <a:cxn ang="0">
                  <a:pos x="3" y="10"/>
                </a:cxn>
                <a:cxn ang="0">
                  <a:pos x="6" y="21"/>
                </a:cxn>
                <a:cxn ang="0">
                  <a:pos x="9" y="31"/>
                </a:cxn>
                <a:cxn ang="0">
                  <a:pos x="13" y="44"/>
                </a:cxn>
                <a:cxn ang="0">
                  <a:pos x="16" y="54"/>
                </a:cxn>
                <a:cxn ang="0">
                  <a:pos x="20" y="65"/>
                </a:cxn>
                <a:cxn ang="0">
                  <a:pos x="24" y="75"/>
                </a:cxn>
                <a:cxn ang="0">
                  <a:pos x="31" y="85"/>
                </a:cxn>
              </a:cxnLst>
              <a:rect l="0" t="0" r="r" b="b"/>
              <a:pathLst>
                <a:path w="32" h="85">
                  <a:moveTo>
                    <a:pt x="31" y="85"/>
                  </a:moveTo>
                  <a:lnTo>
                    <a:pt x="32" y="72"/>
                  </a:lnTo>
                  <a:lnTo>
                    <a:pt x="32" y="60"/>
                  </a:lnTo>
                  <a:lnTo>
                    <a:pt x="29" y="48"/>
                  </a:lnTo>
                  <a:lnTo>
                    <a:pt x="25" y="38"/>
                  </a:lnTo>
                  <a:lnTo>
                    <a:pt x="18" y="28"/>
                  </a:lnTo>
                  <a:lnTo>
                    <a:pt x="13" y="18"/>
                  </a:lnTo>
                  <a:lnTo>
                    <a:pt x="6" y="9"/>
                  </a:lnTo>
                  <a:lnTo>
                    <a:pt x="0" y="0"/>
                  </a:lnTo>
                  <a:lnTo>
                    <a:pt x="3" y="10"/>
                  </a:lnTo>
                  <a:lnTo>
                    <a:pt x="6" y="21"/>
                  </a:lnTo>
                  <a:lnTo>
                    <a:pt x="9" y="31"/>
                  </a:lnTo>
                  <a:lnTo>
                    <a:pt x="13" y="44"/>
                  </a:lnTo>
                  <a:lnTo>
                    <a:pt x="16" y="54"/>
                  </a:lnTo>
                  <a:lnTo>
                    <a:pt x="20" y="65"/>
                  </a:lnTo>
                  <a:lnTo>
                    <a:pt x="24" y="75"/>
                  </a:lnTo>
                  <a:lnTo>
                    <a:pt x="31" y="8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1" name="Freeform 87"/>
            <p:cNvSpPr>
              <a:spLocks/>
            </p:cNvSpPr>
            <p:nvPr/>
          </p:nvSpPr>
          <p:spPr bwMode="auto">
            <a:xfrm>
              <a:off x="5045075" y="5249863"/>
              <a:ext cx="6350" cy="19050"/>
            </a:xfrm>
            <a:custGeom>
              <a:avLst/>
              <a:gdLst/>
              <a:ahLst/>
              <a:cxnLst>
                <a:cxn ang="0">
                  <a:pos x="3" y="0"/>
                </a:cxn>
                <a:cxn ang="0">
                  <a:pos x="0" y="6"/>
                </a:cxn>
                <a:cxn ang="0">
                  <a:pos x="0" y="12"/>
                </a:cxn>
                <a:cxn ang="0">
                  <a:pos x="2" y="18"/>
                </a:cxn>
                <a:cxn ang="0">
                  <a:pos x="5" y="24"/>
                </a:cxn>
                <a:cxn ang="0">
                  <a:pos x="9" y="28"/>
                </a:cxn>
                <a:cxn ang="0">
                  <a:pos x="12" y="34"/>
                </a:cxn>
                <a:cxn ang="0">
                  <a:pos x="14" y="40"/>
                </a:cxn>
                <a:cxn ang="0">
                  <a:pos x="15" y="48"/>
                </a:cxn>
                <a:cxn ang="0">
                  <a:pos x="11" y="0"/>
                </a:cxn>
                <a:cxn ang="0">
                  <a:pos x="3" y="0"/>
                </a:cxn>
              </a:cxnLst>
              <a:rect l="0" t="0" r="r" b="b"/>
              <a:pathLst>
                <a:path w="15" h="48">
                  <a:moveTo>
                    <a:pt x="3" y="0"/>
                  </a:moveTo>
                  <a:lnTo>
                    <a:pt x="0" y="6"/>
                  </a:lnTo>
                  <a:lnTo>
                    <a:pt x="0" y="12"/>
                  </a:lnTo>
                  <a:lnTo>
                    <a:pt x="2" y="18"/>
                  </a:lnTo>
                  <a:lnTo>
                    <a:pt x="5" y="24"/>
                  </a:lnTo>
                  <a:lnTo>
                    <a:pt x="9" y="28"/>
                  </a:lnTo>
                  <a:lnTo>
                    <a:pt x="12" y="34"/>
                  </a:lnTo>
                  <a:lnTo>
                    <a:pt x="14" y="40"/>
                  </a:lnTo>
                  <a:lnTo>
                    <a:pt x="15" y="48"/>
                  </a:lnTo>
                  <a:lnTo>
                    <a:pt x="11" y="0"/>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2" name="Freeform 88"/>
            <p:cNvSpPr>
              <a:spLocks/>
            </p:cNvSpPr>
            <p:nvPr/>
          </p:nvSpPr>
          <p:spPr bwMode="auto">
            <a:xfrm>
              <a:off x="5351463" y="5311775"/>
              <a:ext cx="14288" cy="11112"/>
            </a:xfrm>
            <a:custGeom>
              <a:avLst/>
              <a:gdLst/>
              <a:ahLst/>
              <a:cxnLst>
                <a:cxn ang="0">
                  <a:pos x="0" y="30"/>
                </a:cxn>
                <a:cxn ang="0">
                  <a:pos x="9" y="22"/>
                </a:cxn>
                <a:cxn ang="0">
                  <a:pos x="20" y="18"/>
                </a:cxn>
                <a:cxn ang="0">
                  <a:pos x="25" y="14"/>
                </a:cxn>
                <a:cxn ang="0">
                  <a:pos x="29" y="10"/>
                </a:cxn>
                <a:cxn ang="0">
                  <a:pos x="31" y="6"/>
                </a:cxn>
                <a:cxn ang="0">
                  <a:pos x="35" y="0"/>
                </a:cxn>
                <a:cxn ang="0">
                  <a:pos x="29" y="3"/>
                </a:cxn>
                <a:cxn ang="0">
                  <a:pos x="24" y="7"/>
                </a:cxn>
                <a:cxn ang="0">
                  <a:pos x="18" y="8"/>
                </a:cxn>
                <a:cxn ang="0">
                  <a:pos x="13" y="11"/>
                </a:cxn>
                <a:cxn ang="0">
                  <a:pos x="7" y="14"/>
                </a:cxn>
                <a:cxn ang="0">
                  <a:pos x="3" y="17"/>
                </a:cxn>
                <a:cxn ang="0">
                  <a:pos x="0" y="22"/>
                </a:cxn>
                <a:cxn ang="0">
                  <a:pos x="0" y="30"/>
                </a:cxn>
              </a:cxnLst>
              <a:rect l="0" t="0" r="r" b="b"/>
              <a:pathLst>
                <a:path w="35" h="30">
                  <a:moveTo>
                    <a:pt x="0" y="30"/>
                  </a:moveTo>
                  <a:lnTo>
                    <a:pt x="9" y="22"/>
                  </a:lnTo>
                  <a:lnTo>
                    <a:pt x="20" y="18"/>
                  </a:lnTo>
                  <a:lnTo>
                    <a:pt x="25" y="14"/>
                  </a:lnTo>
                  <a:lnTo>
                    <a:pt x="29" y="10"/>
                  </a:lnTo>
                  <a:lnTo>
                    <a:pt x="31" y="6"/>
                  </a:lnTo>
                  <a:lnTo>
                    <a:pt x="35" y="0"/>
                  </a:lnTo>
                  <a:lnTo>
                    <a:pt x="29" y="3"/>
                  </a:lnTo>
                  <a:lnTo>
                    <a:pt x="24" y="7"/>
                  </a:lnTo>
                  <a:lnTo>
                    <a:pt x="18" y="8"/>
                  </a:lnTo>
                  <a:lnTo>
                    <a:pt x="13" y="11"/>
                  </a:lnTo>
                  <a:lnTo>
                    <a:pt x="7" y="14"/>
                  </a:lnTo>
                  <a:lnTo>
                    <a:pt x="3" y="17"/>
                  </a:lnTo>
                  <a:lnTo>
                    <a:pt x="0" y="22"/>
                  </a:lnTo>
                  <a:lnTo>
                    <a:pt x="0" y="3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3" name="Freeform 89"/>
            <p:cNvSpPr>
              <a:spLocks/>
            </p:cNvSpPr>
            <p:nvPr/>
          </p:nvSpPr>
          <p:spPr bwMode="auto">
            <a:xfrm>
              <a:off x="5778500" y="5321300"/>
              <a:ext cx="93663" cy="84137"/>
            </a:xfrm>
            <a:custGeom>
              <a:avLst/>
              <a:gdLst/>
              <a:ahLst/>
              <a:cxnLst>
                <a:cxn ang="0">
                  <a:pos x="203" y="15"/>
                </a:cxn>
                <a:cxn ang="0">
                  <a:pos x="199" y="44"/>
                </a:cxn>
                <a:cxn ang="0">
                  <a:pos x="187" y="68"/>
                </a:cxn>
                <a:cxn ang="0">
                  <a:pos x="169" y="88"/>
                </a:cxn>
                <a:cxn ang="0">
                  <a:pos x="148" y="105"/>
                </a:cxn>
                <a:cxn ang="0">
                  <a:pos x="122" y="119"/>
                </a:cxn>
                <a:cxn ang="0">
                  <a:pos x="97" y="132"/>
                </a:cxn>
                <a:cxn ang="0">
                  <a:pos x="71" y="143"/>
                </a:cxn>
                <a:cxn ang="0">
                  <a:pos x="48" y="155"/>
                </a:cxn>
                <a:cxn ang="0">
                  <a:pos x="41" y="156"/>
                </a:cxn>
                <a:cxn ang="0">
                  <a:pos x="35" y="157"/>
                </a:cxn>
                <a:cxn ang="0">
                  <a:pos x="27" y="158"/>
                </a:cxn>
                <a:cxn ang="0">
                  <a:pos x="20" y="159"/>
                </a:cxn>
                <a:cxn ang="0">
                  <a:pos x="13" y="159"/>
                </a:cxn>
                <a:cxn ang="0">
                  <a:pos x="8" y="164"/>
                </a:cxn>
                <a:cxn ang="0">
                  <a:pos x="4" y="168"/>
                </a:cxn>
                <a:cxn ang="0">
                  <a:pos x="3" y="177"/>
                </a:cxn>
                <a:cxn ang="0">
                  <a:pos x="0" y="183"/>
                </a:cxn>
                <a:cxn ang="0">
                  <a:pos x="1" y="188"/>
                </a:cxn>
                <a:cxn ang="0">
                  <a:pos x="2" y="193"/>
                </a:cxn>
                <a:cxn ang="0">
                  <a:pos x="7" y="198"/>
                </a:cxn>
                <a:cxn ang="0">
                  <a:pos x="15" y="205"/>
                </a:cxn>
                <a:cxn ang="0">
                  <a:pos x="26" y="213"/>
                </a:cxn>
                <a:cxn ang="0">
                  <a:pos x="55" y="205"/>
                </a:cxn>
                <a:cxn ang="0">
                  <a:pos x="84" y="196"/>
                </a:cxn>
                <a:cxn ang="0">
                  <a:pos x="111" y="184"/>
                </a:cxn>
                <a:cxn ang="0">
                  <a:pos x="139" y="170"/>
                </a:cxn>
                <a:cxn ang="0">
                  <a:pos x="164" y="154"/>
                </a:cxn>
                <a:cxn ang="0">
                  <a:pos x="187" y="133"/>
                </a:cxn>
                <a:cxn ang="0">
                  <a:pos x="208" y="110"/>
                </a:cxn>
                <a:cxn ang="0">
                  <a:pos x="226" y="84"/>
                </a:cxn>
                <a:cxn ang="0">
                  <a:pos x="226" y="73"/>
                </a:cxn>
                <a:cxn ang="0">
                  <a:pos x="228" y="61"/>
                </a:cxn>
                <a:cxn ang="0">
                  <a:pos x="230" y="50"/>
                </a:cxn>
                <a:cxn ang="0">
                  <a:pos x="232" y="40"/>
                </a:cxn>
                <a:cxn ang="0">
                  <a:pos x="232" y="29"/>
                </a:cxn>
                <a:cxn ang="0">
                  <a:pos x="231" y="20"/>
                </a:cxn>
                <a:cxn ang="0">
                  <a:pos x="227" y="10"/>
                </a:cxn>
                <a:cxn ang="0">
                  <a:pos x="220" y="3"/>
                </a:cxn>
                <a:cxn ang="0">
                  <a:pos x="212" y="0"/>
                </a:cxn>
                <a:cxn ang="0">
                  <a:pos x="208" y="4"/>
                </a:cxn>
                <a:cxn ang="0">
                  <a:pos x="205" y="10"/>
                </a:cxn>
                <a:cxn ang="0">
                  <a:pos x="203" y="15"/>
                </a:cxn>
              </a:cxnLst>
              <a:rect l="0" t="0" r="r" b="b"/>
              <a:pathLst>
                <a:path w="232" h="213">
                  <a:moveTo>
                    <a:pt x="203" y="15"/>
                  </a:moveTo>
                  <a:lnTo>
                    <a:pt x="199" y="44"/>
                  </a:lnTo>
                  <a:lnTo>
                    <a:pt x="187" y="68"/>
                  </a:lnTo>
                  <a:lnTo>
                    <a:pt x="169" y="88"/>
                  </a:lnTo>
                  <a:lnTo>
                    <a:pt x="148" y="105"/>
                  </a:lnTo>
                  <a:lnTo>
                    <a:pt x="122" y="119"/>
                  </a:lnTo>
                  <a:lnTo>
                    <a:pt x="97" y="132"/>
                  </a:lnTo>
                  <a:lnTo>
                    <a:pt x="71" y="143"/>
                  </a:lnTo>
                  <a:lnTo>
                    <a:pt x="48" y="155"/>
                  </a:lnTo>
                  <a:lnTo>
                    <a:pt x="41" y="156"/>
                  </a:lnTo>
                  <a:lnTo>
                    <a:pt x="35" y="157"/>
                  </a:lnTo>
                  <a:lnTo>
                    <a:pt x="27" y="158"/>
                  </a:lnTo>
                  <a:lnTo>
                    <a:pt x="20" y="159"/>
                  </a:lnTo>
                  <a:lnTo>
                    <a:pt x="13" y="159"/>
                  </a:lnTo>
                  <a:lnTo>
                    <a:pt x="8" y="164"/>
                  </a:lnTo>
                  <a:lnTo>
                    <a:pt x="4" y="168"/>
                  </a:lnTo>
                  <a:lnTo>
                    <a:pt x="3" y="177"/>
                  </a:lnTo>
                  <a:lnTo>
                    <a:pt x="0" y="183"/>
                  </a:lnTo>
                  <a:lnTo>
                    <a:pt x="1" y="188"/>
                  </a:lnTo>
                  <a:lnTo>
                    <a:pt x="2" y="193"/>
                  </a:lnTo>
                  <a:lnTo>
                    <a:pt x="7" y="198"/>
                  </a:lnTo>
                  <a:lnTo>
                    <a:pt x="15" y="205"/>
                  </a:lnTo>
                  <a:lnTo>
                    <a:pt x="26" y="213"/>
                  </a:lnTo>
                  <a:lnTo>
                    <a:pt x="55" y="205"/>
                  </a:lnTo>
                  <a:lnTo>
                    <a:pt x="84" y="196"/>
                  </a:lnTo>
                  <a:lnTo>
                    <a:pt x="111" y="184"/>
                  </a:lnTo>
                  <a:lnTo>
                    <a:pt x="139" y="170"/>
                  </a:lnTo>
                  <a:lnTo>
                    <a:pt x="164" y="154"/>
                  </a:lnTo>
                  <a:lnTo>
                    <a:pt x="187" y="133"/>
                  </a:lnTo>
                  <a:lnTo>
                    <a:pt x="208" y="110"/>
                  </a:lnTo>
                  <a:lnTo>
                    <a:pt x="226" y="84"/>
                  </a:lnTo>
                  <a:lnTo>
                    <a:pt x="226" y="73"/>
                  </a:lnTo>
                  <a:lnTo>
                    <a:pt x="228" y="61"/>
                  </a:lnTo>
                  <a:lnTo>
                    <a:pt x="230" y="50"/>
                  </a:lnTo>
                  <a:lnTo>
                    <a:pt x="232" y="40"/>
                  </a:lnTo>
                  <a:lnTo>
                    <a:pt x="232" y="29"/>
                  </a:lnTo>
                  <a:lnTo>
                    <a:pt x="231" y="20"/>
                  </a:lnTo>
                  <a:lnTo>
                    <a:pt x="227" y="10"/>
                  </a:lnTo>
                  <a:lnTo>
                    <a:pt x="220" y="3"/>
                  </a:lnTo>
                  <a:lnTo>
                    <a:pt x="212" y="0"/>
                  </a:lnTo>
                  <a:lnTo>
                    <a:pt x="208" y="4"/>
                  </a:lnTo>
                  <a:lnTo>
                    <a:pt x="205" y="10"/>
                  </a:lnTo>
                  <a:lnTo>
                    <a:pt x="203" y="15"/>
                  </a:lnTo>
                  <a:close/>
                </a:path>
              </a:pathLst>
            </a:custGeom>
            <a:solidFill>
              <a:schemeClr val="accent5">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4" name="Freeform 90"/>
            <p:cNvSpPr>
              <a:spLocks/>
            </p:cNvSpPr>
            <p:nvPr/>
          </p:nvSpPr>
          <p:spPr bwMode="auto">
            <a:xfrm>
              <a:off x="5283200" y="5327650"/>
              <a:ext cx="22225" cy="9525"/>
            </a:xfrm>
            <a:custGeom>
              <a:avLst/>
              <a:gdLst/>
              <a:ahLst/>
              <a:cxnLst>
                <a:cxn ang="0">
                  <a:pos x="0" y="22"/>
                </a:cxn>
                <a:cxn ang="0">
                  <a:pos x="8" y="22"/>
                </a:cxn>
                <a:cxn ang="0">
                  <a:pos x="17" y="22"/>
                </a:cxn>
                <a:cxn ang="0">
                  <a:pos x="24" y="20"/>
                </a:cxn>
                <a:cxn ang="0">
                  <a:pos x="32" y="18"/>
                </a:cxn>
                <a:cxn ang="0">
                  <a:pos x="37" y="13"/>
                </a:cxn>
                <a:cxn ang="0">
                  <a:pos x="44" y="9"/>
                </a:cxn>
                <a:cxn ang="0">
                  <a:pos x="50" y="4"/>
                </a:cxn>
                <a:cxn ang="0">
                  <a:pos x="55" y="0"/>
                </a:cxn>
                <a:cxn ang="0">
                  <a:pos x="0" y="10"/>
                </a:cxn>
                <a:cxn ang="0">
                  <a:pos x="0" y="22"/>
                </a:cxn>
              </a:cxnLst>
              <a:rect l="0" t="0" r="r" b="b"/>
              <a:pathLst>
                <a:path w="55" h="22">
                  <a:moveTo>
                    <a:pt x="0" y="22"/>
                  </a:moveTo>
                  <a:lnTo>
                    <a:pt x="8" y="22"/>
                  </a:lnTo>
                  <a:lnTo>
                    <a:pt x="17" y="22"/>
                  </a:lnTo>
                  <a:lnTo>
                    <a:pt x="24" y="20"/>
                  </a:lnTo>
                  <a:lnTo>
                    <a:pt x="32" y="18"/>
                  </a:lnTo>
                  <a:lnTo>
                    <a:pt x="37" y="13"/>
                  </a:lnTo>
                  <a:lnTo>
                    <a:pt x="44" y="9"/>
                  </a:lnTo>
                  <a:lnTo>
                    <a:pt x="50" y="4"/>
                  </a:lnTo>
                  <a:lnTo>
                    <a:pt x="55" y="0"/>
                  </a:lnTo>
                  <a:lnTo>
                    <a:pt x="0" y="10"/>
                  </a:lnTo>
                  <a:lnTo>
                    <a:pt x="0" y="2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5" name="Freeform 91"/>
            <p:cNvSpPr>
              <a:spLocks/>
            </p:cNvSpPr>
            <p:nvPr/>
          </p:nvSpPr>
          <p:spPr bwMode="auto">
            <a:xfrm>
              <a:off x="5876925" y="5334000"/>
              <a:ext cx="6350" cy="26987"/>
            </a:xfrm>
            <a:custGeom>
              <a:avLst/>
              <a:gdLst/>
              <a:ahLst/>
              <a:cxnLst>
                <a:cxn ang="0">
                  <a:pos x="9" y="67"/>
                </a:cxn>
                <a:cxn ang="0">
                  <a:pos x="11" y="58"/>
                </a:cxn>
                <a:cxn ang="0">
                  <a:pos x="13" y="50"/>
                </a:cxn>
                <a:cxn ang="0">
                  <a:pos x="12" y="41"/>
                </a:cxn>
                <a:cxn ang="0">
                  <a:pos x="12" y="33"/>
                </a:cxn>
                <a:cxn ang="0">
                  <a:pos x="10" y="24"/>
                </a:cxn>
                <a:cxn ang="0">
                  <a:pos x="8" y="16"/>
                </a:cxn>
                <a:cxn ang="0">
                  <a:pos x="7" y="7"/>
                </a:cxn>
                <a:cxn ang="0">
                  <a:pos x="7" y="0"/>
                </a:cxn>
                <a:cxn ang="0">
                  <a:pos x="1" y="7"/>
                </a:cxn>
                <a:cxn ang="0">
                  <a:pos x="0" y="14"/>
                </a:cxn>
                <a:cxn ang="0">
                  <a:pos x="0" y="22"/>
                </a:cxn>
                <a:cxn ang="0">
                  <a:pos x="3" y="30"/>
                </a:cxn>
                <a:cxn ang="0">
                  <a:pos x="6" y="37"/>
                </a:cxn>
                <a:cxn ang="0">
                  <a:pos x="9" y="46"/>
                </a:cxn>
                <a:cxn ang="0">
                  <a:pos x="9" y="57"/>
                </a:cxn>
                <a:cxn ang="0">
                  <a:pos x="9" y="67"/>
                </a:cxn>
              </a:cxnLst>
              <a:rect l="0" t="0" r="r" b="b"/>
              <a:pathLst>
                <a:path w="13" h="67">
                  <a:moveTo>
                    <a:pt x="9" y="67"/>
                  </a:moveTo>
                  <a:lnTo>
                    <a:pt x="11" y="58"/>
                  </a:lnTo>
                  <a:lnTo>
                    <a:pt x="13" y="50"/>
                  </a:lnTo>
                  <a:lnTo>
                    <a:pt x="12" y="41"/>
                  </a:lnTo>
                  <a:lnTo>
                    <a:pt x="12" y="33"/>
                  </a:lnTo>
                  <a:lnTo>
                    <a:pt x="10" y="24"/>
                  </a:lnTo>
                  <a:lnTo>
                    <a:pt x="8" y="16"/>
                  </a:lnTo>
                  <a:lnTo>
                    <a:pt x="7" y="7"/>
                  </a:lnTo>
                  <a:lnTo>
                    <a:pt x="7" y="0"/>
                  </a:lnTo>
                  <a:lnTo>
                    <a:pt x="1" y="7"/>
                  </a:lnTo>
                  <a:lnTo>
                    <a:pt x="0" y="14"/>
                  </a:lnTo>
                  <a:lnTo>
                    <a:pt x="0" y="22"/>
                  </a:lnTo>
                  <a:lnTo>
                    <a:pt x="3" y="30"/>
                  </a:lnTo>
                  <a:lnTo>
                    <a:pt x="6" y="37"/>
                  </a:lnTo>
                  <a:lnTo>
                    <a:pt x="9" y="46"/>
                  </a:lnTo>
                  <a:lnTo>
                    <a:pt x="9" y="57"/>
                  </a:lnTo>
                  <a:lnTo>
                    <a:pt x="9" y="67"/>
                  </a:lnTo>
                  <a:close/>
                </a:path>
              </a:pathLst>
            </a:custGeom>
            <a:solidFill>
              <a:srgbClr val="FF5E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6" name="Freeform 92"/>
            <p:cNvSpPr>
              <a:spLocks/>
            </p:cNvSpPr>
            <p:nvPr/>
          </p:nvSpPr>
          <p:spPr bwMode="auto">
            <a:xfrm>
              <a:off x="5248275" y="5335588"/>
              <a:ext cx="19050" cy="1587"/>
            </a:xfrm>
            <a:custGeom>
              <a:avLst/>
              <a:gdLst/>
              <a:ahLst/>
              <a:cxnLst>
                <a:cxn ang="0">
                  <a:pos x="0" y="5"/>
                </a:cxn>
                <a:cxn ang="0">
                  <a:pos x="49" y="0"/>
                </a:cxn>
                <a:cxn ang="0">
                  <a:pos x="3" y="0"/>
                </a:cxn>
                <a:cxn ang="0">
                  <a:pos x="0" y="5"/>
                </a:cxn>
              </a:cxnLst>
              <a:rect l="0" t="0" r="r" b="b"/>
              <a:pathLst>
                <a:path w="49" h="5">
                  <a:moveTo>
                    <a:pt x="0" y="5"/>
                  </a:moveTo>
                  <a:lnTo>
                    <a:pt x="49" y="0"/>
                  </a:lnTo>
                  <a:lnTo>
                    <a:pt x="3" y="0"/>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7" name="Freeform 93"/>
            <p:cNvSpPr>
              <a:spLocks/>
            </p:cNvSpPr>
            <p:nvPr/>
          </p:nvSpPr>
          <p:spPr bwMode="auto">
            <a:xfrm>
              <a:off x="5540375" y="5345113"/>
              <a:ext cx="19050" cy="101600"/>
            </a:xfrm>
            <a:custGeom>
              <a:avLst/>
              <a:gdLst/>
              <a:ahLst/>
              <a:cxnLst>
                <a:cxn ang="0">
                  <a:pos x="0" y="5"/>
                </a:cxn>
                <a:cxn ang="0">
                  <a:pos x="8" y="34"/>
                </a:cxn>
                <a:cxn ang="0">
                  <a:pos x="17" y="63"/>
                </a:cxn>
                <a:cxn ang="0">
                  <a:pos x="23" y="93"/>
                </a:cxn>
                <a:cxn ang="0">
                  <a:pos x="29" y="125"/>
                </a:cxn>
                <a:cxn ang="0">
                  <a:pos x="33" y="155"/>
                </a:cxn>
                <a:cxn ang="0">
                  <a:pos x="36" y="189"/>
                </a:cxn>
                <a:cxn ang="0">
                  <a:pos x="36" y="221"/>
                </a:cxn>
                <a:cxn ang="0">
                  <a:pos x="36" y="257"/>
                </a:cxn>
                <a:cxn ang="0">
                  <a:pos x="48" y="239"/>
                </a:cxn>
                <a:cxn ang="0">
                  <a:pos x="43" y="208"/>
                </a:cxn>
                <a:cxn ang="0">
                  <a:pos x="41" y="176"/>
                </a:cxn>
                <a:cxn ang="0">
                  <a:pos x="37" y="145"/>
                </a:cxn>
                <a:cxn ang="0">
                  <a:pos x="36" y="115"/>
                </a:cxn>
                <a:cxn ang="0">
                  <a:pos x="32" y="83"/>
                </a:cxn>
                <a:cxn ang="0">
                  <a:pos x="27" y="54"/>
                </a:cxn>
                <a:cxn ang="0">
                  <a:pos x="18" y="26"/>
                </a:cxn>
                <a:cxn ang="0">
                  <a:pos x="6" y="0"/>
                </a:cxn>
                <a:cxn ang="0">
                  <a:pos x="0" y="5"/>
                </a:cxn>
              </a:cxnLst>
              <a:rect l="0" t="0" r="r" b="b"/>
              <a:pathLst>
                <a:path w="48" h="257">
                  <a:moveTo>
                    <a:pt x="0" y="5"/>
                  </a:moveTo>
                  <a:lnTo>
                    <a:pt x="8" y="34"/>
                  </a:lnTo>
                  <a:lnTo>
                    <a:pt x="17" y="63"/>
                  </a:lnTo>
                  <a:lnTo>
                    <a:pt x="23" y="93"/>
                  </a:lnTo>
                  <a:lnTo>
                    <a:pt x="29" y="125"/>
                  </a:lnTo>
                  <a:lnTo>
                    <a:pt x="33" y="155"/>
                  </a:lnTo>
                  <a:lnTo>
                    <a:pt x="36" y="189"/>
                  </a:lnTo>
                  <a:lnTo>
                    <a:pt x="36" y="221"/>
                  </a:lnTo>
                  <a:lnTo>
                    <a:pt x="36" y="257"/>
                  </a:lnTo>
                  <a:lnTo>
                    <a:pt x="48" y="239"/>
                  </a:lnTo>
                  <a:lnTo>
                    <a:pt x="43" y="208"/>
                  </a:lnTo>
                  <a:lnTo>
                    <a:pt x="41" y="176"/>
                  </a:lnTo>
                  <a:lnTo>
                    <a:pt x="37" y="145"/>
                  </a:lnTo>
                  <a:lnTo>
                    <a:pt x="36" y="115"/>
                  </a:lnTo>
                  <a:lnTo>
                    <a:pt x="32" y="83"/>
                  </a:lnTo>
                  <a:lnTo>
                    <a:pt x="27" y="54"/>
                  </a:lnTo>
                  <a:lnTo>
                    <a:pt x="18" y="26"/>
                  </a:lnTo>
                  <a:lnTo>
                    <a:pt x="6" y="0"/>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8" name="Freeform 94"/>
            <p:cNvSpPr>
              <a:spLocks/>
            </p:cNvSpPr>
            <p:nvPr/>
          </p:nvSpPr>
          <p:spPr bwMode="auto">
            <a:xfrm>
              <a:off x="5157788" y="5345113"/>
              <a:ext cx="11113" cy="3175"/>
            </a:xfrm>
            <a:custGeom>
              <a:avLst/>
              <a:gdLst/>
              <a:ahLst/>
              <a:cxnLst>
                <a:cxn ang="0">
                  <a:pos x="0" y="5"/>
                </a:cxn>
                <a:cxn ang="0">
                  <a:pos x="7" y="7"/>
                </a:cxn>
                <a:cxn ang="0">
                  <a:pos x="14" y="7"/>
                </a:cxn>
                <a:cxn ang="0">
                  <a:pos x="20" y="5"/>
                </a:cxn>
                <a:cxn ang="0">
                  <a:pos x="27" y="3"/>
                </a:cxn>
                <a:cxn ang="0">
                  <a:pos x="19" y="2"/>
                </a:cxn>
                <a:cxn ang="0">
                  <a:pos x="11" y="0"/>
                </a:cxn>
                <a:cxn ang="0">
                  <a:pos x="4" y="0"/>
                </a:cxn>
                <a:cxn ang="0">
                  <a:pos x="0" y="5"/>
                </a:cxn>
              </a:cxnLst>
              <a:rect l="0" t="0" r="r" b="b"/>
              <a:pathLst>
                <a:path w="27" h="7">
                  <a:moveTo>
                    <a:pt x="0" y="5"/>
                  </a:moveTo>
                  <a:lnTo>
                    <a:pt x="7" y="7"/>
                  </a:lnTo>
                  <a:lnTo>
                    <a:pt x="14" y="7"/>
                  </a:lnTo>
                  <a:lnTo>
                    <a:pt x="20" y="5"/>
                  </a:lnTo>
                  <a:lnTo>
                    <a:pt x="27" y="3"/>
                  </a:lnTo>
                  <a:lnTo>
                    <a:pt x="19" y="2"/>
                  </a:lnTo>
                  <a:lnTo>
                    <a:pt x="11" y="0"/>
                  </a:lnTo>
                  <a:lnTo>
                    <a:pt x="4" y="0"/>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9" name="Freeform 95"/>
            <p:cNvSpPr>
              <a:spLocks/>
            </p:cNvSpPr>
            <p:nvPr/>
          </p:nvSpPr>
          <p:spPr bwMode="auto">
            <a:xfrm>
              <a:off x="5734050" y="5349875"/>
              <a:ext cx="7938" cy="15875"/>
            </a:xfrm>
            <a:custGeom>
              <a:avLst/>
              <a:gdLst/>
              <a:ahLst/>
              <a:cxnLst>
                <a:cxn ang="0">
                  <a:pos x="2" y="28"/>
                </a:cxn>
                <a:cxn ang="0">
                  <a:pos x="2" y="42"/>
                </a:cxn>
                <a:cxn ang="0">
                  <a:pos x="7" y="32"/>
                </a:cxn>
                <a:cxn ang="0">
                  <a:pos x="14" y="21"/>
                </a:cxn>
                <a:cxn ang="0">
                  <a:pos x="18" y="9"/>
                </a:cxn>
                <a:cxn ang="0">
                  <a:pos x="19" y="0"/>
                </a:cxn>
                <a:cxn ang="0">
                  <a:pos x="9" y="2"/>
                </a:cxn>
                <a:cxn ang="0">
                  <a:pos x="4" y="9"/>
                </a:cxn>
                <a:cxn ang="0">
                  <a:pos x="0" y="16"/>
                </a:cxn>
                <a:cxn ang="0">
                  <a:pos x="2" y="28"/>
                </a:cxn>
              </a:cxnLst>
              <a:rect l="0" t="0" r="r" b="b"/>
              <a:pathLst>
                <a:path w="19" h="42">
                  <a:moveTo>
                    <a:pt x="2" y="28"/>
                  </a:moveTo>
                  <a:lnTo>
                    <a:pt x="2" y="42"/>
                  </a:lnTo>
                  <a:lnTo>
                    <a:pt x="7" y="32"/>
                  </a:lnTo>
                  <a:lnTo>
                    <a:pt x="14" y="21"/>
                  </a:lnTo>
                  <a:lnTo>
                    <a:pt x="18" y="9"/>
                  </a:lnTo>
                  <a:lnTo>
                    <a:pt x="19" y="0"/>
                  </a:lnTo>
                  <a:lnTo>
                    <a:pt x="9" y="2"/>
                  </a:lnTo>
                  <a:lnTo>
                    <a:pt x="4" y="9"/>
                  </a:lnTo>
                  <a:lnTo>
                    <a:pt x="0" y="16"/>
                  </a:lnTo>
                  <a:lnTo>
                    <a:pt x="2" y="28"/>
                  </a:lnTo>
                  <a:close/>
                </a:path>
              </a:pathLst>
            </a:custGeom>
            <a:solidFill>
              <a:srgbClr val="FF5E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0" name="Freeform 96"/>
            <p:cNvSpPr>
              <a:spLocks/>
            </p:cNvSpPr>
            <p:nvPr/>
          </p:nvSpPr>
          <p:spPr bwMode="auto">
            <a:xfrm>
              <a:off x="5705475" y="5354638"/>
              <a:ext cx="6350" cy="14287"/>
            </a:xfrm>
            <a:custGeom>
              <a:avLst/>
              <a:gdLst/>
              <a:ahLst/>
              <a:cxnLst>
                <a:cxn ang="0">
                  <a:pos x="0" y="0"/>
                </a:cxn>
                <a:cxn ang="0">
                  <a:pos x="1" y="9"/>
                </a:cxn>
                <a:cxn ang="0">
                  <a:pos x="6" y="18"/>
                </a:cxn>
                <a:cxn ang="0">
                  <a:pos x="10" y="25"/>
                </a:cxn>
                <a:cxn ang="0">
                  <a:pos x="10" y="36"/>
                </a:cxn>
                <a:cxn ang="0">
                  <a:pos x="13" y="30"/>
                </a:cxn>
                <a:cxn ang="0">
                  <a:pos x="14" y="25"/>
                </a:cxn>
                <a:cxn ang="0">
                  <a:pos x="13" y="16"/>
                </a:cxn>
                <a:cxn ang="0">
                  <a:pos x="15" y="10"/>
                </a:cxn>
                <a:cxn ang="0">
                  <a:pos x="7" y="3"/>
                </a:cxn>
                <a:cxn ang="0">
                  <a:pos x="0" y="0"/>
                </a:cxn>
              </a:cxnLst>
              <a:rect l="0" t="0" r="r" b="b"/>
              <a:pathLst>
                <a:path w="15" h="36">
                  <a:moveTo>
                    <a:pt x="0" y="0"/>
                  </a:moveTo>
                  <a:lnTo>
                    <a:pt x="1" y="9"/>
                  </a:lnTo>
                  <a:lnTo>
                    <a:pt x="6" y="18"/>
                  </a:lnTo>
                  <a:lnTo>
                    <a:pt x="10" y="25"/>
                  </a:lnTo>
                  <a:lnTo>
                    <a:pt x="10" y="36"/>
                  </a:lnTo>
                  <a:lnTo>
                    <a:pt x="13" y="30"/>
                  </a:lnTo>
                  <a:lnTo>
                    <a:pt x="14" y="25"/>
                  </a:lnTo>
                  <a:lnTo>
                    <a:pt x="13" y="16"/>
                  </a:lnTo>
                  <a:lnTo>
                    <a:pt x="15" y="10"/>
                  </a:lnTo>
                  <a:lnTo>
                    <a:pt x="7" y="3"/>
                  </a:lnTo>
                  <a:lnTo>
                    <a:pt x="0" y="0"/>
                  </a:lnTo>
                  <a:close/>
                </a:path>
              </a:pathLst>
            </a:custGeom>
            <a:solidFill>
              <a:srgbClr val="FF5E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1" name="Freeform 97"/>
            <p:cNvSpPr>
              <a:spLocks/>
            </p:cNvSpPr>
            <p:nvPr/>
          </p:nvSpPr>
          <p:spPr bwMode="auto">
            <a:xfrm>
              <a:off x="5802313" y="5365750"/>
              <a:ext cx="80963" cy="77787"/>
            </a:xfrm>
            <a:custGeom>
              <a:avLst/>
              <a:gdLst/>
              <a:ahLst/>
              <a:cxnLst>
                <a:cxn ang="0">
                  <a:pos x="185" y="6"/>
                </a:cxn>
                <a:cxn ang="0">
                  <a:pos x="164" y="25"/>
                </a:cxn>
                <a:cxn ang="0">
                  <a:pos x="145" y="43"/>
                </a:cxn>
                <a:cxn ang="0">
                  <a:pos x="125" y="59"/>
                </a:cxn>
                <a:cxn ang="0">
                  <a:pos x="105" y="74"/>
                </a:cxn>
                <a:cxn ang="0">
                  <a:pos x="82" y="88"/>
                </a:cxn>
                <a:cxn ang="0">
                  <a:pos x="62" y="102"/>
                </a:cxn>
                <a:cxn ang="0">
                  <a:pos x="40" y="117"/>
                </a:cxn>
                <a:cxn ang="0">
                  <a:pos x="20" y="132"/>
                </a:cxn>
                <a:cxn ang="0">
                  <a:pos x="11" y="143"/>
                </a:cxn>
                <a:cxn ang="0">
                  <a:pos x="4" y="154"/>
                </a:cxn>
                <a:cxn ang="0">
                  <a:pos x="0" y="160"/>
                </a:cxn>
                <a:cxn ang="0">
                  <a:pos x="0" y="166"/>
                </a:cxn>
                <a:cxn ang="0">
                  <a:pos x="2" y="173"/>
                </a:cxn>
                <a:cxn ang="0">
                  <a:pos x="7" y="180"/>
                </a:cxn>
                <a:cxn ang="0">
                  <a:pos x="13" y="183"/>
                </a:cxn>
                <a:cxn ang="0">
                  <a:pos x="20" y="187"/>
                </a:cxn>
                <a:cxn ang="0">
                  <a:pos x="26" y="189"/>
                </a:cxn>
                <a:cxn ang="0">
                  <a:pos x="33" y="191"/>
                </a:cxn>
                <a:cxn ang="0">
                  <a:pos x="40" y="192"/>
                </a:cxn>
                <a:cxn ang="0">
                  <a:pos x="49" y="193"/>
                </a:cxn>
                <a:cxn ang="0">
                  <a:pos x="57" y="193"/>
                </a:cxn>
                <a:cxn ang="0">
                  <a:pos x="66" y="194"/>
                </a:cxn>
                <a:cxn ang="0">
                  <a:pos x="80" y="185"/>
                </a:cxn>
                <a:cxn ang="0">
                  <a:pos x="95" y="175"/>
                </a:cxn>
                <a:cxn ang="0">
                  <a:pos x="108" y="162"/>
                </a:cxn>
                <a:cxn ang="0">
                  <a:pos x="122" y="150"/>
                </a:cxn>
                <a:cxn ang="0">
                  <a:pos x="134" y="135"/>
                </a:cxn>
                <a:cxn ang="0">
                  <a:pos x="146" y="121"/>
                </a:cxn>
                <a:cxn ang="0">
                  <a:pos x="160" y="108"/>
                </a:cxn>
                <a:cxn ang="0">
                  <a:pos x="174" y="99"/>
                </a:cxn>
                <a:cxn ang="0">
                  <a:pos x="168" y="84"/>
                </a:cxn>
                <a:cxn ang="0">
                  <a:pos x="167" y="73"/>
                </a:cxn>
                <a:cxn ang="0">
                  <a:pos x="170" y="62"/>
                </a:cxn>
                <a:cxn ang="0">
                  <a:pos x="177" y="53"/>
                </a:cxn>
                <a:cxn ang="0">
                  <a:pos x="183" y="43"/>
                </a:cxn>
                <a:cxn ang="0">
                  <a:pos x="191" y="34"/>
                </a:cxn>
                <a:cxn ang="0">
                  <a:pos x="198" y="25"/>
                </a:cxn>
                <a:cxn ang="0">
                  <a:pos x="205" y="16"/>
                </a:cxn>
                <a:cxn ang="0">
                  <a:pos x="201" y="0"/>
                </a:cxn>
                <a:cxn ang="0">
                  <a:pos x="185" y="6"/>
                </a:cxn>
              </a:cxnLst>
              <a:rect l="0" t="0" r="r" b="b"/>
              <a:pathLst>
                <a:path w="205" h="194">
                  <a:moveTo>
                    <a:pt x="185" y="6"/>
                  </a:moveTo>
                  <a:lnTo>
                    <a:pt x="164" y="25"/>
                  </a:lnTo>
                  <a:lnTo>
                    <a:pt x="145" y="43"/>
                  </a:lnTo>
                  <a:lnTo>
                    <a:pt x="125" y="59"/>
                  </a:lnTo>
                  <a:lnTo>
                    <a:pt x="105" y="74"/>
                  </a:lnTo>
                  <a:lnTo>
                    <a:pt x="82" y="88"/>
                  </a:lnTo>
                  <a:lnTo>
                    <a:pt x="62" y="102"/>
                  </a:lnTo>
                  <a:lnTo>
                    <a:pt x="40" y="117"/>
                  </a:lnTo>
                  <a:lnTo>
                    <a:pt x="20" y="132"/>
                  </a:lnTo>
                  <a:lnTo>
                    <a:pt x="11" y="143"/>
                  </a:lnTo>
                  <a:lnTo>
                    <a:pt x="4" y="154"/>
                  </a:lnTo>
                  <a:lnTo>
                    <a:pt x="0" y="160"/>
                  </a:lnTo>
                  <a:lnTo>
                    <a:pt x="0" y="166"/>
                  </a:lnTo>
                  <a:lnTo>
                    <a:pt x="2" y="173"/>
                  </a:lnTo>
                  <a:lnTo>
                    <a:pt x="7" y="180"/>
                  </a:lnTo>
                  <a:lnTo>
                    <a:pt x="13" y="183"/>
                  </a:lnTo>
                  <a:lnTo>
                    <a:pt x="20" y="187"/>
                  </a:lnTo>
                  <a:lnTo>
                    <a:pt x="26" y="189"/>
                  </a:lnTo>
                  <a:lnTo>
                    <a:pt x="33" y="191"/>
                  </a:lnTo>
                  <a:lnTo>
                    <a:pt x="40" y="192"/>
                  </a:lnTo>
                  <a:lnTo>
                    <a:pt x="49" y="193"/>
                  </a:lnTo>
                  <a:lnTo>
                    <a:pt x="57" y="193"/>
                  </a:lnTo>
                  <a:lnTo>
                    <a:pt x="66" y="194"/>
                  </a:lnTo>
                  <a:lnTo>
                    <a:pt x="80" y="185"/>
                  </a:lnTo>
                  <a:lnTo>
                    <a:pt x="95" y="175"/>
                  </a:lnTo>
                  <a:lnTo>
                    <a:pt x="108" y="162"/>
                  </a:lnTo>
                  <a:lnTo>
                    <a:pt x="122" y="150"/>
                  </a:lnTo>
                  <a:lnTo>
                    <a:pt x="134" y="135"/>
                  </a:lnTo>
                  <a:lnTo>
                    <a:pt x="146" y="121"/>
                  </a:lnTo>
                  <a:lnTo>
                    <a:pt x="160" y="108"/>
                  </a:lnTo>
                  <a:lnTo>
                    <a:pt x="174" y="99"/>
                  </a:lnTo>
                  <a:lnTo>
                    <a:pt x="168" y="84"/>
                  </a:lnTo>
                  <a:lnTo>
                    <a:pt x="167" y="73"/>
                  </a:lnTo>
                  <a:lnTo>
                    <a:pt x="170" y="62"/>
                  </a:lnTo>
                  <a:lnTo>
                    <a:pt x="177" y="53"/>
                  </a:lnTo>
                  <a:lnTo>
                    <a:pt x="183" y="43"/>
                  </a:lnTo>
                  <a:lnTo>
                    <a:pt x="191" y="34"/>
                  </a:lnTo>
                  <a:lnTo>
                    <a:pt x="198" y="25"/>
                  </a:lnTo>
                  <a:lnTo>
                    <a:pt x="205" y="16"/>
                  </a:lnTo>
                  <a:lnTo>
                    <a:pt x="201" y="0"/>
                  </a:lnTo>
                  <a:lnTo>
                    <a:pt x="185" y="6"/>
                  </a:lnTo>
                  <a:close/>
                </a:path>
              </a:pathLst>
            </a:custGeom>
            <a:solidFill>
              <a:schemeClr val="accent5">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2" name="Freeform 98"/>
            <p:cNvSpPr>
              <a:spLocks/>
            </p:cNvSpPr>
            <p:nvPr/>
          </p:nvSpPr>
          <p:spPr bwMode="auto">
            <a:xfrm>
              <a:off x="5281613" y="5373688"/>
              <a:ext cx="47625" cy="22225"/>
            </a:xfrm>
            <a:custGeom>
              <a:avLst/>
              <a:gdLst/>
              <a:ahLst/>
              <a:cxnLst>
                <a:cxn ang="0">
                  <a:pos x="0" y="53"/>
                </a:cxn>
                <a:cxn ang="0">
                  <a:pos x="0" y="59"/>
                </a:cxn>
                <a:cxn ang="0">
                  <a:pos x="15" y="54"/>
                </a:cxn>
                <a:cxn ang="0">
                  <a:pos x="32" y="48"/>
                </a:cxn>
                <a:cxn ang="0">
                  <a:pos x="48" y="41"/>
                </a:cxn>
                <a:cxn ang="0">
                  <a:pos x="64" y="34"/>
                </a:cxn>
                <a:cxn ang="0">
                  <a:pos x="78" y="25"/>
                </a:cxn>
                <a:cxn ang="0">
                  <a:pos x="93" y="17"/>
                </a:cxn>
                <a:cxn ang="0">
                  <a:pos x="106" y="8"/>
                </a:cxn>
                <a:cxn ang="0">
                  <a:pos x="121" y="0"/>
                </a:cxn>
                <a:cxn ang="0">
                  <a:pos x="103" y="0"/>
                </a:cxn>
                <a:cxn ang="0">
                  <a:pos x="87" y="5"/>
                </a:cxn>
                <a:cxn ang="0">
                  <a:pos x="71" y="10"/>
                </a:cxn>
                <a:cxn ang="0">
                  <a:pos x="57" y="19"/>
                </a:cxn>
                <a:cxn ang="0">
                  <a:pos x="42" y="27"/>
                </a:cxn>
                <a:cxn ang="0">
                  <a:pos x="28" y="36"/>
                </a:cxn>
                <a:cxn ang="0">
                  <a:pos x="13" y="45"/>
                </a:cxn>
                <a:cxn ang="0">
                  <a:pos x="0" y="53"/>
                </a:cxn>
              </a:cxnLst>
              <a:rect l="0" t="0" r="r" b="b"/>
              <a:pathLst>
                <a:path w="121" h="59">
                  <a:moveTo>
                    <a:pt x="0" y="53"/>
                  </a:moveTo>
                  <a:lnTo>
                    <a:pt x="0" y="59"/>
                  </a:lnTo>
                  <a:lnTo>
                    <a:pt x="15" y="54"/>
                  </a:lnTo>
                  <a:lnTo>
                    <a:pt x="32" y="48"/>
                  </a:lnTo>
                  <a:lnTo>
                    <a:pt x="48" y="41"/>
                  </a:lnTo>
                  <a:lnTo>
                    <a:pt x="64" y="34"/>
                  </a:lnTo>
                  <a:lnTo>
                    <a:pt x="78" y="25"/>
                  </a:lnTo>
                  <a:lnTo>
                    <a:pt x="93" y="17"/>
                  </a:lnTo>
                  <a:lnTo>
                    <a:pt x="106" y="8"/>
                  </a:lnTo>
                  <a:lnTo>
                    <a:pt x="121" y="0"/>
                  </a:lnTo>
                  <a:lnTo>
                    <a:pt x="103" y="0"/>
                  </a:lnTo>
                  <a:lnTo>
                    <a:pt x="87" y="5"/>
                  </a:lnTo>
                  <a:lnTo>
                    <a:pt x="71" y="10"/>
                  </a:lnTo>
                  <a:lnTo>
                    <a:pt x="57" y="19"/>
                  </a:lnTo>
                  <a:lnTo>
                    <a:pt x="42" y="27"/>
                  </a:lnTo>
                  <a:lnTo>
                    <a:pt x="28" y="36"/>
                  </a:lnTo>
                  <a:lnTo>
                    <a:pt x="13" y="45"/>
                  </a:lnTo>
                  <a:lnTo>
                    <a:pt x="0" y="53"/>
                  </a:lnTo>
                  <a:close/>
                </a:path>
              </a:pathLst>
            </a:custGeom>
            <a:solidFill>
              <a:srgbClr val="B3CC1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3" name="Freeform 99"/>
            <p:cNvSpPr>
              <a:spLocks/>
            </p:cNvSpPr>
            <p:nvPr/>
          </p:nvSpPr>
          <p:spPr bwMode="auto">
            <a:xfrm>
              <a:off x="5254625" y="5384800"/>
              <a:ext cx="160338" cy="80962"/>
            </a:xfrm>
            <a:custGeom>
              <a:avLst/>
              <a:gdLst/>
              <a:ahLst/>
              <a:cxnLst>
                <a:cxn ang="0">
                  <a:pos x="300" y="11"/>
                </a:cxn>
                <a:cxn ang="0">
                  <a:pos x="216" y="31"/>
                </a:cxn>
                <a:cxn ang="0">
                  <a:pos x="142" y="72"/>
                </a:cxn>
                <a:cxn ang="0">
                  <a:pos x="66" y="113"/>
                </a:cxn>
                <a:cxn ang="0">
                  <a:pos x="17" y="132"/>
                </a:cxn>
                <a:cxn ang="0">
                  <a:pos x="2" y="143"/>
                </a:cxn>
                <a:cxn ang="0">
                  <a:pos x="9" y="155"/>
                </a:cxn>
                <a:cxn ang="0">
                  <a:pos x="32" y="154"/>
                </a:cxn>
                <a:cxn ang="0">
                  <a:pos x="44" y="157"/>
                </a:cxn>
                <a:cxn ang="0">
                  <a:pos x="46" y="173"/>
                </a:cxn>
                <a:cxn ang="0">
                  <a:pos x="49" y="189"/>
                </a:cxn>
                <a:cxn ang="0">
                  <a:pos x="58" y="200"/>
                </a:cxn>
                <a:cxn ang="0">
                  <a:pos x="69" y="194"/>
                </a:cxn>
                <a:cxn ang="0">
                  <a:pos x="73" y="174"/>
                </a:cxn>
                <a:cxn ang="0">
                  <a:pos x="80" y="154"/>
                </a:cxn>
                <a:cxn ang="0">
                  <a:pos x="94" y="141"/>
                </a:cxn>
                <a:cxn ang="0">
                  <a:pos x="110" y="145"/>
                </a:cxn>
                <a:cxn ang="0">
                  <a:pos x="108" y="165"/>
                </a:cxn>
                <a:cxn ang="0">
                  <a:pos x="104" y="187"/>
                </a:cxn>
                <a:cxn ang="0">
                  <a:pos x="115" y="197"/>
                </a:cxn>
                <a:cxn ang="0">
                  <a:pos x="139" y="188"/>
                </a:cxn>
                <a:cxn ang="0">
                  <a:pos x="146" y="170"/>
                </a:cxn>
                <a:cxn ang="0">
                  <a:pos x="154" y="151"/>
                </a:cxn>
                <a:cxn ang="0">
                  <a:pos x="169" y="139"/>
                </a:cxn>
                <a:cxn ang="0">
                  <a:pos x="188" y="145"/>
                </a:cxn>
                <a:cxn ang="0">
                  <a:pos x="204" y="148"/>
                </a:cxn>
                <a:cxn ang="0">
                  <a:pos x="216" y="133"/>
                </a:cxn>
                <a:cxn ang="0">
                  <a:pos x="233" y="118"/>
                </a:cxn>
                <a:cxn ang="0">
                  <a:pos x="253" y="108"/>
                </a:cxn>
                <a:cxn ang="0">
                  <a:pos x="272" y="98"/>
                </a:cxn>
                <a:cxn ang="0">
                  <a:pos x="292" y="80"/>
                </a:cxn>
                <a:cxn ang="0">
                  <a:pos x="320" y="65"/>
                </a:cxn>
                <a:cxn ang="0">
                  <a:pos x="352" y="59"/>
                </a:cxn>
                <a:cxn ang="0">
                  <a:pos x="386" y="55"/>
                </a:cxn>
                <a:cxn ang="0">
                  <a:pos x="395" y="0"/>
                </a:cxn>
                <a:cxn ang="0">
                  <a:pos x="381" y="0"/>
                </a:cxn>
                <a:cxn ang="0">
                  <a:pos x="370" y="5"/>
                </a:cxn>
                <a:cxn ang="0">
                  <a:pos x="349" y="17"/>
                </a:cxn>
              </a:cxnLst>
              <a:rect l="0" t="0" r="r" b="b"/>
              <a:pathLst>
                <a:path w="402" h="205">
                  <a:moveTo>
                    <a:pt x="349" y="17"/>
                  </a:moveTo>
                  <a:lnTo>
                    <a:pt x="300" y="11"/>
                  </a:lnTo>
                  <a:lnTo>
                    <a:pt x="256" y="17"/>
                  </a:lnTo>
                  <a:lnTo>
                    <a:pt x="216" y="31"/>
                  </a:lnTo>
                  <a:lnTo>
                    <a:pt x="179" y="51"/>
                  </a:lnTo>
                  <a:lnTo>
                    <a:pt x="142" y="72"/>
                  </a:lnTo>
                  <a:lnTo>
                    <a:pt x="105" y="95"/>
                  </a:lnTo>
                  <a:lnTo>
                    <a:pt x="66" y="113"/>
                  </a:lnTo>
                  <a:lnTo>
                    <a:pt x="25" y="126"/>
                  </a:lnTo>
                  <a:lnTo>
                    <a:pt x="17" y="132"/>
                  </a:lnTo>
                  <a:lnTo>
                    <a:pt x="9" y="137"/>
                  </a:lnTo>
                  <a:lnTo>
                    <a:pt x="2" y="143"/>
                  </a:lnTo>
                  <a:lnTo>
                    <a:pt x="0" y="152"/>
                  </a:lnTo>
                  <a:lnTo>
                    <a:pt x="9" y="155"/>
                  </a:lnTo>
                  <a:lnTo>
                    <a:pt x="22" y="155"/>
                  </a:lnTo>
                  <a:lnTo>
                    <a:pt x="32" y="154"/>
                  </a:lnTo>
                  <a:lnTo>
                    <a:pt x="43" y="152"/>
                  </a:lnTo>
                  <a:lnTo>
                    <a:pt x="44" y="157"/>
                  </a:lnTo>
                  <a:lnTo>
                    <a:pt x="45" y="165"/>
                  </a:lnTo>
                  <a:lnTo>
                    <a:pt x="46" y="173"/>
                  </a:lnTo>
                  <a:lnTo>
                    <a:pt x="49" y="182"/>
                  </a:lnTo>
                  <a:lnTo>
                    <a:pt x="49" y="189"/>
                  </a:lnTo>
                  <a:lnTo>
                    <a:pt x="53" y="196"/>
                  </a:lnTo>
                  <a:lnTo>
                    <a:pt x="58" y="200"/>
                  </a:lnTo>
                  <a:lnTo>
                    <a:pt x="66" y="205"/>
                  </a:lnTo>
                  <a:lnTo>
                    <a:pt x="69" y="194"/>
                  </a:lnTo>
                  <a:lnTo>
                    <a:pt x="72" y="184"/>
                  </a:lnTo>
                  <a:lnTo>
                    <a:pt x="73" y="174"/>
                  </a:lnTo>
                  <a:lnTo>
                    <a:pt x="77" y="164"/>
                  </a:lnTo>
                  <a:lnTo>
                    <a:pt x="80" y="154"/>
                  </a:lnTo>
                  <a:lnTo>
                    <a:pt x="86" y="146"/>
                  </a:lnTo>
                  <a:lnTo>
                    <a:pt x="94" y="141"/>
                  </a:lnTo>
                  <a:lnTo>
                    <a:pt x="106" y="138"/>
                  </a:lnTo>
                  <a:lnTo>
                    <a:pt x="110" y="145"/>
                  </a:lnTo>
                  <a:lnTo>
                    <a:pt x="110" y="155"/>
                  </a:lnTo>
                  <a:lnTo>
                    <a:pt x="108" y="165"/>
                  </a:lnTo>
                  <a:lnTo>
                    <a:pt x="106" y="178"/>
                  </a:lnTo>
                  <a:lnTo>
                    <a:pt x="104" y="187"/>
                  </a:lnTo>
                  <a:lnTo>
                    <a:pt x="107" y="194"/>
                  </a:lnTo>
                  <a:lnTo>
                    <a:pt x="115" y="197"/>
                  </a:lnTo>
                  <a:lnTo>
                    <a:pt x="132" y="197"/>
                  </a:lnTo>
                  <a:lnTo>
                    <a:pt x="139" y="188"/>
                  </a:lnTo>
                  <a:lnTo>
                    <a:pt x="143" y="180"/>
                  </a:lnTo>
                  <a:lnTo>
                    <a:pt x="146" y="170"/>
                  </a:lnTo>
                  <a:lnTo>
                    <a:pt x="151" y="161"/>
                  </a:lnTo>
                  <a:lnTo>
                    <a:pt x="154" y="151"/>
                  </a:lnTo>
                  <a:lnTo>
                    <a:pt x="161" y="144"/>
                  </a:lnTo>
                  <a:lnTo>
                    <a:pt x="169" y="139"/>
                  </a:lnTo>
                  <a:lnTo>
                    <a:pt x="182" y="138"/>
                  </a:lnTo>
                  <a:lnTo>
                    <a:pt x="188" y="145"/>
                  </a:lnTo>
                  <a:lnTo>
                    <a:pt x="196" y="150"/>
                  </a:lnTo>
                  <a:lnTo>
                    <a:pt x="204" y="148"/>
                  </a:lnTo>
                  <a:lnTo>
                    <a:pt x="213" y="144"/>
                  </a:lnTo>
                  <a:lnTo>
                    <a:pt x="216" y="133"/>
                  </a:lnTo>
                  <a:lnTo>
                    <a:pt x="224" y="125"/>
                  </a:lnTo>
                  <a:lnTo>
                    <a:pt x="233" y="118"/>
                  </a:lnTo>
                  <a:lnTo>
                    <a:pt x="243" y="114"/>
                  </a:lnTo>
                  <a:lnTo>
                    <a:pt x="253" y="108"/>
                  </a:lnTo>
                  <a:lnTo>
                    <a:pt x="263" y="104"/>
                  </a:lnTo>
                  <a:lnTo>
                    <a:pt x="272" y="98"/>
                  </a:lnTo>
                  <a:lnTo>
                    <a:pt x="281" y="91"/>
                  </a:lnTo>
                  <a:lnTo>
                    <a:pt x="292" y="80"/>
                  </a:lnTo>
                  <a:lnTo>
                    <a:pt x="307" y="72"/>
                  </a:lnTo>
                  <a:lnTo>
                    <a:pt x="320" y="65"/>
                  </a:lnTo>
                  <a:lnTo>
                    <a:pt x="337" y="62"/>
                  </a:lnTo>
                  <a:lnTo>
                    <a:pt x="352" y="59"/>
                  </a:lnTo>
                  <a:lnTo>
                    <a:pt x="369" y="56"/>
                  </a:lnTo>
                  <a:lnTo>
                    <a:pt x="386" y="55"/>
                  </a:lnTo>
                  <a:lnTo>
                    <a:pt x="402" y="55"/>
                  </a:lnTo>
                  <a:lnTo>
                    <a:pt x="395" y="0"/>
                  </a:lnTo>
                  <a:lnTo>
                    <a:pt x="388" y="0"/>
                  </a:lnTo>
                  <a:lnTo>
                    <a:pt x="381" y="0"/>
                  </a:lnTo>
                  <a:lnTo>
                    <a:pt x="374" y="1"/>
                  </a:lnTo>
                  <a:lnTo>
                    <a:pt x="370" y="5"/>
                  </a:lnTo>
                  <a:lnTo>
                    <a:pt x="359" y="9"/>
                  </a:lnTo>
                  <a:lnTo>
                    <a:pt x="349" y="17"/>
                  </a:lnTo>
                  <a:close/>
                </a:path>
              </a:pathLst>
            </a:custGeom>
            <a:solidFill>
              <a:srgbClr val="F2C2A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4" name="Freeform 100"/>
            <p:cNvSpPr>
              <a:spLocks/>
            </p:cNvSpPr>
            <p:nvPr/>
          </p:nvSpPr>
          <p:spPr bwMode="auto">
            <a:xfrm>
              <a:off x="4894263" y="5389563"/>
              <a:ext cx="95250" cy="61912"/>
            </a:xfrm>
            <a:custGeom>
              <a:avLst/>
              <a:gdLst/>
              <a:ahLst/>
              <a:cxnLst>
                <a:cxn ang="0">
                  <a:pos x="0" y="74"/>
                </a:cxn>
                <a:cxn ang="0">
                  <a:pos x="0" y="85"/>
                </a:cxn>
                <a:cxn ang="0">
                  <a:pos x="11" y="87"/>
                </a:cxn>
                <a:cxn ang="0">
                  <a:pos x="26" y="78"/>
                </a:cxn>
                <a:cxn ang="0">
                  <a:pos x="40" y="66"/>
                </a:cxn>
                <a:cxn ang="0">
                  <a:pos x="55" y="61"/>
                </a:cxn>
                <a:cxn ang="0">
                  <a:pos x="59" y="73"/>
                </a:cxn>
                <a:cxn ang="0">
                  <a:pos x="52" y="88"/>
                </a:cxn>
                <a:cxn ang="0">
                  <a:pos x="44" y="104"/>
                </a:cxn>
                <a:cxn ang="0">
                  <a:pos x="44" y="121"/>
                </a:cxn>
                <a:cxn ang="0">
                  <a:pos x="54" y="129"/>
                </a:cxn>
                <a:cxn ang="0">
                  <a:pos x="66" y="121"/>
                </a:cxn>
                <a:cxn ang="0">
                  <a:pos x="76" y="114"/>
                </a:cxn>
                <a:cxn ang="0">
                  <a:pos x="87" y="114"/>
                </a:cxn>
                <a:cxn ang="0">
                  <a:pos x="99" y="129"/>
                </a:cxn>
                <a:cxn ang="0">
                  <a:pos x="99" y="144"/>
                </a:cxn>
                <a:cxn ang="0">
                  <a:pos x="102" y="152"/>
                </a:cxn>
                <a:cxn ang="0">
                  <a:pos x="114" y="152"/>
                </a:cxn>
                <a:cxn ang="0">
                  <a:pos x="121" y="146"/>
                </a:cxn>
                <a:cxn ang="0">
                  <a:pos x="124" y="134"/>
                </a:cxn>
                <a:cxn ang="0">
                  <a:pos x="131" y="124"/>
                </a:cxn>
                <a:cxn ang="0">
                  <a:pos x="151" y="119"/>
                </a:cxn>
                <a:cxn ang="0">
                  <a:pos x="182" y="121"/>
                </a:cxn>
                <a:cxn ang="0">
                  <a:pos x="211" y="122"/>
                </a:cxn>
                <a:cxn ang="0">
                  <a:pos x="233" y="109"/>
                </a:cxn>
                <a:cxn ang="0">
                  <a:pos x="241" y="83"/>
                </a:cxn>
                <a:cxn ang="0">
                  <a:pos x="238" y="64"/>
                </a:cxn>
                <a:cxn ang="0">
                  <a:pos x="226" y="48"/>
                </a:cxn>
                <a:cxn ang="0">
                  <a:pos x="211" y="34"/>
                </a:cxn>
                <a:cxn ang="0">
                  <a:pos x="196" y="24"/>
                </a:cxn>
                <a:cxn ang="0">
                  <a:pos x="182" y="19"/>
                </a:cxn>
                <a:cxn ang="0">
                  <a:pos x="167" y="14"/>
                </a:cxn>
                <a:cxn ang="0">
                  <a:pos x="156" y="6"/>
                </a:cxn>
                <a:cxn ang="0">
                  <a:pos x="131" y="2"/>
                </a:cxn>
                <a:cxn ang="0">
                  <a:pos x="90" y="14"/>
                </a:cxn>
                <a:cxn ang="0">
                  <a:pos x="52" y="32"/>
                </a:cxn>
                <a:cxn ang="0">
                  <a:pos x="17" y="56"/>
                </a:cxn>
              </a:cxnLst>
              <a:rect l="0" t="0" r="r" b="b"/>
              <a:pathLst>
                <a:path w="241" h="156">
                  <a:moveTo>
                    <a:pt x="0" y="70"/>
                  </a:moveTo>
                  <a:lnTo>
                    <a:pt x="0" y="74"/>
                  </a:lnTo>
                  <a:lnTo>
                    <a:pt x="0" y="79"/>
                  </a:lnTo>
                  <a:lnTo>
                    <a:pt x="0" y="85"/>
                  </a:lnTo>
                  <a:lnTo>
                    <a:pt x="4" y="91"/>
                  </a:lnTo>
                  <a:lnTo>
                    <a:pt x="11" y="87"/>
                  </a:lnTo>
                  <a:lnTo>
                    <a:pt x="19" y="84"/>
                  </a:lnTo>
                  <a:lnTo>
                    <a:pt x="26" y="78"/>
                  </a:lnTo>
                  <a:lnTo>
                    <a:pt x="34" y="73"/>
                  </a:lnTo>
                  <a:lnTo>
                    <a:pt x="40" y="66"/>
                  </a:lnTo>
                  <a:lnTo>
                    <a:pt x="47" y="64"/>
                  </a:lnTo>
                  <a:lnTo>
                    <a:pt x="55" y="61"/>
                  </a:lnTo>
                  <a:lnTo>
                    <a:pt x="63" y="65"/>
                  </a:lnTo>
                  <a:lnTo>
                    <a:pt x="59" y="73"/>
                  </a:lnTo>
                  <a:lnTo>
                    <a:pt x="57" y="80"/>
                  </a:lnTo>
                  <a:lnTo>
                    <a:pt x="52" y="88"/>
                  </a:lnTo>
                  <a:lnTo>
                    <a:pt x="48" y="96"/>
                  </a:lnTo>
                  <a:lnTo>
                    <a:pt x="44" y="104"/>
                  </a:lnTo>
                  <a:lnTo>
                    <a:pt x="43" y="112"/>
                  </a:lnTo>
                  <a:lnTo>
                    <a:pt x="44" y="121"/>
                  </a:lnTo>
                  <a:lnTo>
                    <a:pt x="48" y="131"/>
                  </a:lnTo>
                  <a:lnTo>
                    <a:pt x="54" y="129"/>
                  </a:lnTo>
                  <a:lnTo>
                    <a:pt x="60" y="125"/>
                  </a:lnTo>
                  <a:lnTo>
                    <a:pt x="66" y="121"/>
                  </a:lnTo>
                  <a:lnTo>
                    <a:pt x="72" y="117"/>
                  </a:lnTo>
                  <a:lnTo>
                    <a:pt x="76" y="114"/>
                  </a:lnTo>
                  <a:lnTo>
                    <a:pt x="82" y="113"/>
                  </a:lnTo>
                  <a:lnTo>
                    <a:pt x="87" y="114"/>
                  </a:lnTo>
                  <a:lnTo>
                    <a:pt x="95" y="121"/>
                  </a:lnTo>
                  <a:lnTo>
                    <a:pt x="99" y="129"/>
                  </a:lnTo>
                  <a:lnTo>
                    <a:pt x="99" y="140"/>
                  </a:lnTo>
                  <a:lnTo>
                    <a:pt x="99" y="144"/>
                  </a:lnTo>
                  <a:lnTo>
                    <a:pt x="100" y="149"/>
                  </a:lnTo>
                  <a:lnTo>
                    <a:pt x="102" y="152"/>
                  </a:lnTo>
                  <a:lnTo>
                    <a:pt x="109" y="156"/>
                  </a:lnTo>
                  <a:lnTo>
                    <a:pt x="114" y="152"/>
                  </a:lnTo>
                  <a:lnTo>
                    <a:pt x="119" y="150"/>
                  </a:lnTo>
                  <a:lnTo>
                    <a:pt x="121" y="146"/>
                  </a:lnTo>
                  <a:lnTo>
                    <a:pt x="123" y="141"/>
                  </a:lnTo>
                  <a:lnTo>
                    <a:pt x="124" y="134"/>
                  </a:lnTo>
                  <a:lnTo>
                    <a:pt x="128" y="129"/>
                  </a:lnTo>
                  <a:lnTo>
                    <a:pt x="131" y="124"/>
                  </a:lnTo>
                  <a:lnTo>
                    <a:pt x="139" y="121"/>
                  </a:lnTo>
                  <a:lnTo>
                    <a:pt x="151" y="119"/>
                  </a:lnTo>
                  <a:lnTo>
                    <a:pt x="166" y="120"/>
                  </a:lnTo>
                  <a:lnTo>
                    <a:pt x="182" y="121"/>
                  </a:lnTo>
                  <a:lnTo>
                    <a:pt x="197" y="123"/>
                  </a:lnTo>
                  <a:lnTo>
                    <a:pt x="211" y="122"/>
                  </a:lnTo>
                  <a:lnTo>
                    <a:pt x="223" y="117"/>
                  </a:lnTo>
                  <a:lnTo>
                    <a:pt x="233" y="109"/>
                  </a:lnTo>
                  <a:lnTo>
                    <a:pt x="240" y="95"/>
                  </a:lnTo>
                  <a:lnTo>
                    <a:pt x="241" y="83"/>
                  </a:lnTo>
                  <a:lnTo>
                    <a:pt x="241" y="74"/>
                  </a:lnTo>
                  <a:lnTo>
                    <a:pt x="238" y="64"/>
                  </a:lnTo>
                  <a:lnTo>
                    <a:pt x="233" y="56"/>
                  </a:lnTo>
                  <a:lnTo>
                    <a:pt x="226" y="48"/>
                  </a:lnTo>
                  <a:lnTo>
                    <a:pt x="219" y="41"/>
                  </a:lnTo>
                  <a:lnTo>
                    <a:pt x="211" y="34"/>
                  </a:lnTo>
                  <a:lnTo>
                    <a:pt x="204" y="30"/>
                  </a:lnTo>
                  <a:lnTo>
                    <a:pt x="196" y="24"/>
                  </a:lnTo>
                  <a:lnTo>
                    <a:pt x="190" y="21"/>
                  </a:lnTo>
                  <a:lnTo>
                    <a:pt x="182" y="19"/>
                  </a:lnTo>
                  <a:lnTo>
                    <a:pt x="175" y="18"/>
                  </a:lnTo>
                  <a:lnTo>
                    <a:pt x="167" y="14"/>
                  </a:lnTo>
                  <a:lnTo>
                    <a:pt x="160" y="12"/>
                  </a:lnTo>
                  <a:lnTo>
                    <a:pt x="156" y="6"/>
                  </a:lnTo>
                  <a:lnTo>
                    <a:pt x="154" y="0"/>
                  </a:lnTo>
                  <a:lnTo>
                    <a:pt x="131" y="2"/>
                  </a:lnTo>
                  <a:lnTo>
                    <a:pt x="111" y="7"/>
                  </a:lnTo>
                  <a:lnTo>
                    <a:pt x="90" y="14"/>
                  </a:lnTo>
                  <a:lnTo>
                    <a:pt x="72" y="23"/>
                  </a:lnTo>
                  <a:lnTo>
                    <a:pt x="52" y="32"/>
                  </a:lnTo>
                  <a:lnTo>
                    <a:pt x="34" y="43"/>
                  </a:lnTo>
                  <a:lnTo>
                    <a:pt x="17" y="56"/>
                  </a:lnTo>
                  <a:lnTo>
                    <a:pt x="0" y="70"/>
                  </a:lnTo>
                  <a:close/>
                </a:path>
              </a:pathLst>
            </a:custGeom>
            <a:solidFill>
              <a:srgbClr val="F2C2A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5" name="Freeform 101"/>
            <p:cNvSpPr>
              <a:spLocks/>
            </p:cNvSpPr>
            <p:nvPr/>
          </p:nvSpPr>
          <p:spPr bwMode="auto">
            <a:xfrm>
              <a:off x="5461000" y="5392738"/>
              <a:ext cx="4763" cy="6350"/>
            </a:xfrm>
            <a:custGeom>
              <a:avLst/>
              <a:gdLst/>
              <a:ahLst/>
              <a:cxnLst>
                <a:cxn ang="0">
                  <a:pos x="0" y="5"/>
                </a:cxn>
                <a:cxn ang="0">
                  <a:pos x="0" y="12"/>
                </a:cxn>
                <a:cxn ang="0">
                  <a:pos x="6" y="17"/>
                </a:cxn>
                <a:cxn ang="0">
                  <a:pos x="10" y="0"/>
                </a:cxn>
                <a:cxn ang="0">
                  <a:pos x="5" y="2"/>
                </a:cxn>
                <a:cxn ang="0">
                  <a:pos x="0" y="5"/>
                </a:cxn>
              </a:cxnLst>
              <a:rect l="0" t="0" r="r" b="b"/>
              <a:pathLst>
                <a:path w="10" h="17">
                  <a:moveTo>
                    <a:pt x="0" y="5"/>
                  </a:moveTo>
                  <a:lnTo>
                    <a:pt x="0" y="12"/>
                  </a:lnTo>
                  <a:lnTo>
                    <a:pt x="6" y="17"/>
                  </a:lnTo>
                  <a:lnTo>
                    <a:pt x="10" y="0"/>
                  </a:lnTo>
                  <a:lnTo>
                    <a:pt x="5" y="2"/>
                  </a:lnTo>
                  <a:lnTo>
                    <a:pt x="0" y="5"/>
                  </a:lnTo>
                  <a:close/>
                </a:path>
              </a:pathLst>
            </a:custGeom>
            <a:solidFill>
              <a:srgbClr val="FF5E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6" name="Freeform 102"/>
            <p:cNvSpPr>
              <a:spLocks/>
            </p:cNvSpPr>
            <p:nvPr/>
          </p:nvSpPr>
          <p:spPr bwMode="auto">
            <a:xfrm>
              <a:off x="5551488" y="5461000"/>
              <a:ext cx="4763" cy="9525"/>
            </a:xfrm>
            <a:custGeom>
              <a:avLst/>
              <a:gdLst/>
              <a:ahLst/>
              <a:cxnLst>
                <a:cxn ang="0">
                  <a:pos x="0" y="7"/>
                </a:cxn>
                <a:cxn ang="0">
                  <a:pos x="0" y="25"/>
                </a:cxn>
                <a:cxn ang="0">
                  <a:pos x="7" y="22"/>
                </a:cxn>
                <a:cxn ang="0">
                  <a:pos x="11" y="15"/>
                </a:cxn>
                <a:cxn ang="0">
                  <a:pos x="10" y="6"/>
                </a:cxn>
                <a:cxn ang="0">
                  <a:pos x="7" y="0"/>
                </a:cxn>
                <a:cxn ang="0">
                  <a:pos x="0" y="1"/>
                </a:cxn>
                <a:cxn ang="0">
                  <a:pos x="0" y="7"/>
                </a:cxn>
              </a:cxnLst>
              <a:rect l="0" t="0" r="r" b="b"/>
              <a:pathLst>
                <a:path w="11" h="25">
                  <a:moveTo>
                    <a:pt x="0" y="7"/>
                  </a:moveTo>
                  <a:lnTo>
                    <a:pt x="0" y="25"/>
                  </a:lnTo>
                  <a:lnTo>
                    <a:pt x="7" y="22"/>
                  </a:lnTo>
                  <a:lnTo>
                    <a:pt x="11" y="15"/>
                  </a:lnTo>
                  <a:lnTo>
                    <a:pt x="10" y="6"/>
                  </a:lnTo>
                  <a:lnTo>
                    <a:pt x="7" y="0"/>
                  </a:lnTo>
                  <a:lnTo>
                    <a:pt x="0" y="1"/>
                  </a:lnTo>
                  <a:lnTo>
                    <a:pt x="0" y="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7" name="Freeform 103"/>
            <p:cNvSpPr>
              <a:spLocks/>
            </p:cNvSpPr>
            <p:nvPr/>
          </p:nvSpPr>
          <p:spPr bwMode="auto">
            <a:xfrm>
              <a:off x="5557838" y="5505450"/>
              <a:ext cx="117475" cy="63500"/>
            </a:xfrm>
            <a:custGeom>
              <a:avLst/>
              <a:gdLst/>
              <a:ahLst/>
              <a:cxnLst>
                <a:cxn ang="0">
                  <a:pos x="15" y="20"/>
                </a:cxn>
                <a:cxn ang="0">
                  <a:pos x="16" y="30"/>
                </a:cxn>
                <a:cxn ang="0">
                  <a:pos x="22" y="43"/>
                </a:cxn>
                <a:cxn ang="0">
                  <a:pos x="18" y="54"/>
                </a:cxn>
                <a:cxn ang="0">
                  <a:pos x="7" y="64"/>
                </a:cxn>
                <a:cxn ang="0">
                  <a:pos x="0" y="77"/>
                </a:cxn>
                <a:cxn ang="0">
                  <a:pos x="2" y="90"/>
                </a:cxn>
                <a:cxn ang="0">
                  <a:pos x="17" y="102"/>
                </a:cxn>
                <a:cxn ang="0">
                  <a:pos x="38" y="114"/>
                </a:cxn>
                <a:cxn ang="0">
                  <a:pos x="59" y="125"/>
                </a:cxn>
                <a:cxn ang="0">
                  <a:pos x="82" y="134"/>
                </a:cxn>
                <a:cxn ang="0">
                  <a:pos x="109" y="144"/>
                </a:cxn>
                <a:cxn ang="0">
                  <a:pos x="141" y="155"/>
                </a:cxn>
                <a:cxn ang="0">
                  <a:pos x="174" y="162"/>
                </a:cxn>
                <a:cxn ang="0">
                  <a:pos x="205" y="158"/>
                </a:cxn>
                <a:cxn ang="0">
                  <a:pos x="214" y="142"/>
                </a:cxn>
                <a:cxn ang="0">
                  <a:pos x="201" y="134"/>
                </a:cxn>
                <a:cxn ang="0">
                  <a:pos x="184" y="131"/>
                </a:cxn>
                <a:cxn ang="0">
                  <a:pos x="168" y="126"/>
                </a:cxn>
                <a:cxn ang="0">
                  <a:pos x="181" y="119"/>
                </a:cxn>
                <a:cxn ang="0">
                  <a:pos x="218" y="117"/>
                </a:cxn>
                <a:cxn ang="0">
                  <a:pos x="252" y="111"/>
                </a:cxn>
                <a:cxn ang="0">
                  <a:pos x="282" y="96"/>
                </a:cxn>
                <a:cxn ang="0">
                  <a:pos x="286" y="78"/>
                </a:cxn>
                <a:cxn ang="0">
                  <a:pos x="268" y="75"/>
                </a:cxn>
                <a:cxn ang="0">
                  <a:pos x="249" y="78"/>
                </a:cxn>
                <a:cxn ang="0">
                  <a:pos x="230" y="82"/>
                </a:cxn>
                <a:cxn ang="0">
                  <a:pos x="213" y="80"/>
                </a:cxn>
                <a:cxn ang="0">
                  <a:pos x="196" y="79"/>
                </a:cxn>
                <a:cxn ang="0">
                  <a:pos x="180" y="79"/>
                </a:cxn>
                <a:cxn ang="0">
                  <a:pos x="165" y="73"/>
                </a:cxn>
                <a:cxn ang="0">
                  <a:pos x="165" y="61"/>
                </a:cxn>
                <a:cxn ang="0">
                  <a:pos x="179" y="57"/>
                </a:cxn>
                <a:cxn ang="0">
                  <a:pos x="192" y="53"/>
                </a:cxn>
                <a:cxn ang="0">
                  <a:pos x="204" y="47"/>
                </a:cxn>
                <a:cxn ang="0">
                  <a:pos x="202" y="31"/>
                </a:cxn>
                <a:cxn ang="0">
                  <a:pos x="189" y="25"/>
                </a:cxn>
                <a:cxn ang="0">
                  <a:pos x="173" y="30"/>
                </a:cxn>
                <a:cxn ang="0">
                  <a:pos x="157" y="34"/>
                </a:cxn>
                <a:cxn ang="0">
                  <a:pos x="137" y="33"/>
                </a:cxn>
                <a:cxn ang="0">
                  <a:pos x="110" y="27"/>
                </a:cxn>
                <a:cxn ang="0">
                  <a:pos x="85" y="20"/>
                </a:cxn>
                <a:cxn ang="0">
                  <a:pos x="63" y="8"/>
                </a:cxn>
                <a:cxn ang="0">
                  <a:pos x="40" y="0"/>
                </a:cxn>
                <a:cxn ang="0">
                  <a:pos x="22" y="6"/>
                </a:cxn>
              </a:cxnLst>
              <a:rect l="0" t="0" r="r" b="b"/>
              <a:pathLst>
                <a:path w="295" h="162">
                  <a:moveTo>
                    <a:pt x="17" y="14"/>
                  </a:moveTo>
                  <a:lnTo>
                    <a:pt x="15" y="20"/>
                  </a:lnTo>
                  <a:lnTo>
                    <a:pt x="16" y="25"/>
                  </a:lnTo>
                  <a:lnTo>
                    <a:pt x="16" y="30"/>
                  </a:lnTo>
                  <a:lnTo>
                    <a:pt x="19" y="34"/>
                  </a:lnTo>
                  <a:lnTo>
                    <a:pt x="22" y="43"/>
                  </a:lnTo>
                  <a:lnTo>
                    <a:pt x="25" y="52"/>
                  </a:lnTo>
                  <a:lnTo>
                    <a:pt x="18" y="54"/>
                  </a:lnTo>
                  <a:lnTo>
                    <a:pt x="12" y="59"/>
                  </a:lnTo>
                  <a:lnTo>
                    <a:pt x="7" y="64"/>
                  </a:lnTo>
                  <a:lnTo>
                    <a:pt x="3" y="71"/>
                  </a:lnTo>
                  <a:lnTo>
                    <a:pt x="0" y="77"/>
                  </a:lnTo>
                  <a:lnTo>
                    <a:pt x="1" y="84"/>
                  </a:lnTo>
                  <a:lnTo>
                    <a:pt x="2" y="90"/>
                  </a:lnTo>
                  <a:lnTo>
                    <a:pt x="7" y="97"/>
                  </a:lnTo>
                  <a:lnTo>
                    <a:pt x="17" y="102"/>
                  </a:lnTo>
                  <a:lnTo>
                    <a:pt x="28" y="108"/>
                  </a:lnTo>
                  <a:lnTo>
                    <a:pt x="38" y="114"/>
                  </a:lnTo>
                  <a:lnTo>
                    <a:pt x="49" y="121"/>
                  </a:lnTo>
                  <a:lnTo>
                    <a:pt x="59" y="125"/>
                  </a:lnTo>
                  <a:lnTo>
                    <a:pt x="71" y="131"/>
                  </a:lnTo>
                  <a:lnTo>
                    <a:pt x="82" y="134"/>
                  </a:lnTo>
                  <a:lnTo>
                    <a:pt x="95" y="137"/>
                  </a:lnTo>
                  <a:lnTo>
                    <a:pt x="109" y="144"/>
                  </a:lnTo>
                  <a:lnTo>
                    <a:pt x="125" y="151"/>
                  </a:lnTo>
                  <a:lnTo>
                    <a:pt x="141" y="155"/>
                  </a:lnTo>
                  <a:lnTo>
                    <a:pt x="158" y="161"/>
                  </a:lnTo>
                  <a:lnTo>
                    <a:pt x="174" y="162"/>
                  </a:lnTo>
                  <a:lnTo>
                    <a:pt x="191" y="162"/>
                  </a:lnTo>
                  <a:lnTo>
                    <a:pt x="205" y="158"/>
                  </a:lnTo>
                  <a:lnTo>
                    <a:pt x="221" y="151"/>
                  </a:lnTo>
                  <a:lnTo>
                    <a:pt x="214" y="142"/>
                  </a:lnTo>
                  <a:lnTo>
                    <a:pt x="209" y="137"/>
                  </a:lnTo>
                  <a:lnTo>
                    <a:pt x="201" y="134"/>
                  </a:lnTo>
                  <a:lnTo>
                    <a:pt x="193" y="133"/>
                  </a:lnTo>
                  <a:lnTo>
                    <a:pt x="184" y="131"/>
                  </a:lnTo>
                  <a:lnTo>
                    <a:pt x="176" y="130"/>
                  </a:lnTo>
                  <a:lnTo>
                    <a:pt x="168" y="126"/>
                  </a:lnTo>
                  <a:lnTo>
                    <a:pt x="164" y="123"/>
                  </a:lnTo>
                  <a:lnTo>
                    <a:pt x="181" y="119"/>
                  </a:lnTo>
                  <a:lnTo>
                    <a:pt x="200" y="118"/>
                  </a:lnTo>
                  <a:lnTo>
                    <a:pt x="218" y="117"/>
                  </a:lnTo>
                  <a:lnTo>
                    <a:pt x="236" y="115"/>
                  </a:lnTo>
                  <a:lnTo>
                    <a:pt x="252" y="111"/>
                  </a:lnTo>
                  <a:lnTo>
                    <a:pt x="268" y="105"/>
                  </a:lnTo>
                  <a:lnTo>
                    <a:pt x="282" y="96"/>
                  </a:lnTo>
                  <a:lnTo>
                    <a:pt x="295" y="85"/>
                  </a:lnTo>
                  <a:lnTo>
                    <a:pt x="286" y="78"/>
                  </a:lnTo>
                  <a:lnTo>
                    <a:pt x="278" y="76"/>
                  </a:lnTo>
                  <a:lnTo>
                    <a:pt x="268" y="75"/>
                  </a:lnTo>
                  <a:lnTo>
                    <a:pt x="259" y="77"/>
                  </a:lnTo>
                  <a:lnTo>
                    <a:pt x="249" y="78"/>
                  </a:lnTo>
                  <a:lnTo>
                    <a:pt x="240" y="81"/>
                  </a:lnTo>
                  <a:lnTo>
                    <a:pt x="230" y="82"/>
                  </a:lnTo>
                  <a:lnTo>
                    <a:pt x="221" y="85"/>
                  </a:lnTo>
                  <a:lnTo>
                    <a:pt x="213" y="80"/>
                  </a:lnTo>
                  <a:lnTo>
                    <a:pt x="205" y="80"/>
                  </a:lnTo>
                  <a:lnTo>
                    <a:pt x="196" y="79"/>
                  </a:lnTo>
                  <a:lnTo>
                    <a:pt x="189" y="80"/>
                  </a:lnTo>
                  <a:lnTo>
                    <a:pt x="180" y="79"/>
                  </a:lnTo>
                  <a:lnTo>
                    <a:pt x="173" y="77"/>
                  </a:lnTo>
                  <a:lnTo>
                    <a:pt x="165" y="73"/>
                  </a:lnTo>
                  <a:lnTo>
                    <a:pt x="161" y="67"/>
                  </a:lnTo>
                  <a:lnTo>
                    <a:pt x="165" y="61"/>
                  </a:lnTo>
                  <a:lnTo>
                    <a:pt x="172" y="59"/>
                  </a:lnTo>
                  <a:lnTo>
                    <a:pt x="179" y="57"/>
                  </a:lnTo>
                  <a:lnTo>
                    <a:pt x="186" y="56"/>
                  </a:lnTo>
                  <a:lnTo>
                    <a:pt x="192" y="53"/>
                  </a:lnTo>
                  <a:lnTo>
                    <a:pt x="199" y="51"/>
                  </a:lnTo>
                  <a:lnTo>
                    <a:pt x="204" y="47"/>
                  </a:lnTo>
                  <a:lnTo>
                    <a:pt x="209" y="40"/>
                  </a:lnTo>
                  <a:lnTo>
                    <a:pt x="202" y="31"/>
                  </a:lnTo>
                  <a:lnTo>
                    <a:pt x="196" y="27"/>
                  </a:lnTo>
                  <a:lnTo>
                    <a:pt x="189" y="25"/>
                  </a:lnTo>
                  <a:lnTo>
                    <a:pt x="182" y="27"/>
                  </a:lnTo>
                  <a:lnTo>
                    <a:pt x="173" y="30"/>
                  </a:lnTo>
                  <a:lnTo>
                    <a:pt x="166" y="33"/>
                  </a:lnTo>
                  <a:lnTo>
                    <a:pt x="157" y="34"/>
                  </a:lnTo>
                  <a:lnTo>
                    <a:pt x="150" y="36"/>
                  </a:lnTo>
                  <a:lnTo>
                    <a:pt x="137" y="33"/>
                  </a:lnTo>
                  <a:lnTo>
                    <a:pt x="123" y="31"/>
                  </a:lnTo>
                  <a:lnTo>
                    <a:pt x="110" y="27"/>
                  </a:lnTo>
                  <a:lnTo>
                    <a:pt x="98" y="24"/>
                  </a:lnTo>
                  <a:lnTo>
                    <a:pt x="85" y="20"/>
                  </a:lnTo>
                  <a:lnTo>
                    <a:pt x="74" y="15"/>
                  </a:lnTo>
                  <a:lnTo>
                    <a:pt x="63" y="8"/>
                  </a:lnTo>
                  <a:lnTo>
                    <a:pt x="53" y="2"/>
                  </a:lnTo>
                  <a:lnTo>
                    <a:pt x="40" y="0"/>
                  </a:lnTo>
                  <a:lnTo>
                    <a:pt x="31" y="2"/>
                  </a:lnTo>
                  <a:lnTo>
                    <a:pt x="22" y="6"/>
                  </a:lnTo>
                  <a:lnTo>
                    <a:pt x="17" y="14"/>
                  </a:lnTo>
                  <a:close/>
                </a:path>
              </a:pathLst>
            </a:custGeom>
            <a:solidFill>
              <a:schemeClr val="accent5">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128" name="Cloud"/>
          <p:cNvSpPr>
            <a:spLocks noChangeAspect="1" noEditPoints="1" noChangeArrowheads="1"/>
          </p:cNvSpPr>
          <p:nvPr/>
        </p:nvSpPr>
        <p:spPr bwMode="auto">
          <a:xfrm>
            <a:off x="3200400" y="2509838"/>
            <a:ext cx="2743200" cy="1838325"/>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FFBE7D"/>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pic>
        <p:nvPicPr>
          <p:cNvPr id="1130" name="Picture 106" descr="C:\Users\Stan\AppData\Local\Microsoft\Windows\Temporary Internet Files\Content.IE5\FCOEWIO3\MP900433127[1].jpg"/>
          <p:cNvPicPr>
            <a:picLocks noChangeAspect="1" noChangeArrowheads="1"/>
          </p:cNvPicPr>
          <p:nvPr/>
        </p:nvPicPr>
        <p:blipFill>
          <a:blip r:embed="rId4" cstate="print"/>
          <a:srcRect/>
          <a:stretch>
            <a:fillRect/>
          </a:stretch>
        </p:blipFill>
        <p:spPr bwMode="auto">
          <a:xfrm>
            <a:off x="9144000" y="741363"/>
            <a:ext cx="6400800" cy="4267200"/>
          </a:xfrm>
          <a:prstGeom prst="rect">
            <a:avLst/>
          </a:prstGeom>
          <a:noFill/>
        </p:spPr>
      </p:pic>
      <p:pic>
        <p:nvPicPr>
          <p:cNvPr id="1131" name="Picture 107" descr="C:\Users\Stan\AppData\Local\Microsoft\Windows\Temporary Internet Files\Content.IE5\BO217NT8\MC900431597[1].png"/>
          <p:cNvPicPr>
            <a:picLocks noChangeAspect="1" noChangeArrowheads="1"/>
          </p:cNvPicPr>
          <p:nvPr/>
        </p:nvPicPr>
        <p:blipFill>
          <a:blip r:embed="rId5" cstate="print"/>
          <a:srcRect/>
          <a:stretch>
            <a:fillRect/>
          </a:stretch>
        </p:blipFill>
        <p:spPr bwMode="auto">
          <a:xfrm>
            <a:off x="3657714" y="2514714"/>
            <a:ext cx="1828572" cy="1828572"/>
          </a:xfrm>
          <a:prstGeom prst="rect">
            <a:avLst/>
          </a:prstGeom>
          <a:noFill/>
        </p:spPr>
      </p:pic>
      <p:pic>
        <p:nvPicPr>
          <p:cNvPr id="1132" name="Picture 108" descr="C:\Users\Stan\AppData\Local\Microsoft\Windows\Temporary Internet Files\Content.IE5\J4LD00JE\MC900371018[1].wmf"/>
          <p:cNvPicPr>
            <a:picLocks noChangeAspect="1" noChangeArrowheads="1"/>
          </p:cNvPicPr>
          <p:nvPr/>
        </p:nvPicPr>
        <p:blipFill>
          <a:blip r:embed="rId6" cstate="print"/>
          <a:srcRect/>
          <a:stretch>
            <a:fillRect/>
          </a:stretch>
        </p:blipFill>
        <p:spPr bwMode="auto">
          <a:xfrm>
            <a:off x="3647541" y="2446934"/>
            <a:ext cx="1848917" cy="1964131"/>
          </a:xfrm>
          <a:prstGeom prst="rect">
            <a:avLst/>
          </a:prstGeom>
          <a:noFill/>
        </p:spPr>
      </p:pic>
      <p:pic>
        <p:nvPicPr>
          <p:cNvPr id="1134" name="Picture 110" descr="C:\Users\Stan\AppData\Local\Microsoft\Windows\Temporary Internet Files\Content.IE5\BO217NT8\MC900441149[1].jpg"/>
          <p:cNvPicPr>
            <a:picLocks noChangeAspect="1" noChangeArrowheads="1"/>
          </p:cNvPicPr>
          <p:nvPr/>
        </p:nvPicPr>
        <p:blipFill>
          <a:blip r:embed="rId7" cstate="print"/>
          <a:srcRect/>
          <a:stretch>
            <a:fillRect/>
          </a:stretch>
        </p:blipFill>
        <p:spPr bwMode="auto">
          <a:xfrm>
            <a:off x="117408" y="0"/>
            <a:ext cx="3142962" cy="2419350"/>
          </a:xfrm>
          <a:prstGeom prst="rect">
            <a:avLst/>
          </a:prstGeom>
          <a:noFill/>
        </p:spPr>
      </p:pic>
      <p:pic>
        <p:nvPicPr>
          <p:cNvPr id="1136" name="Picture 112" descr="C:\Users\Stan\AppData\Local\Microsoft\Windows\Temporary Internet Files\Content.IE5\J4LD00JE\MC900311116[1].wmf"/>
          <p:cNvPicPr>
            <a:picLocks noChangeAspect="1" noChangeArrowheads="1"/>
          </p:cNvPicPr>
          <p:nvPr/>
        </p:nvPicPr>
        <p:blipFill>
          <a:blip r:embed="rId8" cstate="print"/>
          <a:srcRect/>
          <a:stretch>
            <a:fillRect/>
          </a:stretch>
        </p:blipFill>
        <p:spPr bwMode="auto">
          <a:xfrm>
            <a:off x="3650742" y="2822753"/>
            <a:ext cx="1842516" cy="1212494"/>
          </a:xfrm>
          <a:prstGeom prst="rect">
            <a:avLst/>
          </a:prstGeom>
          <a:noFill/>
        </p:spPr>
      </p:pic>
      <p:pic>
        <p:nvPicPr>
          <p:cNvPr id="1138" name="Picture 114" descr="C:\Users\Stan\AppData\Local\Microsoft\Windows\Temporary Internet Files\Content.IE5\J4LD00JE\MC900383104[1].wmf"/>
          <p:cNvPicPr>
            <a:picLocks noChangeAspect="1" noChangeArrowheads="1"/>
          </p:cNvPicPr>
          <p:nvPr/>
        </p:nvPicPr>
        <p:blipFill>
          <a:blip r:embed="rId9" cstate="print"/>
          <a:srcRect/>
          <a:stretch>
            <a:fillRect/>
          </a:stretch>
        </p:blipFill>
        <p:spPr bwMode="auto">
          <a:xfrm>
            <a:off x="3658057" y="2924251"/>
            <a:ext cx="1827886" cy="1009498"/>
          </a:xfrm>
          <a:prstGeom prst="rect">
            <a:avLst/>
          </a:prstGeom>
          <a:noFill/>
        </p:spPr>
      </p:pic>
      <p:grpSp>
        <p:nvGrpSpPr>
          <p:cNvPr id="190" name="Group 189"/>
          <p:cNvGrpSpPr/>
          <p:nvPr/>
        </p:nvGrpSpPr>
        <p:grpSpPr>
          <a:xfrm>
            <a:off x="3414713" y="193675"/>
            <a:ext cx="3656012" cy="2522538"/>
            <a:chOff x="3414713" y="193675"/>
            <a:chExt cx="3656012" cy="2522538"/>
          </a:xfrm>
        </p:grpSpPr>
        <p:sp>
          <p:nvSpPr>
            <p:cNvPr id="1140" name="AutoShape 116"/>
            <p:cNvSpPr>
              <a:spLocks noChangeAspect="1" noChangeArrowheads="1" noTextEdit="1"/>
            </p:cNvSpPr>
            <p:nvPr/>
          </p:nvSpPr>
          <p:spPr bwMode="auto">
            <a:xfrm>
              <a:off x="3414713" y="193675"/>
              <a:ext cx="3656012" cy="25225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grpSp>
          <p:nvGrpSpPr>
            <p:cNvPr id="1209" name="Group 185"/>
            <p:cNvGrpSpPr>
              <a:grpSpLocks/>
            </p:cNvGrpSpPr>
            <p:nvPr/>
          </p:nvGrpSpPr>
          <p:grpSpPr bwMode="auto">
            <a:xfrm>
              <a:off x="3419475" y="344488"/>
              <a:ext cx="3646487" cy="2033588"/>
              <a:chOff x="2154" y="217"/>
              <a:chExt cx="2297" cy="1281"/>
            </a:xfrm>
          </p:grpSpPr>
          <p:grpSp>
            <p:nvGrpSpPr>
              <p:cNvPr id="1179" name="Group 155"/>
              <p:cNvGrpSpPr>
                <a:grpSpLocks/>
              </p:cNvGrpSpPr>
              <p:nvPr/>
            </p:nvGrpSpPr>
            <p:grpSpPr bwMode="auto">
              <a:xfrm>
                <a:off x="3491" y="334"/>
                <a:ext cx="960" cy="1104"/>
                <a:chOff x="3491" y="334"/>
                <a:chExt cx="960" cy="1104"/>
              </a:xfrm>
            </p:grpSpPr>
            <p:grpSp>
              <p:nvGrpSpPr>
                <p:cNvPr id="1174" name="Group 150"/>
                <p:cNvGrpSpPr>
                  <a:grpSpLocks/>
                </p:cNvGrpSpPr>
                <p:nvPr/>
              </p:nvGrpSpPr>
              <p:grpSpPr bwMode="auto">
                <a:xfrm>
                  <a:off x="3855" y="334"/>
                  <a:ext cx="596" cy="892"/>
                  <a:chOff x="3855" y="334"/>
                  <a:chExt cx="596" cy="892"/>
                </a:xfrm>
              </p:grpSpPr>
              <p:grpSp>
                <p:nvGrpSpPr>
                  <p:cNvPr id="1164" name="Group 140"/>
                  <p:cNvGrpSpPr>
                    <a:grpSpLocks/>
                  </p:cNvGrpSpPr>
                  <p:nvPr/>
                </p:nvGrpSpPr>
                <p:grpSpPr bwMode="auto">
                  <a:xfrm>
                    <a:off x="4004" y="450"/>
                    <a:ext cx="447" cy="659"/>
                    <a:chOff x="4004" y="450"/>
                    <a:chExt cx="447" cy="659"/>
                  </a:xfrm>
                </p:grpSpPr>
                <p:grpSp>
                  <p:nvGrpSpPr>
                    <p:cNvPr id="1162" name="Group 138"/>
                    <p:cNvGrpSpPr>
                      <a:grpSpLocks/>
                    </p:cNvGrpSpPr>
                    <p:nvPr/>
                  </p:nvGrpSpPr>
                  <p:grpSpPr bwMode="auto">
                    <a:xfrm>
                      <a:off x="4004" y="450"/>
                      <a:ext cx="447" cy="659"/>
                      <a:chOff x="4004" y="450"/>
                      <a:chExt cx="447" cy="659"/>
                    </a:xfrm>
                  </p:grpSpPr>
                  <p:grpSp>
                    <p:nvGrpSpPr>
                      <p:cNvPr id="1158" name="Group 134"/>
                      <p:cNvGrpSpPr>
                        <a:grpSpLocks/>
                      </p:cNvGrpSpPr>
                      <p:nvPr/>
                    </p:nvGrpSpPr>
                    <p:grpSpPr bwMode="auto">
                      <a:xfrm>
                        <a:off x="4115" y="489"/>
                        <a:ext cx="336" cy="542"/>
                        <a:chOff x="4115" y="489"/>
                        <a:chExt cx="336" cy="542"/>
                      </a:xfrm>
                    </p:grpSpPr>
                    <p:grpSp>
                      <p:nvGrpSpPr>
                        <p:cNvPr id="1154" name="Group 130"/>
                        <p:cNvGrpSpPr>
                          <a:grpSpLocks/>
                        </p:cNvGrpSpPr>
                        <p:nvPr/>
                      </p:nvGrpSpPr>
                      <p:grpSpPr bwMode="auto">
                        <a:xfrm>
                          <a:off x="4153" y="489"/>
                          <a:ext cx="298" cy="542"/>
                          <a:chOff x="4153" y="489"/>
                          <a:chExt cx="298" cy="542"/>
                        </a:xfrm>
                      </p:grpSpPr>
                      <p:sp>
                        <p:nvSpPr>
                          <p:cNvPr id="1149" name="Oval 125"/>
                          <p:cNvSpPr>
                            <a:spLocks noChangeArrowheads="1"/>
                          </p:cNvSpPr>
                          <p:nvPr/>
                        </p:nvSpPr>
                        <p:spPr bwMode="auto">
                          <a:xfrm>
                            <a:off x="4303" y="798"/>
                            <a:ext cx="148" cy="157"/>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0" name="Oval 126"/>
                          <p:cNvSpPr>
                            <a:spLocks noChangeArrowheads="1"/>
                          </p:cNvSpPr>
                          <p:nvPr/>
                        </p:nvSpPr>
                        <p:spPr bwMode="auto">
                          <a:xfrm>
                            <a:off x="4191" y="837"/>
                            <a:ext cx="185" cy="194"/>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1" name="Oval 127"/>
                          <p:cNvSpPr>
                            <a:spLocks noChangeArrowheads="1"/>
                          </p:cNvSpPr>
                          <p:nvPr/>
                        </p:nvSpPr>
                        <p:spPr bwMode="auto">
                          <a:xfrm>
                            <a:off x="4265" y="605"/>
                            <a:ext cx="149" cy="155"/>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2" name="Oval 128"/>
                          <p:cNvSpPr>
                            <a:spLocks noChangeArrowheads="1"/>
                          </p:cNvSpPr>
                          <p:nvPr/>
                        </p:nvSpPr>
                        <p:spPr bwMode="auto">
                          <a:xfrm>
                            <a:off x="4153" y="489"/>
                            <a:ext cx="188" cy="195"/>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3" name="Freeform 129"/>
                          <p:cNvSpPr>
                            <a:spLocks/>
                          </p:cNvSpPr>
                          <p:nvPr/>
                        </p:nvSpPr>
                        <p:spPr bwMode="auto">
                          <a:xfrm>
                            <a:off x="4270" y="609"/>
                            <a:ext cx="127" cy="309"/>
                          </a:xfrm>
                          <a:custGeom>
                            <a:avLst/>
                            <a:gdLst/>
                            <a:ahLst/>
                            <a:cxnLst>
                              <a:cxn ang="0">
                                <a:pos x="127" y="306"/>
                              </a:cxn>
                              <a:cxn ang="0">
                                <a:pos x="74" y="309"/>
                              </a:cxn>
                              <a:cxn ang="0">
                                <a:pos x="0" y="0"/>
                              </a:cxn>
                              <a:cxn ang="0">
                                <a:pos x="79" y="24"/>
                              </a:cxn>
                              <a:cxn ang="0">
                                <a:pos x="81" y="175"/>
                              </a:cxn>
                              <a:cxn ang="0">
                                <a:pos x="127" y="306"/>
                              </a:cxn>
                            </a:cxnLst>
                            <a:rect l="0" t="0" r="r" b="b"/>
                            <a:pathLst>
                              <a:path w="127" h="309">
                                <a:moveTo>
                                  <a:pt x="127" y="306"/>
                                </a:moveTo>
                                <a:lnTo>
                                  <a:pt x="74" y="309"/>
                                </a:lnTo>
                                <a:lnTo>
                                  <a:pt x="0" y="0"/>
                                </a:lnTo>
                                <a:lnTo>
                                  <a:pt x="79" y="24"/>
                                </a:lnTo>
                                <a:lnTo>
                                  <a:pt x="81" y="175"/>
                                </a:lnTo>
                                <a:lnTo>
                                  <a:pt x="127" y="30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155" name="Oval 131"/>
                        <p:cNvSpPr>
                          <a:spLocks noChangeArrowheads="1"/>
                        </p:cNvSpPr>
                        <p:nvPr/>
                      </p:nvSpPr>
                      <p:spPr bwMode="auto">
                        <a:xfrm>
                          <a:off x="4115" y="644"/>
                          <a:ext cx="262" cy="272"/>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6" name="Oval 132"/>
                        <p:cNvSpPr>
                          <a:spLocks noChangeArrowheads="1"/>
                        </p:cNvSpPr>
                        <p:nvPr/>
                      </p:nvSpPr>
                      <p:spPr bwMode="auto">
                        <a:xfrm>
                          <a:off x="4115" y="798"/>
                          <a:ext cx="188" cy="196"/>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7" name="Freeform 133"/>
                        <p:cNvSpPr>
                          <a:spLocks/>
                        </p:cNvSpPr>
                        <p:nvPr/>
                      </p:nvSpPr>
                      <p:spPr bwMode="auto">
                        <a:xfrm>
                          <a:off x="4173" y="575"/>
                          <a:ext cx="133" cy="332"/>
                        </a:xfrm>
                        <a:custGeom>
                          <a:avLst/>
                          <a:gdLst/>
                          <a:ahLst/>
                          <a:cxnLst>
                            <a:cxn ang="0">
                              <a:pos x="121" y="56"/>
                            </a:cxn>
                            <a:cxn ang="0">
                              <a:pos x="106" y="127"/>
                            </a:cxn>
                            <a:cxn ang="0">
                              <a:pos x="133" y="287"/>
                            </a:cxn>
                            <a:cxn ang="0">
                              <a:pos x="80" y="332"/>
                            </a:cxn>
                            <a:cxn ang="0">
                              <a:pos x="0" y="140"/>
                            </a:cxn>
                            <a:cxn ang="0">
                              <a:pos x="64" y="0"/>
                            </a:cxn>
                            <a:cxn ang="0">
                              <a:pos x="121" y="56"/>
                            </a:cxn>
                          </a:cxnLst>
                          <a:rect l="0" t="0" r="r" b="b"/>
                          <a:pathLst>
                            <a:path w="133" h="332">
                              <a:moveTo>
                                <a:pt x="121" y="56"/>
                              </a:moveTo>
                              <a:lnTo>
                                <a:pt x="106" y="127"/>
                              </a:lnTo>
                              <a:lnTo>
                                <a:pt x="133" y="287"/>
                              </a:lnTo>
                              <a:lnTo>
                                <a:pt x="80" y="332"/>
                              </a:lnTo>
                              <a:lnTo>
                                <a:pt x="0" y="140"/>
                              </a:lnTo>
                              <a:lnTo>
                                <a:pt x="64" y="0"/>
                              </a:lnTo>
                              <a:lnTo>
                                <a:pt x="121" y="5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159" name="Oval 135"/>
                      <p:cNvSpPr>
                        <a:spLocks noChangeArrowheads="1"/>
                      </p:cNvSpPr>
                      <p:nvPr/>
                    </p:nvSpPr>
                    <p:spPr bwMode="auto">
                      <a:xfrm>
                        <a:off x="4115" y="954"/>
                        <a:ext cx="150" cy="155"/>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0" name="Oval 136"/>
                      <p:cNvSpPr>
                        <a:spLocks noChangeArrowheads="1"/>
                      </p:cNvSpPr>
                      <p:nvPr/>
                    </p:nvSpPr>
                    <p:spPr bwMode="auto">
                      <a:xfrm>
                        <a:off x="4004" y="450"/>
                        <a:ext cx="188" cy="195"/>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1" name="Freeform 137"/>
                      <p:cNvSpPr>
                        <a:spLocks/>
                      </p:cNvSpPr>
                      <p:nvPr/>
                    </p:nvSpPr>
                    <p:spPr bwMode="auto">
                      <a:xfrm>
                        <a:off x="4160" y="924"/>
                        <a:ext cx="100" cy="69"/>
                      </a:xfrm>
                      <a:custGeom>
                        <a:avLst/>
                        <a:gdLst/>
                        <a:ahLst/>
                        <a:cxnLst>
                          <a:cxn ang="0">
                            <a:pos x="100" y="43"/>
                          </a:cxn>
                          <a:cxn ang="0">
                            <a:pos x="70" y="69"/>
                          </a:cxn>
                          <a:cxn ang="0">
                            <a:pos x="0" y="34"/>
                          </a:cxn>
                          <a:cxn ang="0">
                            <a:pos x="70" y="0"/>
                          </a:cxn>
                          <a:cxn ang="0">
                            <a:pos x="100" y="43"/>
                          </a:cxn>
                        </a:cxnLst>
                        <a:rect l="0" t="0" r="r" b="b"/>
                        <a:pathLst>
                          <a:path w="100" h="69">
                            <a:moveTo>
                              <a:pt x="100" y="43"/>
                            </a:moveTo>
                            <a:lnTo>
                              <a:pt x="70" y="69"/>
                            </a:lnTo>
                            <a:lnTo>
                              <a:pt x="0" y="34"/>
                            </a:lnTo>
                            <a:lnTo>
                              <a:pt x="70" y="0"/>
                            </a:lnTo>
                            <a:lnTo>
                              <a:pt x="100" y="4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163" name="Freeform 139"/>
                    <p:cNvSpPr>
                      <a:spLocks/>
                    </p:cNvSpPr>
                    <p:nvPr/>
                  </p:nvSpPr>
                  <p:spPr bwMode="auto">
                    <a:xfrm>
                      <a:off x="4146" y="539"/>
                      <a:ext cx="60" cy="109"/>
                    </a:xfrm>
                    <a:custGeom>
                      <a:avLst/>
                      <a:gdLst/>
                      <a:ahLst/>
                      <a:cxnLst>
                        <a:cxn ang="0">
                          <a:pos x="31" y="0"/>
                        </a:cxn>
                        <a:cxn ang="0">
                          <a:pos x="60" y="2"/>
                        </a:cxn>
                        <a:cxn ang="0">
                          <a:pos x="48" y="109"/>
                        </a:cxn>
                        <a:cxn ang="0">
                          <a:pos x="0" y="88"/>
                        </a:cxn>
                        <a:cxn ang="0">
                          <a:pos x="31" y="0"/>
                        </a:cxn>
                      </a:cxnLst>
                      <a:rect l="0" t="0" r="r" b="b"/>
                      <a:pathLst>
                        <a:path w="60" h="109">
                          <a:moveTo>
                            <a:pt x="31" y="0"/>
                          </a:moveTo>
                          <a:lnTo>
                            <a:pt x="60" y="2"/>
                          </a:lnTo>
                          <a:lnTo>
                            <a:pt x="48" y="109"/>
                          </a:lnTo>
                          <a:lnTo>
                            <a:pt x="0" y="88"/>
                          </a:lnTo>
                          <a:lnTo>
                            <a:pt x="31"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171" name="Group 147"/>
                  <p:cNvGrpSpPr>
                    <a:grpSpLocks/>
                  </p:cNvGrpSpPr>
                  <p:nvPr/>
                </p:nvGrpSpPr>
                <p:grpSpPr bwMode="auto">
                  <a:xfrm>
                    <a:off x="3855" y="334"/>
                    <a:ext cx="410" cy="814"/>
                    <a:chOff x="3855" y="334"/>
                    <a:chExt cx="410" cy="814"/>
                  </a:xfrm>
                </p:grpSpPr>
                <p:sp>
                  <p:nvSpPr>
                    <p:cNvPr id="1165" name="Oval 141"/>
                    <p:cNvSpPr>
                      <a:spLocks noChangeArrowheads="1"/>
                    </p:cNvSpPr>
                    <p:nvPr/>
                  </p:nvSpPr>
                  <p:spPr bwMode="auto">
                    <a:xfrm>
                      <a:off x="3892" y="798"/>
                      <a:ext cx="336" cy="350"/>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6" name="Oval 142"/>
                    <p:cNvSpPr>
                      <a:spLocks noChangeArrowheads="1"/>
                    </p:cNvSpPr>
                    <p:nvPr/>
                  </p:nvSpPr>
                  <p:spPr bwMode="auto">
                    <a:xfrm>
                      <a:off x="3929" y="566"/>
                      <a:ext cx="336" cy="350"/>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7" name="Oval 143"/>
                    <p:cNvSpPr>
                      <a:spLocks noChangeArrowheads="1"/>
                    </p:cNvSpPr>
                    <p:nvPr/>
                  </p:nvSpPr>
                  <p:spPr bwMode="auto">
                    <a:xfrm>
                      <a:off x="3855" y="334"/>
                      <a:ext cx="262" cy="273"/>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8" name="Oval 144"/>
                    <p:cNvSpPr>
                      <a:spLocks noChangeArrowheads="1"/>
                    </p:cNvSpPr>
                    <p:nvPr/>
                  </p:nvSpPr>
                  <p:spPr bwMode="auto">
                    <a:xfrm>
                      <a:off x="4004" y="489"/>
                      <a:ext cx="149" cy="155"/>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9" name="Freeform 145"/>
                    <p:cNvSpPr>
                      <a:spLocks/>
                    </p:cNvSpPr>
                    <p:nvPr/>
                  </p:nvSpPr>
                  <p:spPr bwMode="auto">
                    <a:xfrm>
                      <a:off x="3932" y="464"/>
                      <a:ext cx="225" cy="301"/>
                    </a:xfrm>
                    <a:custGeom>
                      <a:avLst/>
                      <a:gdLst/>
                      <a:ahLst/>
                      <a:cxnLst>
                        <a:cxn ang="0">
                          <a:pos x="160" y="12"/>
                        </a:cxn>
                        <a:cxn ang="0">
                          <a:pos x="157" y="48"/>
                        </a:cxn>
                        <a:cxn ang="0">
                          <a:pos x="211" y="115"/>
                        </a:cxn>
                        <a:cxn ang="0">
                          <a:pos x="225" y="122"/>
                        </a:cxn>
                        <a:cxn ang="0">
                          <a:pos x="146" y="301"/>
                        </a:cxn>
                        <a:cxn ang="0">
                          <a:pos x="0" y="0"/>
                        </a:cxn>
                        <a:cxn ang="0">
                          <a:pos x="160" y="12"/>
                        </a:cxn>
                      </a:cxnLst>
                      <a:rect l="0" t="0" r="r" b="b"/>
                      <a:pathLst>
                        <a:path w="225" h="301">
                          <a:moveTo>
                            <a:pt x="160" y="12"/>
                          </a:moveTo>
                          <a:lnTo>
                            <a:pt x="157" y="48"/>
                          </a:lnTo>
                          <a:lnTo>
                            <a:pt x="211" y="115"/>
                          </a:lnTo>
                          <a:lnTo>
                            <a:pt x="225" y="122"/>
                          </a:lnTo>
                          <a:lnTo>
                            <a:pt x="146" y="301"/>
                          </a:lnTo>
                          <a:lnTo>
                            <a:pt x="0" y="0"/>
                          </a:lnTo>
                          <a:lnTo>
                            <a:pt x="160" y="1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0" name="Freeform 146"/>
                    <p:cNvSpPr>
                      <a:spLocks/>
                    </p:cNvSpPr>
                    <p:nvPr/>
                  </p:nvSpPr>
                  <p:spPr bwMode="auto">
                    <a:xfrm>
                      <a:off x="4037" y="865"/>
                      <a:ext cx="148" cy="92"/>
                    </a:xfrm>
                    <a:custGeom>
                      <a:avLst/>
                      <a:gdLst/>
                      <a:ahLst/>
                      <a:cxnLst>
                        <a:cxn ang="0">
                          <a:pos x="132" y="12"/>
                        </a:cxn>
                        <a:cxn ang="0">
                          <a:pos x="148" y="40"/>
                        </a:cxn>
                        <a:cxn ang="0">
                          <a:pos x="0" y="92"/>
                        </a:cxn>
                        <a:cxn ang="0">
                          <a:pos x="4" y="0"/>
                        </a:cxn>
                        <a:cxn ang="0">
                          <a:pos x="132" y="12"/>
                        </a:cxn>
                      </a:cxnLst>
                      <a:rect l="0" t="0" r="r" b="b"/>
                      <a:pathLst>
                        <a:path w="148" h="92">
                          <a:moveTo>
                            <a:pt x="132" y="12"/>
                          </a:moveTo>
                          <a:lnTo>
                            <a:pt x="148" y="40"/>
                          </a:lnTo>
                          <a:lnTo>
                            <a:pt x="0" y="92"/>
                          </a:lnTo>
                          <a:lnTo>
                            <a:pt x="4" y="0"/>
                          </a:lnTo>
                          <a:lnTo>
                            <a:pt x="132" y="1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172" name="Oval 148"/>
                  <p:cNvSpPr>
                    <a:spLocks noChangeArrowheads="1"/>
                  </p:cNvSpPr>
                  <p:nvPr/>
                </p:nvSpPr>
                <p:spPr bwMode="auto">
                  <a:xfrm>
                    <a:off x="3855" y="1032"/>
                    <a:ext cx="187" cy="194"/>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3" name="Freeform 149"/>
                  <p:cNvSpPr>
                    <a:spLocks/>
                  </p:cNvSpPr>
                  <p:nvPr/>
                </p:nvSpPr>
                <p:spPr bwMode="auto">
                  <a:xfrm>
                    <a:off x="3974" y="1016"/>
                    <a:ext cx="101" cy="105"/>
                  </a:xfrm>
                  <a:custGeom>
                    <a:avLst/>
                    <a:gdLst/>
                    <a:ahLst/>
                    <a:cxnLst>
                      <a:cxn ang="0">
                        <a:pos x="41" y="105"/>
                      </a:cxn>
                      <a:cxn ang="0">
                        <a:pos x="101" y="69"/>
                      </a:cxn>
                      <a:cxn ang="0">
                        <a:pos x="32" y="0"/>
                      </a:cxn>
                      <a:cxn ang="0">
                        <a:pos x="0" y="38"/>
                      </a:cxn>
                      <a:cxn ang="0">
                        <a:pos x="41" y="105"/>
                      </a:cxn>
                    </a:cxnLst>
                    <a:rect l="0" t="0" r="r" b="b"/>
                    <a:pathLst>
                      <a:path w="101" h="105">
                        <a:moveTo>
                          <a:pt x="41" y="105"/>
                        </a:moveTo>
                        <a:lnTo>
                          <a:pt x="101" y="69"/>
                        </a:lnTo>
                        <a:lnTo>
                          <a:pt x="32" y="0"/>
                        </a:lnTo>
                        <a:lnTo>
                          <a:pt x="0" y="38"/>
                        </a:lnTo>
                        <a:lnTo>
                          <a:pt x="41" y="10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175" name="Oval 151"/>
                <p:cNvSpPr>
                  <a:spLocks noChangeArrowheads="1"/>
                </p:cNvSpPr>
                <p:nvPr/>
              </p:nvSpPr>
              <p:spPr bwMode="auto">
                <a:xfrm>
                  <a:off x="3491" y="1206"/>
                  <a:ext cx="224" cy="232"/>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6" name="Oval 152"/>
                <p:cNvSpPr>
                  <a:spLocks noChangeArrowheads="1"/>
                </p:cNvSpPr>
                <p:nvPr/>
              </p:nvSpPr>
              <p:spPr bwMode="auto">
                <a:xfrm>
                  <a:off x="3669" y="1206"/>
                  <a:ext cx="187" cy="194"/>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7" name="Oval 153"/>
                <p:cNvSpPr>
                  <a:spLocks noChangeArrowheads="1"/>
                </p:cNvSpPr>
                <p:nvPr/>
              </p:nvSpPr>
              <p:spPr bwMode="auto">
                <a:xfrm>
                  <a:off x="3771" y="1143"/>
                  <a:ext cx="187" cy="195"/>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8" name="Freeform 154"/>
                <p:cNvSpPr>
                  <a:spLocks/>
                </p:cNvSpPr>
                <p:nvPr/>
              </p:nvSpPr>
              <p:spPr bwMode="auto">
                <a:xfrm>
                  <a:off x="3626" y="1118"/>
                  <a:ext cx="361" cy="255"/>
                </a:xfrm>
                <a:custGeom>
                  <a:avLst/>
                  <a:gdLst/>
                  <a:ahLst/>
                  <a:cxnLst>
                    <a:cxn ang="0">
                      <a:pos x="336" y="74"/>
                    </a:cxn>
                    <a:cxn ang="0">
                      <a:pos x="303" y="91"/>
                    </a:cxn>
                    <a:cxn ang="0">
                      <a:pos x="206" y="192"/>
                    </a:cxn>
                    <a:cxn ang="0">
                      <a:pos x="183" y="235"/>
                    </a:cxn>
                    <a:cxn ang="0">
                      <a:pos x="76" y="235"/>
                    </a:cxn>
                    <a:cxn ang="0">
                      <a:pos x="53" y="255"/>
                    </a:cxn>
                    <a:cxn ang="0">
                      <a:pos x="0" y="180"/>
                    </a:cxn>
                    <a:cxn ang="0">
                      <a:pos x="244" y="0"/>
                    </a:cxn>
                    <a:cxn ang="0">
                      <a:pos x="361" y="41"/>
                    </a:cxn>
                    <a:cxn ang="0">
                      <a:pos x="336" y="74"/>
                    </a:cxn>
                  </a:cxnLst>
                  <a:rect l="0" t="0" r="r" b="b"/>
                  <a:pathLst>
                    <a:path w="361" h="255">
                      <a:moveTo>
                        <a:pt x="336" y="74"/>
                      </a:moveTo>
                      <a:lnTo>
                        <a:pt x="303" y="91"/>
                      </a:lnTo>
                      <a:lnTo>
                        <a:pt x="206" y="192"/>
                      </a:lnTo>
                      <a:lnTo>
                        <a:pt x="183" y="235"/>
                      </a:lnTo>
                      <a:lnTo>
                        <a:pt x="76" y="235"/>
                      </a:lnTo>
                      <a:lnTo>
                        <a:pt x="53" y="255"/>
                      </a:lnTo>
                      <a:lnTo>
                        <a:pt x="0" y="180"/>
                      </a:lnTo>
                      <a:lnTo>
                        <a:pt x="244" y="0"/>
                      </a:lnTo>
                      <a:lnTo>
                        <a:pt x="361" y="41"/>
                      </a:lnTo>
                      <a:lnTo>
                        <a:pt x="336" y="7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195" name="Group 171"/>
              <p:cNvGrpSpPr>
                <a:grpSpLocks/>
              </p:cNvGrpSpPr>
              <p:nvPr/>
            </p:nvGrpSpPr>
            <p:grpSpPr bwMode="auto">
              <a:xfrm>
                <a:off x="2154" y="341"/>
                <a:ext cx="583" cy="770"/>
                <a:chOff x="2154" y="341"/>
                <a:chExt cx="583" cy="770"/>
              </a:xfrm>
            </p:grpSpPr>
            <p:grpSp>
              <p:nvGrpSpPr>
                <p:cNvPr id="1184" name="Group 160"/>
                <p:cNvGrpSpPr>
                  <a:grpSpLocks/>
                </p:cNvGrpSpPr>
                <p:nvPr/>
              </p:nvGrpSpPr>
              <p:grpSpPr bwMode="auto">
                <a:xfrm>
                  <a:off x="2154" y="450"/>
                  <a:ext cx="322" cy="467"/>
                  <a:chOff x="2154" y="450"/>
                  <a:chExt cx="322" cy="467"/>
                </a:xfrm>
              </p:grpSpPr>
              <p:sp>
                <p:nvSpPr>
                  <p:cNvPr id="1180" name="Oval 156"/>
                  <p:cNvSpPr>
                    <a:spLocks noChangeArrowheads="1"/>
                  </p:cNvSpPr>
                  <p:nvPr/>
                </p:nvSpPr>
                <p:spPr bwMode="auto">
                  <a:xfrm>
                    <a:off x="2154" y="605"/>
                    <a:ext cx="149" cy="155"/>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1" name="Oval 157"/>
                  <p:cNvSpPr>
                    <a:spLocks noChangeArrowheads="1"/>
                  </p:cNvSpPr>
                  <p:nvPr/>
                </p:nvSpPr>
                <p:spPr bwMode="auto">
                  <a:xfrm>
                    <a:off x="2178" y="721"/>
                    <a:ext cx="186" cy="196"/>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2" name="Oval 158"/>
                  <p:cNvSpPr>
                    <a:spLocks noChangeArrowheads="1"/>
                  </p:cNvSpPr>
                  <p:nvPr/>
                </p:nvSpPr>
                <p:spPr bwMode="auto">
                  <a:xfrm>
                    <a:off x="2214" y="450"/>
                    <a:ext cx="262" cy="272"/>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3" name="Freeform 159"/>
                  <p:cNvSpPr>
                    <a:spLocks/>
                  </p:cNvSpPr>
                  <p:nvPr/>
                </p:nvSpPr>
                <p:spPr bwMode="auto">
                  <a:xfrm>
                    <a:off x="2200" y="626"/>
                    <a:ext cx="98" cy="148"/>
                  </a:xfrm>
                  <a:custGeom>
                    <a:avLst/>
                    <a:gdLst/>
                    <a:ahLst/>
                    <a:cxnLst>
                      <a:cxn ang="0">
                        <a:pos x="57" y="0"/>
                      </a:cxn>
                      <a:cxn ang="0">
                        <a:pos x="0" y="29"/>
                      </a:cxn>
                      <a:cxn ang="0">
                        <a:pos x="2" y="119"/>
                      </a:cxn>
                      <a:cxn ang="0">
                        <a:pos x="21" y="148"/>
                      </a:cxn>
                      <a:cxn ang="0">
                        <a:pos x="98" y="119"/>
                      </a:cxn>
                      <a:cxn ang="0">
                        <a:pos x="57" y="0"/>
                      </a:cxn>
                    </a:cxnLst>
                    <a:rect l="0" t="0" r="r" b="b"/>
                    <a:pathLst>
                      <a:path w="98" h="148">
                        <a:moveTo>
                          <a:pt x="57" y="0"/>
                        </a:moveTo>
                        <a:lnTo>
                          <a:pt x="0" y="29"/>
                        </a:lnTo>
                        <a:lnTo>
                          <a:pt x="2" y="119"/>
                        </a:lnTo>
                        <a:lnTo>
                          <a:pt x="21" y="148"/>
                        </a:lnTo>
                        <a:lnTo>
                          <a:pt x="98" y="119"/>
                        </a:lnTo>
                        <a:lnTo>
                          <a:pt x="57"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193" name="Group 169"/>
                <p:cNvGrpSpPr>
                  <a:grpSpLocks/>
                </p:cNvGrpSpPr>
                <p:nvPr/>
              </p:nvGrpSpPr>
              <p:grpSpPr bwMode="auto">
                <a:xfrm>
                  <a:off x="2252" y="341"/>
                  <a:ext cx="485" cy="770"/>
                  <a:chOff x="2252" y="341"/>
                  <a:chExt cx="485" cy="770"/>
                </a:xfrm>
              </p:grpSpPr>
              <p:sp>
                <p:nvSpPr>
                  <p:cNvPr id="1185" name="Oval 161"/>
                  <p:cNvSpPr>
                    <a:spLocks noChangeArrowheads="1"/>
                  </p:cNvSpPr>
                  <p:nvPr/>
                </p:nvSpPr>
                <p:spPr bwMode="auto">
                  <a:xfrm>
                    <a:off x="2401" y="372"/>
                    <a:ext cx="336" cy="350"/>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6" name="Oval 162"/>
                  <p:cNvSpPr>
                    <a:spLocks noChangeArrowheads="1"/>
                  </p:cNvSpPr>
                  <p:nvPr/>
                </p:nvSpPr>
                <p:spPr bwMode="auto">
                  <a:xfrm>
                    <a:off x="2252" y="605"/>
                    <a:ext cx="188" cy="195"/>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7" name="Oval 163"/>
                  <p:cNvSpPr>
                    <a:spLocks noChangeArrowheads="1"/>
                  </p:cNvSpPr>
                  <p:nvPr/>
                </p:nvSpPr>
                <p:spPr bwMode="auto">
                  <a:xfrm>
                    <a:off x="2289" y="721"/>
                    <a:ext cx="263" cy="273"/>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8" name="Oval 164"/>
                  <p:cNvSpPr>
                    <a:spLocks noChangeArrowheads="1"/>
                  </p:cNvSpPr>
                  <p:nvPr/>
                </p:nvSpPr>
                <p:spPr bwMode="auto">
                  <a:xfrm>
                    <a:off x="2363" y="837"/>
                    <a:ext cx="263" cy="274"/>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9" name="Oval 165"/>
                  <p:cNvSpPr>
                    <a:spLocks noChangeArrowheads="1"/>
                  </p:cNvSpPr>
                  <p:nvPr/>
                </p:nvSpPr>
                <p:spPr bwMode="auto">
                  <a:xfrm>
                    <a:off x="2382" y="533"/>
                    <a:ext cx="235" cy="237"/>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0" name="Oval 166"/>
                  <p:cNvSpPr>
                    <a:spLocks noChangeArrowheads="1"/>
                  </p:cNvSpPr>
                  <p:nvPr/>
                </p:nvSpPr>
                <p:spPr bwMode="auto">
                  <a:xfrm>
                    <a:off x="2569" y="341"/>
                    <a:ext cx="149" cy="155"/>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1" name="Freeform 167"/>
                  <p:cNvSpPr>
                    <a:spLocks/>
                  </p:cNvSpPr>
                  <p:nvPr/>
                </p:nvSpPr>
                <p:spPr bwMode="auto">
                  <a:xfrm>
                    <a:off x="2456" y="493"/>
                    <a:ext cx="164" cy="122"/>
                  </a:xfrm>
                  <a:custGeom>
                    <a:avLst/>
                    <a:gdLst/>
                    <a:ahLst/>
                    <a:cxnLst>
                      <a:cxn ang="0">
                        <a:pos x="0" y="33"/>
                      </a:cxn>
                      <a:cxn ang="0">
                        <a:pos x="21" y="91"/>
                      </a:cxn>
                      <a:cxn ang="0">
                        <a:pos x="164" y="122"/>
                      </a:cxn>
                      <a:cxn ang="0">
                        <a:pos x="164" y="45"/>
                      </a:cxn>
                      <a:cxn ang="0">
                        <a:pos x="10" y="0"/>
                      </a:cxn>
                      <a:cxn ang="0">
                        <a:pos x="0" y="33"/>
                      </a:cxn>
                    </a:cxnLst>
                    <a:rect l="0" t="0" r="r" b="b"/>
                    <a:pathLst>
                      <a:path w="164" h="122">
                        <a:moveTo>
                          <a:pt x="0" y="33"/>
                        </a:moveTo>
                        <a:lnTo>
                          <a:pt x="21" y="91"/>
                        </a:lnTo>
                        <a:lnTo>
                          <a:pt x="164" y="122"/>
                        </a:lnTo>
                        <a:lnTo>
                          <a:pt x="164" y="45"/>
                        </a:lnTo>
                        <a:lnTo>
                          <a:pt x="10" y="0"/>
                        </a:lnTo>
                        <a:lnTo>
                          <a:pt x="0" y="3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2" name="Freeform 168"/>
                  <p:cNvSpPr>
                    <a:spLocks/>
                  </p:cNvSpPr>
                  <p:nvPr/>
                </p:nvSpPr>
                <p:spPr bwMode="auto">
                  <a:xfrm>
                    <a:off x="2304" y="691"/>
                    <a:ext cx="188" cy="239"/>
                  </a:xfrm>
                  <a:custGeom>
                    <a:avLst/>
                    <a:gdLst/>
                    <a:ahLst/>
                    <a:cxnLst>
                      <a:cxn ang="0">
                        <a:pos x="116" y="0"/>
                      </a:cxn>
                      <a:cxn ang="0">
                        <a:pos x="0" y="60"/>
                      </a:cxn>
                      <a:cxn ang="0">
                        <a:pos x="48" y="108"/>
                      </a:cxn>
                      <a:cxn ang="0">
                        <a:pos x="55" y="224"/>
                      </a:cxn>
                      <a:cxn ang="0">
                        <a:pos x="83" y="239"/>
                      </a:cxn>
                      <a:cxn ang="0">
                        <a:pos x="181" y="164"/>
                      </a:cxn>
                      <a:cxn ang="0">
                        <a:pos x="188" y="24"/>
                      </a:cxn>
                      <a:cxn ang="0">
                        <a:pos x="116" y="0"/>
                      </a:cxn>
                    </a:cxnLst>
                    <a:rect l="0" t="0" r="r" b="b"/>
                    <a:pathLst>
                      <a:path w="188" h="239">
                        <a:moveTo>
                          <a:pt x="116" y="0"/>
                        </a:moveTo>
                        <a:lnTo>
                          <a:pt x="0" y="60"/>
                        </a:lnTo>
                        <a:lnTo>
                          <a:pt x="48" y="108"/>
                        </a:lnTo>
                        <a:lnTo>
                          <a:pt x="55" y="224"/>
                        </a:lnTo>
                        <a:lnTo>
                          <a:pt x="83" y="239"/>
                        </a:lnTo>
                        <a:lnTo>
                          <a:pt x="181" y="164"/>
                        </a:lnTo>
                        <a:lnTo>
                          <a:pt x="188" y="24"/>
                        </a:lnTo>
                        <a:lnTo>
                          <a:pt x="11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194" name="Freeform 170"/>
                <p:cNvSpPr>
                  <a:spLocks/>
                </p:cNvSpPr>
                <p:nvPr/>
              </p:nvSpPr>
              <p:spPr bwMode="auto">
                <a:xfrm>
                  <a:off x="2563" y="425"/>
                  <a:ext cx="103" cy="120"/>
                </a:xfrm>
                <a:custGeom>
                  <a:avLst/>
                  <a:gdLst/>
                  <a:ahLst/>
                  <a:cxnLst>
                    <a:cxn ang="0">
                      <a:pos x="0" y="65"/>
                    </a:cxn>
                    <a:cxn ang="0">
                      <a:pos x="44" y="0"/>
                    </a:cxn>
                    <a:cxn ang="0">
                      <a:pos x="103" y="65"/>
                    </a:cxn>
                    <a:cxn ang="0">
                      <a:pos x="53" y="120"/>
                    </a:cxn>
                    <a:cxn ang="0">
                      <a:pos x="0" y="65"/>
                    </a:cxn>
                  </a:cxnLst>
                  <a:rect l="0" t="0" r="r" b="b"/>
                  <a:pathLst>
                    <a:path w="103" h="120">
                      <a:moveTo>
                        <a:pt x="0" y="65"/>
                      </a:moveTo>
                      <a:lnTo>
                        <a:pt x="44" y="0"/>
                      </a:lnTo>
                      <a:lnTo>
                        <a:pt x="103" y="65"/>
                      </a:lnTo>
                      <a:lnTo>
                        <a:pt x="53" y="120"/>
                      </a:lnTo>
                      <a:lnTo>
                        <a:pt x="0" y="6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208" name="Group 184"/>
              <p:cNvGrpSpPr>
                <a:grpSpLocks/>
              </p:cNvGrpSpPr>
              <p:nvPr/>
            </p:nvGrpSpPr>
            <p:grpSpPr bwMode="auto">
              <a:xfrm>
                <a:off x="2438" y="217"/>
                <a:ext cx="1679" cy="1281"/>
                <a:chOff x="2438" y="217"/>
                <a:chExt cx="1679" cy="1281"/>
              </a:xfrm>
            </p:grpSpPr>
            <p:sp>
              <p:nvSpPr>
                <p:cNvPr id="1196" name="Oval 172"/>
                <p:cNvSpPr>
                  <a:spLocks noChangeArrowheads="1"/>
                </p:cNvSpPr>
                <p:nvPr/>
              </p:nvSpPr>
              <p:spPr bwMode="auto">
                <a:xfrm>
                  <a:off x="2960" y="256"/>
                  <a:ext cx="411" cy="428"/>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7" name="Oval 173"/>
                <p:cNvSpPr>
                  <a:spLocks noChangeArrowheads="1"/>
                </p:cNvSpPr>
                <p:nvPr/>
              </p:nvSpPr>
              <p:spPr bwMode="auto">
                <a:xfrm>
                  <a:off x="3296" y="217"/>
                  <a:ext cx="336" cy="350"/>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8" name="Oval 174"/>
                <p:cNvSpPr>
                  <a:spLocks noChangeArrowheads="1"/>
                </p:cNvSpPr>
                <p:nvPr/>
              </p:nvSpPr>
              <p:spPr bwMode="auto">
                <a:xfrm>
                  <a:off x="3595" y="566"/>
                  <a:ext cx="522" cy="545"/>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9" name="Oval 175"/>
                <p:cNvSpPr>
                  <a:spLocks noChangeArrowheads="1"/>
                </p:cNvSpPr>
                <p:nvPr/>
              </p:nvSpPr>
              <p:spPr bwMode="auto">
                <a:xfrm>
                  <a:off x="2625" y="798"/>
                  <a:ext cx="597" cy="622"/>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0" name="Oval 176"/>
                <p:cNvSpPr>
                  <a:spLocks noChangeArrowheads="1"/>
                </p:cNvSpPr>
                <p:nvPr/>
              </p:nvSpPr>
              <p:spPr bwMode="auto">
                <a:xfrm>
                  <a:off x="3445" y="876"/>
                  <a:ext cx="447" cy="465"/>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1" name="Oval 177"/>
                <p:cNvSpPr>
                  <a:spLocks noChangeArrowheads="1"/>
                </p:cNvSpPr>
                <p:nvPr/>
              </p:nvSpPr>
              <p:spPr bwMode="auto">
                <a:xfrm>
                  <a:off x="2476" y="915"/>
                  <a:ext cx="335" cy="349"/>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2" name="Oval 178"/>
                <p:cNvSpPr>
                  <a:spLocks noChangeArrowheads="1"/>
                </p:cNvSpPr>
                <p:nvPr/>
              </p:nvSpPr>
              <p:spPr bwMode="auto">
                <a:xfrm>
                  <a:off x="2438" y="644"/>
                  <a:ext cx="336" cy="349"/>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3" name="Oval 179"/>
                <p:cNvSpPr>
                  <a:spLocks noChangeArrowheads="1"/>
                </p:cNvSpPr>
                <p:nvPr/>
              </p:nvSpPr>
              <p:spPr bwMode="auto">
                <a:xfrm>
                  <a:off x="2588" y="334"/>
                  <a:ext cx="523" cy="543"/>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4" name="Oval 180"/>
                <p:cNvSpPr>
                  <a:spLocks noChangeArrowheads="1"/>
                </p:cNvSpPr>
                <p:nvPr/>
              </p:nvSpPr>
              <p:spPr bwMode="auto">
                <a:xfrm>
                  <a:off x="3036" y="954"/>
                  <a:ext cx="521" cy="544"/>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5" name="Oval 181"/>
                <p:cNvSpPr>
                  <a:spLocks noChangeArrowheads="1"/>
                </p:cNvSpPr>
                <p:nvPr/>
              </p:nvSpPr>
              <p:spPr bwMode="auto">
                <a:xfrm>
                  <a:off x="3669" y="372"/>
                  <a:ext cx="410" cy="428"/>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6" name="Oval 182"/>
                <p:cNvSpPr>
                  <a:spLocks noChangeArrowheads="1"/>
                </p:cNvSpPr>
                <p:nvPr/>
              </p:nvSpPr>
              <p:spPr bwMode="auto">
                <a:xfrm>
                  <a:off x="3556" y="217"/>
                  <a:ext cx="374" cy="388"/>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7" name="Freeform 183"/>
                <p:cNvSpPr>
                  <a:spLocks/>
                </p:cNvSpPr>
                <p:nvPr/>
              </p:nvSpPr>
              <p:spPr bwMode="auto">
                <a:xfrm>
                  <a:off x="2575" y="320"/>
                  <a:ext cx="1447" cy="1011"/>
                </a:xfrm>
                <a:custGeom>
                  <a:avLst/>
                  <a:gdLst/>
                  <a:ahLst/>
                  <a:cxnLst>
                    <a:cxn ang="0">
                      <a:pos x="447" y="103"/>
                    </a:cxn>
                    <a:cxn ang="0">
                      <a:pos x="507" y="29"/>
                    </a:cxn>
                    <a:cxn ang="0">
                      <a:pos x="777" y="34"/>
                    </a:cxn>
                    <a:cxn ang="0">
                      <a:pos x="968" y="0"/>
                    </a:cxn>
                    <a:cxn ang="0">
                      <a:pos x="1210" y="122"/>
                    </a:cxn>
                    <a:cxn ang="0">
                      <a:pos x="1331" y="88"/>
                    </a:cxn>
                    <a:cxn ang="0">
                      <a:pos x="1396" y="103"/>
                    </a:cxn>
                    <a:cxn ang="0">
                      <a:pos x="1410" y="402"/>
                    </a:cxn>
                    <a:cxn ang="0">
                      <a:pos x="1447" y="450"/>
                    </a:cxn>
                    <a:cxn ang="0">
                      <a:pos x="1336" y="683"/>
                    </a:cxn>
                    <a:cxn ang="0">
                      <a:pos x="1215" y="523"/>
                    </a:cxn>
                    <a:cxn ang="0">
                      <a:pos x="1182" y="606"/>
                    </a:cxn>
                    <a:cxn ang="0">
                      <a:pos x="1010" y="924"/>
                    </a:cxn>
                    <a:cxn ang="0">
                      <a:pos x="437" y="1011"/>
                    </a:cxn>
                    <a:cxn ang="0">
                      <a:pos x="140" y="949"/>
                    </a:cxn>
                    <a:cxn ang="0">
                      <a:pos x="46" y="751"/>
                    </a:cxn>
                    <a:cxn ang="0">
                      <a:pos x="46" y="547"/>
                    </a:cxn>
                    <a:cxn ang="0">
                      <a:pos x="0" y="378"/>
                    </a:cxn>
                    <a:cxn ang="0">
                      <a:pos x="447" y="103"/>
                    </a:cxn>
                  </a:cxnLst>
                  <a:rect l="0" t="0" r="r" b="b"/>
                  <a:pathLst>
                    <a:path w="1447" h="1011">
                      <a:moveTo>
                        <a:pt x="447" y="103"/>
                      </a:moveTo>
                      <a:lnTo>
                        <a:pt x="507" y="29"/>
                      </a:lnTo>
                      <a:lnTo>
                        <a:pt x="777" y="34"/>
                      </a:lnTo>
                      <a:lnTo>
                        <a:pt x="968" y="0"/>
                      </a:lnTo>
                      <a:lnTo>
                        <a:pt x="1210" y="122"/>
                      </a:lnTo>
                      <a:lnTo>
                        <a:pt x="1331" y="88"/>
                      </a:lnTo>
                      <a:lnTo>
                        <a:pt x="1396" y="103"/>
                      </a:lnTo>
                      <a:lnTo>
                        <a:pt x="1410" y="402"/>
                      </a:lnTo>
                      <a:lnTo>
                        <a:pt x="1447" y="450"/>
                      </a:lnTo>
                      <a:lnTo>
                        <a:pt x="1336" y="683"/>
                      </a:lnTo>
                      <a:lnTo>
                        <a:pt x="1215" y="523"/>
                      </a:lnTo>
                      <a:lnTo>
                        <a:pt x="1182" y="606"/>
                      </a:lnTo>
                      <a:lnTo>
                        <a:pt x="1010" y="924"/>
                      </a:lnTo>
                      <a:lnTo>
                        <a:pt x="437" y="1011"/>
                      </a:lnTo>
                      <a:lnTo>
                        <a:pt x="140" y="949"/>
                      </a:lnTo>
                      <a:lnTo>
                        <a:pt x="46" y="751"/>
                      </a:lnTo>
                      <a:lnTo>
                        <a:pt x="46" y="547"/>
                      </a:lnTo>
                      <a:lnTo>
                        <a:pt x="0" y="378"/>
                      </a:lnTo>
                      <a:lnTo>
                        <a:pt x="447" y="10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gr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39762"/>
          </a:xfrm>
        </p:spPr>
        <p:txBody>
          <a:bodyPr>
            <a:normAutofit fontScale="90000"/>
          </a:bodyPr>
          <a:lstStyle/>
          <a:p>
            <a:r>
              <a:rPr lang="en-US" b="1" dirty="0" smtClean="0">
                <a:solidFill>
                  <a:schemeClr val="bg1"/>
                </a:solidFill>
              </a:rPr>
              <a:t>A Song of degrees of David</a:t>
            </a:r>
            <a:endParaRPr lang="en-US" dirty="0">
              <a:solidFill>
                <a:schemeClr val="bg1"/>
              </a:solidFill>
            </a:endParaRPr>
          </a:p>
        </p:txBody>
      </p:sp>
      <p:sp>
        <p:nvSpPr>
          <p:cNvPr id="3" name="Content Placeholder 2"/>
          <p:cNvSpPr>
            <a:spLocks noGrp="1"/>
          </p:cNvSpPr>
          <p:nvPr>
            <p:ph idx="1"/>
          </p:nvPr>
        </p:nvSpPr>
        <p:spPr>
          <a:xfrm>
            <a:off x="228600" y="685800"/>
            <a:ext cx="8686800" cy="4525963"/>
          </a:xfrm>
        </p:spPr>
        <p:txBody>
          <a:bodyPr>
            <a:noAutofit/>
          </a:bodyPr>
          <a:lstStyle/>
          <a:p>
            <a:pPr>
              <a:buNone/>
            </a:pPr>
            <a:r>
              <a:rPr lang="en-US" sz="2400" b="1" dirty="0" err="1">
                <a:solidFill>
                  <a:schemeClr val="bg1"/>
                </a:solidFill>
                <a:latin typeface="+mj-lt"/>
              </a:rPr>
              <a:t>Psa</a:t>
            </a:r>
            <a:r>
              <a:rPr lang="en-US" sz="2400" b="1" dirty="0">
                <a:solidFill>
                  <a:schemeClr val="bg1"/>
                </a:solidFill>
                <a:latin typeface="+mj-lt"/>
              </a:rPr>
              <a:t> </a:t>
            </a:r>
            <a:r>
              <a:rPr lang="en-US" sz="2400" b="1" dirty="0" smtClean="0">
                <a:solidFill>
                  <a:schemeClr val="bg1"/>
                </a:solidFill>
                <a:latin typeface="+mj-lt"/>
              </a:rPr>
              <a:t>122:1. </a:t>
            </a:r>
            <a:r>
              <a:rPr lang="en-US" sz="2400" b="1" dirty="0">
                <a:solidFill>
                  <a:schemeClr val="bg1"/>
                </a:solidFill>
                <a:latin typeface="+mj-lt"/>
              </a:rPr>
              <a:t>I was glad when they said unto me, Let us go into the house of the LORD. </a:t>
            </a:r>
          </a:p>
          <a:p>
            <a:pPr>
              <a:buNone/>
            </a:pPr>
            <a:r>
              <a:rPr lang="en-US" sz="2400" b="1" dirty="0" smtClean="0">
                <a:solidFill>
                  <a:schemeClr val="bg1"/>
                </a:solidFill>
                <a:latin typeface="+mj-lt"/>
              </a:rPr>
              <a:t>2  </a:t>
            </a:r>
            <a:r>
              <a:rPr lang="en-US" sz="2400" b="1" dirty="0">
                <a:solidFill>
                  <a:schemeClr val="bg1"/>
                </a:solidFill>
                <a:latin typeface="+mj-lt"/>
              </a:rPr>
              <a:t>Our feet shall stand within thy gates, O Jerusalem. </a:t>
            </a:r>
          </a:p>
          <a:p>
            <a:pPr>
              <a:buNone/>
            </a:pPr>
            <a:r>
              <a:rPr lang="en-US" sz="2400" b="1" dirty="0" smtClean="0">
                <a:solidFill>
                  <a:schemeClr val="bg1"/>
                </a:solidFill>
                <a:latin typeface="+mj-lt"/>
              </a:rPr>
              <a:t>3  </a:t>
            </a:r>
            <a:r>
              <a:rPr lang="en-US" sz="2400" b="1" dirty="0">
                <a:solidFill>
                  <a:schemeClr val="bg1"/>
                </a:solidFill>
                <a:latin typeface="+mj-lt"/>
              </a:rPr>
              <a:t>Jerusalem is </a:t>
            </a:r>
            <a:r>
              <a:rPr lang="en-US" sz="2400" b="1" dirty="0" err="1">
                <a:solidFill>
                  <a:schemeClr val="bg1"/>
                </a:solidFill>
                <a:latin typeface="+mj-lt"/>
              </a:rPr>
              <a:t>builded</a:t>
            </a:r>
            <a:r>
              <a:rPr lang="en-US" sz="2400" b="1" dirty="0">
                <a:solidFill>
                  <a:schemeClr val="bg1"/>
                </a:solidFill>
                <a:latin typeface="+mj-lt"/>
              </a:rPr>
              <a:t> as a city that is compact together: </a:t>
            </a:r>
          </a:p>
          <a:p>
            <a:pPr>
              <a:buNone/>
            </a:pPr>
            <a:r>
              <a:rPr lang="en-US" sz="2400" b="1" dirty="0" smtClean="0">
                <a:solidFill>
                  <a:schemeClr val="bg1"/>
                </a:solidFill>
                <a:latin typeface="+mj-lt"/>
              </a:rPr>
              <a:t>4  </a:t>
            </a:r>
            <a:r>
              <a:rPr lang="en-US" sz="2400" b="1" dirty="0">
                <a:solidFill>
                  <a:schemeClr val="bg1"/>
                </a:solidFill>
                <a:latin typeface="+mj-lt"/>
              </a:rPr>
              <a:t>Whither the tribes go up, the tribes of the LORD, unto the testimony of Israel, to give thanks unto the name of the LORD. </a:t>
            </a:r>
          </a:p>
          <a:p>
            <a:pPr>
              <a:buNone/>
            </a:pPr>
            <a:r>
              <a:rPr lang="en-US" sz="2400" b="1" dirty="0" smtClean="0">
                <a:solidFill>
                  <a:schemeClr val="bg1"/>
                </a:solidFill>
                <a:latin typeface="+mj-lt"/>
              </a:rPr>
              <a:t>5  </a:t>
            </a:r>
            <a:r>
              <a:rPr lang="en-US" sz="2400" b="1" dirty="0">
                <a:solidFill>
                  <a:schemeClr val="bg1"/>
                </a:solidFill>
                <a:latin typeface="+mj-lt"/>
              </a:rPr>
              <a:t>For there are set thrones of judgment, the thrones of the house of David. </a:t>
            </a:r>
          </a:p>
          <a:p>
            <a:pPr>
              <a:buNone/>
            </a:pPr>
            <a:r>
              <a:rPr lang="en-US" sz="2400" b="1" dirty="0" smtClean="0">
                <a:solidFill>
                  <a:schemeClr val="bg1"/>
                </a:solidFill>
                <a:latin typeface="+mj-lt"/>
              </a:rPr>
              <a:t>6  </a:t>
            </a:r>
            <a:r>
              <a:rPr lang="en-US" sz="2400" b="1" dirty="0">
                <a:solidFill>
                  <a:schemeClr val="bg1"/>
                </a:solidFill>
                <a:latin typeface="+mj-lt"/>
              </a:rPr>
              <a:t>Pray for the peace of Jerusalem: they shall prosper that love thee. </a:t>
            </a:r>
          </a:p>
          <a:p>
            <a:pPr>
              <a:buNone/>
            </a:pPr>
            <a:r>
              <a:rPr lang="en-US" sz="2400" b="1" dirty="0" smtClean="0">
                <a:solidFill>
                  <a:schemeClr val="bg1"/>
                </a:solidFill>
                <a:latin typeface="+mj-lt"/>
              </a:rPr>
              <a:t>7  </a:t>
            </a:r>
            <a:r>
              <a:rPr lang="en-US" sz="2400" b="1" dirty="0">
                <a:solidFill>
                  <a:schemeClr val="bg1"/>
                </a:solidFill>
                <a:latin typeface="+mj-lt"/>
              </a:rPr>
              <a:t>Peace be within thy walls, </a:t>
            </a:r>
            <a:r>
              <a:rPr lang="en-US" sz="2400" b="1" i="1" dirty="0">
                <a:solidFill>
                  <a:schemeClr val="bg1"/>
                </a:solidFill>
                <a:latin typeface="+mj-lt"/>
              </a:rPr>
              <a:t>and prosperity within thy palaces. </a:t>
            </a:r>
          </a:p>
          <a:p>
            <a:pPr>
              <a:buNone/>
            </a:pPr>
            <a:r>
              <a:rPr lang="en-US" sz="2400" b="1" dirty="0" smtClean="0">
                <a:solidFill>
                  <a:schemeClr val="bg1"/>
                </a:solidFill>
                <a:latin typeface="+mj-lt"/>
              </a:rPr>
              <a:t>8  </a:t>
            </a:r>
            <a:r>
              <a:rPr lang="en-US" sz="2400" b="1" dirty="0">
                <a:solidFill>
                  <a:schemeClr val="bg1"/>
                </a:solidFill>
                <a:latin typeface="+mj-lt"/>
              </a:rPr>
              <a:t>For my brethren and companions' sakes, I will now say, Peace </a:t>
            </a:r>
            <a:r>
              <a:rPr lang="en-US" sz="2400" b="1" i="1" dirty="0">
                <a:solidFill>
                  <a:schemeClr val="bg1"/>
                </a:solidFill>
                <a:latin typeface="+mj-lt"/>
              </a:rPr>
              <a:t>be within thee. </a:t>
            </a:r>
          </a:p>
          <a:p>
            <a:pPr>
              <a:buNone/>
            </a:pPr>
            <a:r>
              <a:rPr lang="en-US" sz="2400" b="1" dirty="0" smtClean="0">
                <a:solidFill>
                  <a:schemeClr val="bg1"/>
                </a:solidFill>
                <a:latin typeface="+mj-lt"/>
              </a:rPr>
              <a:t>9  </a:t>
            </a:r>
            <a:r>
              <a:rPr lang="en-US" sz="2400" b="1" dirty="0">
                <a:solidFill>
                  <a:schemeClr val="bg1"/>
                </a:solidFill>
                <a:latin typeface="+mj-lt"/>
              </a:rPr>
              <a:t>Because of the house of the LORD our God I will seek thy good. </a:t>
            </a:r>
          </a:p>
          <a:p>
            <a:pPr>
              <a:buNone/>
            </a:pPr>
            <a:endParaRPr lang="en-US" sz="2400" b="1" dirty="0">
              <a:solidFill>
                <a:schemeClr val="bg1"/>
              </a:solidFill>
              <a:latin typeface="+mj-lt"/>
            </a:endParaRPr>
          </a:p>
        </p:txBody>
      </p:sp>
      <p:pic>
        <p:nvPicPr>
          <p:cNvPr id="4" name="Picture 3" descr="TRANSFIGURATION.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6605</TotalTime>
  <Words>5356</Words>
  <Application>Microsoft Office PowerPoint</Application>
  <PresentationFormat>On-screen Show (4:3)</PresentationFormat>
  <Paragraphs>277</Paragraphs>
  <Slides>69</Slides>
  <Notes>6</Notes>
  <HiddenSlides>6</HiddenSlides>
  <MMClips>0</MMClips>
  <ScaleCrop>false</ScaleCrop>
  <HeadingPairs>
    <vt:vector size="4" baseType="variant">
      <vt:variant>
        <vt:lpstr>Theme</vt:lpstr>
      </vt:variant>
      <vt:variant>
        <vt:i4>1</vt:i4>
      </vt:variant>
      <vt:variant>
        <vt:lpstr>Slide Titles</vt:lpstr>
      </vt:variant>
      <vt:variant>
        <vt:i4>69</vt:i4>
      </vt:variant>
    </vt:vector>
  </HeadingPairs>
  <TitlesOfParts>
    <vt:vector size="70" baseType="lpstr">
      <vt:lpstr>Flow</vt:lpstr>
      <vt:lpstr>Class 4 – “The Priesthood, God’s Glory and the Altar” </vt:lpstr>
      <vt:lpstr>Slide 2</vt:lpstr>
      <vt:lpstr>THE CHAMBERS OF THE SINGERS. Ezekiel 40:44</vt:lpstr>
      <vt:lpstr>Ezekiel 40:44-46</vt:lpstr>
      <vt:lpstr>Slide 5</vt:lpstr>
      <vt:lpstr>Slide 6</vt:lpstr>
      <vt:lpstr>Slide 7</vt:lpstr>
      <vt:lpstr>Slide 8</vt:lpstr>
      <vt:lpstr>Slide 9</vt:lpstr>
      <vt:lpstr>Gates of the Most Holy</vt:lpstr>
      <vt:lpstr>Slide 11</vt:lpstr>
      <vt:lpstr>Slide 12</vt:lpstr>
      <vt:lpstr>"Among the sons of Levi" </vt:lpstr>
      <vt:lpstr>CHAPTER 44:4-9; CHAPTER 44:10-31</vt:lpstr>
      <vt:lpstr>CHAPTER 44:4-9; CHAPTER 44:10-31</vt:lpstr>
      <vt:lpstr>CHAPTER 44:4-9; CHAPTER 44:10-31</vt:lpstr>
      <vt:lpstr>THE CHAMBERS OF THE SINGERS. Ezekiel 40:44</vt:lpstr>
      <vt:lpstr>Ezekiel 40:47 "He measured the court" </vt:lpstr>
      <vt:lpstr>Slide 19</vt:lpstr>
      <vt:lpstr>Slide 20</vt:lpstr>
      <vt:lpstr>Slide 21</vt:lpstr>
      <vt:lpstr>Slide 22</vt:lpstr>
      <vt:lpstr>Slide 23</vt:lpstr>
      <vt:lpstr>Slide 24</vt:lpstr>
      <vt:lpstr>Priesthood and Jerusalem Coincide</vt:lpstr>
      <vt:lpstr>“Peace Within Thy Walls &amp; Prosperity Within Thy Palaces”</vt:lpstr>
      <vt:lpstr>Ezekiel Proclaims Her Peaceful Future</vt:lpstr>
      <vt:lpstr>Haggai Speaks of the Peace  That YHWH Will Give Jerusalem</vt:lpstr>
      <vt:lpstr>Zechariah’s Prophecy of Peace</vt:lpstr>
      <vt:lpstr>Tabernacle Coverings</vt:lpstr>
      <vt:lpstr>Cherubim Woven into Linen Curtains of Tabernacle</vt:lpstr>
      <vt:lpstr>Cherubim Over Mercy Seat</vt:lpstr>
      <vt:lpstr>Cherubim in Solomon’s Temple</vt:lpstr>
      <vt:lpstr>Cherubim of Ezekiel’s Vision</vt:lpstr>
      <vt:lpstr>“The counsel of peace shall be between them both" </vt:lpstr>
      <vt:lpstr>An Internationally Ransomed Kingdom of Priests</vt:lpstr>
      <vt:lpstr>God Created Israel to be a Kingdom of Priests Above All People</vt:lpstr>
      <vt:lpstr>Rev. 5:9</vt:lpstr>
      <vt:lpstr>The Priesthood Orders</vt:lpstr>
      <vt:lpstr>The Glory in Solomon’s Temple</vt:lpstr>
      <vt:lpstr>Slide 41</vt:lpstr>
      <vt:lpstr>Slide 42</vt:lpstr>
      <vt:lpstr>Slide 43</vt:lpstr>
      <vt:lpstr>The Duties of the Levites</vt:lpstr>
      <vt:lpstr>Jer. 33</vt:lpstr>
      <vt:lpstr>Jer. 33</vt:lpstr>
      <vt:lpstr>Convergence</vt:lpstr>
      <vt:lpstr>Slide 48</vt:lpstr>
      <vt:lpstr>Slide 49</vt:lpstr>
      <vt:lpstr>Slide 50</vt:lpstr>
      <vt:lpstr>START</vt:lpstr>
      <vt:lpstr>SACRIFICIAL ARRANGEMENTS. Ezekiel 40:47; 43:13-17</vt:lpstr>
      <vt:lpstr>The Altar Within the Most Holy</vt:lpstr>
      <vt:lpstr>Ezek.43:17 describes the Altar. Lit. the verse reads: "And the court (i.e. altar court) fourteen long and fourteen broad ..." </vt:lpstr>
      <vt:lpstr>Slide 55</vt:lpstr>
      <vt:lpstr>Slide 56</vt:lpstr>
      <vt:lpstr>The Altar of the Tabernacle</vt:lpstr>
      <vt:lpstr>The Altar of the Tabernacle</vt:lpstr>
      <vt:lpstr>Slide 59</vt:lpstr>
      <vt:lpstr>Slide 60</vt:lpstr>
      <vt:lpstr>Slide 61</vt:lpstr>
      <vt:lpstr>Slide 62</vt:lpstr>
      <vt:lpstr>Slide 63</vt:lpstr>
      <vt:lpstr>Slide 64</vt:lpstr>
      <vt:lpstr>Slide 65</vt:lpstr>
      <vt:lpstr>Slide 66</vt:lpstr>
      <vt:lpstr>Slide 67</vt:lpstr>
      <vt:lpstr>A Song of degrees of David</vt:lpstr>
      <vt:lpstr>A Song of degrees of David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4 – “The Priesthood, God’s Glory and Altar”</dc:title>
  <dc:creator>Stan</dc:creator>
  <cp:lastModifiedBy>Stan</cp:lastModifiedBy>
  <cp:revision>43</cp:revision>
  <dcterms:created xsi:type="dcterms:W3CDTF">2011-08-12T17:33:28Z</dcterms:created>
  <dcterms:modified xsi:type="dcterms:W3CDTF">2011-08-25T14:00:32Z</dcterms:modified>
</cp:coreProperties>
</file>