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306" r:id="rId2"/>
    <p:sldId id="314" r:id="rId3"/>
    <p:sldId id="307" r:id="rId4"/>
    <p:sldId id="308" r:id="rId5"/>
    <p:sldId id="309" r:id="rId6"/>
    <p:sldId id="310" r:id="rId7"/>
    <p:sldId id="311" r:id="rId8"/>
    <p:sldId id="313" r:id="rId9"/>
    <p:sldId id="312" r:id="rId10"/>
    <p:sldId id="315" r:id="rId11"/>
    <p:sldId id="256" r:id="rId12"/>
    <p:sldId id="257" r:id="rId13"/>
    <p:sldId id="302" r:id="rId14"/>
    <p:sldId id="304" r:id="rId15"/>
    <p:sldId id="269" r:id="rId16"/>
    <p:sldId id="305" r:id="rId17"/>
    <p:sldId id="301" r:id="rId18"/>
    <p:sldId id="295" r:id="rId19"/>
    <p:sldId id="280" r:id="rId20"/>
    <p:sldId id="271" r:id="rId21"/>
    <p:sldId id="270" r:id="rId22"/>
    <p:sldId id="263" r:id="rId23"/>
    <p:sldId id="258" r:id="rId24"/>
    <p:sldId id="272" r:id="rId25"/>
    <p:sldId id="273" r:id="rId26"/>
    <p:sldId id="260" r:id="rId27"/>
    <p:sldId id="274" r:id="rId28"/>
    <p:sldId id="278" r:id="rId29"/>
    <p:sldId id="276" r:id="rId30"/>
    <p:sldId id="277" r:id="rId31"/>
    <p:sldId id="275" r:id="rId32"/>
    <p:sldId id="279" r:id="rId33"/>
    <p:sldId id="262" r:id="rId34"/>
    <p:sldId id="259" r:id="rId35"/>
    <p:sldId id="261" r:id="rId36"/>
    <p:sldId id="268" r:id="rId37"/>
    <p:sldId id="264" r:id="rId38"/>
    <p:sldId id="265" r:id="rId39"/>
    <p:sldId id="266" r:id="rId40"/>
    <p:sldId id="282" r:id="rId41"/>
    <p:sldId id="283" r:id="rId42"/>
    <p:sldId id="294" r:id="rId43"/>
    <p:sldId id="284" r:id="rId44"/>
    <p:sldId id="285" r:id="rId45"/>
    <p:sldId id="287" r:id="rId46"/>
    <p:sldId id="288" r:id="rId47"/>
    <p:sldId id="289" r:id="rId48"/>
    <p:sldId id="290" r:id="rId49"/>
    <p:sldId id="291" r:id="rId50"/>
    <p:sldId id="292" r:id="rId51"/>
    <p:sldId id="296" r:id="rId52"/>
    <p:sldId id="303" r:id="rId53"/>
    <p:sldId id="298" r:id="rId54"/>
    <p:sldId id="297" r:id="rId55"/>
    <p:sldId id="299" r:id="rId56"/>
    <p:sldId id="300" r:id="rId57"/>
    <p:sldId id="293" r:id="rId58"/>
    <p:sldId id="267"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38" autoAdjust="0"/>
    <p:restoredTop sz="94660"/>
  </p:normalViewPr>
  <p:slideViewPr>
    <p:cSldViewPr showGuides="1">
      <p:cViewPr>
        <p:scale>
          <a:sx n="32" d="100"/>
          <a:sy n="32" d="100"/>
        </p:scale>
        <p:origin x="-1464" y="-60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89E74A-65BF-4A1B-8F3F-0A4B5BD6DE3E}" type="datetimeFigureOut">
              <a:rPr lang="en-US" smtClean="0"/>
              <a:pPr/>
              <a:t>8/25/2011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D491C6-E41A-4F3A-BEF8-16EE234BBEC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6EA540E4-11A7-45B9-87F7-45C53B893EC9}" type="slidenum">
              <a:rPr lang="en-US"/>
              <a:pPr/>
              <a:t>26</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6EA540E4-11A7-45B9-87F7-45C53B893EC9}" type="slidenum">
              <a:rPr lang="en-US"/>
              <a:pPr/>
              <a:t>27</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D4B6C3-B1EC-461C-B382-8831E067624E}" type="datetimeFigureOut">
              <a:rPr lang="en-US" smtClean="0"/>
              <a:pPr/>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E24394-C4F1-41A4-B569-9BF8BB94031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D4B6C3-B1EC-461C-B382-8831E067624E}" type="datetimeFigureOut">
              <a:rPr lang="en-US" smtClean="0"/>
              <a:pPr/>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E24394-C4F1-41A4-B569-9BF8BB94031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D4B6C3-B1EC-461C-B382-8831E067624E}" type="datetimeFigureOut">
              <a:rPr lang="en-US" smtClean="0"/>
              <a:pPr/>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E24394-C4F1-41A4-B569-9BF8BB94031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D4B6C3-B1EC-461C-B382-8831E067624E}" type="datetimeFigureOut">
              <a:rPr lang="en-US" smtClean="0"/>
              <a:pPr/>
              <a:t>8/25/2011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E24394-C4F1-41A4-B569-9BF8BB94031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D4B6C3-B1EC-461C-B382-8831E067624E}" type="datetimeFigureOut">
              <a:rPr lang="en-US" smtClean="0"/>
              <a:pPr/>
              <a:t>8/25/2011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E24394-C4F1-41A4-B569-9BF8BB94031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D4B6C3-B1EC-461C-B382-8831E067624E}" type="datetimeFigureOut">
              <a:rPr lang="en-US" smtClean="0"/>
              <a:pPr/>
              <a:t>8/25/2011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E24394-C4F1-41A4-B569-9BF8BB94031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D4B6C3-B1EC-461C-B382-8831E067624E}" type="datetimeFigureOut">
              <a:rPr lang="en-US" smtClean="0"/>
              <a:pPr/>
              <a:t>8/25/2011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E24394-C4F1-41A4-B569-9BF8BB94031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D4B6C3-B1EC-461C-B382-8831E067624E}" type="datetimeFigureOut">
              <a:rPr lang="en-US" smtClean="0"/>
              <a:pPr/>
              <a:t>8/25/2011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E24394-C4F1-41A4-B569-9BF8BB94031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D4B6C3-B1EC-461C-B382-8831E067624E}" type="datetimeFigureOut">
              <a:rPr lang="en-US" smtClean="0"/>
              <a:pPr/>
              <a:t>8/25/2011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E24394-C4F1-41A4-B569-9BF8BB94031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D4B6C3-B1EC-461C-B382-8831E067624E}" type="datetimeFigureOut">
              <a:rPr lang="en-US" smtClean="0"/>
              <a:pPr/>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E24394-C4F1-41A4-B569-9BF8BB94031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D4B6C3-B1EC-461C-B382-8831E067624E}" type="datetimeFigureOut">
              <a:rPr lang="en-US" smtClean="0"/>
              <a:pPr/>
              <a:t>8/25/2011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E24394-C4F1-41A4-B569-9BF8BB94031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D4B6C3-B1EC-461C-B382-8831E067624E}" type="datetimeFigureOut">
              <a:rPr lang="en-US" smtClean="0"/>
              <a:pPr/>
              <a:t>8/25/2011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E24394-C4F1-41A4-B569-9BF8BB94031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wmf"/><Relationship Id="rId4" Type="http://schemas.openxmlformats.org/officeDocument/2006/relationships/image" Target="../media/image13.wmf"/></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31.jpeg"/><Relationship Id="rId4" Type="http://schemas.openxmlformats.org/officeDocument/2006/relationships/oleObject" Target="../embeddings/oleObject1.bin"/></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solidFill>
                  <a:srgbClr val="FFFF00"/>
                </a:solidFill>
              </a:rPr>
              <a:t>Christadelphian</a:t>
            </a:r>
            <a:r>
              <a:rPr lang="en-US" dirty="0" smtClean="0">
                <a:solidFill>
                  <a:srgbClr val="FFFF00"/>
                </a:solidFill>
              </a:rPr>
              <a:t> Resources on the House of Prayer for All Nations</a:t>
            </a:r>
            <a:endParaRPr lang="en-US" dirty="0">
              <a:solidFill>
                <a:srgbClr val="FFFF00"/>
              </a:solidFill>
            </a:endParaRPr>
          </a:p>
        </p:txBody>
      </p:sp>
      <p:sp>
        <p:nvSpPr>
          <p:cNvPr id="3" name="Content Placeholder 2"/>
          <p:cNvSpPr>
            <a:spLocks noGrp="1"/>
          </p:cNvSpPr>
          <p:nvPr>
            <p:ph idx="1"/>
          </p:nvPr>
        </p:nvSpPr>
        <p:spPr>
          <a:xfrm>
            <a:off x="457200" y="1600200"/>
            <a:ext cx="5638800" cy="4525963"/>
          </a:xfrm>
        </p:spPr>
        <p:txBody>
          <a:bodyPr>
            <a:normAutofit fontScale="85000" lnSpcReduction="20000"/>
          </a:bodyPr>
          <a:lstStyle/>
          <a:p>
            <a:r>
              <a:rPr lang="en-US" b="1" dirty="0" smtClean="0">
                <a:solidFill>
                  <a:srgbClr val="FFFF00"/>
                </a:solidFill>
              </a:rPr>
              <a:t>"The Temple of Ezekiel's Prophecy,“ by Henry </a:t>
            </a:r>
            <a:r>
              <a:rPr lang="en-US" b="1" dirty="0" err="1" smtClean="0">
                <a:solidFill>
                  <a:srgbClr val="FFFF00"/>
                </a:solidFill>
              </a:rPr>
              <a:t>Sulley</a:t>
            </a:r>
            <a:endParaRPr lang="en-US" b="1" dirty="0" smtClean="0">
              <a:solidFill>
                <a:srgbClr val="FFFF00"/>
              </a:solidFill>
            </a:endParaRPr>
          </a:p>
          <a:p>
            <a:r>
              <a:rPr lang="en-US" b="1" dirty="0" smtClean="0">
                <a:solidFill>
                  <a:srgbClr val="FFFF00"/>
                </a:solidFill>
              </a:rPr>
              <a:t>“Divine Worship in the Age to Come”  by H.P. Mansfield</a:t>
            </a:r>
          </a:p>
          <a:p>
            <a:r>
              <a:rPr lang="en-US" b="1" dirty="0" smtClean="0">
                <a:solidFill>
                  <a:srgbClr val="FFFF00"/>
                </a:solidFill>
              </a:rPr>
              <a:t>“The Temple Prophecy” – series of Logos articles by S. Snow</a:t>
            </a:r>
          </a:p>
          <a:p>
            <a:r>
              <a:rPr lang="en-US" b="1" dirty="0" smtClean="0">
                <a:solidFill>
                  <a:srgbClr val="FFFF00"/>
                </a:solidFill>
              </a:rPr>
              <a:t>“The Temple of the Living God” by Tony Newton</a:t>
            </a:r>
          </a:p>
          <a:p>
            <a:r>
              <a:rPr lang="en-US" b="1" dirty="0" smtClean="0">
                <a:solidFill>
                  <a:srgbClr val="FFFF00"/>
                </a:solidFill>
              </a:rPr>
              <a:t>“Handbook of Answers to Objections to Ezekiel’s Temple”</a:t>
            </a:r>
          </a:p>
          <a:p>
            <a:r>
              <a:rPr lang="en-US" b="1" dirty="0" smtClean="0">
                <a:solidFill>
                  <a:srgbClr val="FFFF00"/>
                </a:solidFill>
              </a:rPr>
              <a:t>“Ezekiel and His Message” by </a:t>
            </a:r>
            <a:r>
              <a:rPr lang="en-US" b="1" dirty="0" err="1" smtClean="0">
                <a:solidFill>
                  <a:srgbClr val="FFFF00"/>
                </a:solidFill>
              </a:rPr>
              <a:t>Ern</a:t>
            </a:r>
            <a:r>
              <a:rPr lang="en-US" b="1" dirty="0" smtClean="0">
                <a:solidFill>
                  <a:srgbClr val="FFFF00"/>
                </a:solidFill>
              </a:rPr>
              <a:t> Wilson</a:t>
            </a:r>
            <a:endParaRPr lang="en-US" b="1" dirty="0">
              <a:solidFill>
                <a:srgbClr val="FFFF00"/>
              </a:solidFill>
            </a:endParaRPr>
          </a:p>
        </p:txBody>
      </p:sp>
      <p:pic>
        <p:nvPicPr>
          <p:cNvPr id="94210" name="Picture 2"/>
          <p:cNvPicPr>
            <a:picLocks noChangeAspect="1" noChangeArrowheads="1"/>
          </p:cNvPicPr>
          <p:nvPr/>
        </p:nvPicPr>
        <p:blipFill>
          <a:blip r:embed="rId2" cstate="print"/>
          <a:srcRect/>
          <a:stretch>
            <a:fillRect/>
          </a:stretch>
        </p:blipFill>
        <p:spPr bwMode="auto">
          <a:xfrm>
            <a:off x="7851590" y="1493837"/>
            <a:ext cx="1292410" cy="1935163"/>
          </a:xfrm>
          <a:prstGeom prst="rect">
            <a:avLst/>
          </a:prstGeom>
          <a:noFill/>
          <a:ln w="9525">
            <a:noFill/>
            <a:miter lim="800000"/>
            <a:headEnd/>
            <a:tailEnd/>
          </a:ln>
        </p:spPr>
      </p:pic>
      <p:pic>
        <p:nvPicPr>
          <p:cNvPr id="94211" name="Picture 3"/>
          <p:cNvPicPr>
            <a:picLocks noChangeAspect="1" noChangeArrowheads="1"/>
          </p:cNvPicPr>
          <p:nvPr/>
        </p:nvPicPr>
        <p:blipFill>
          <a:blip r:embed="rId3" cstate="print"/>
          <a:srcRect/>
          <a:stretch>
            <a:fillRect/>
          </a:stretch>
        </p:blipFill>
        <p:spPr bwMode="auto">
          <a:xfrm>
            <a:off x="6477000" y="2590175"/>
            <a:ext cx="1295400" cy="1677649"/>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l="8791" r="7692"/>
          <a:stretch>
            <a:fillRect/>
          </a:stretch>
        </p:blipFill>
        <p:spPr bwMode="auto">
          <a:xfrm>
            <a:off x="6172200" y="4572000"/>
            <a:ext cx="1248926" cy="1993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Class 4 Wrap-up</a:t>
            </a:r>
            <a:endParaRPr lang="en-US" dirty="0">
              <a:solidFill>
                <a:srgbClr val="FFFF00"/>
              </a:solidFill>
            </a:endParaRP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upload.wikimedia.org/wikipedia/commons/1/1b/Holman_The_Tabernacle_in_the_Wilderness.jpg"/>
          <p:cNvPicPr>
            <a:picLocks noChangeAspect="1" noChangeArrowheads="1"/>
          </p:cNvPicPr>
          <p:nvPr/>
        </p:nvPicPr>
        <p:blipFill>
          <a:blip r:embed="rId2" cstate="print">
            <a:lum bright="-6000"/>
          </a:blip>
          <a:srcRect/>
          <a:stretch>
            <a:fillRect/>
          </a:stretch>
        </p:blipFill>
        <p:spPr bwMode="auto">
          <a:xfrm>
            <a:off x="0" y="0"/>
            <a:ext cx="9306199" cy="6858000"/>
          </a:xfrm>
          <a:prstGeom prst="rect">
            <a:avLst/>
          </a:prstGeom>
          <a:noFill/>
        </p:spPr>
      </p:pic>
      <p:sp>
        <p:nvSpPr>
          <p:cNvPr id="2" name="Title 1"/>
          <p:cNvSpPr>
            <a:spLocks noGrp="1"/>
          </p:cNvSpPr>
          <p:nvPr>
            <p:ph type="title"/>
          </p:nvPr>
        </p:nvSpPr>
        <p:spPr>
          <a:xfrm>
            <a:off x="457200" y="76200"/>
            <a:ext cx="8229600" cy="868362"/>
          </a:xfrm>
        </p:spPr>
        <p:txBody>
          <a:bodyPr/>
          <a:lstStyle/>
          <a:p>
            <a:pPr algn="ctr"/>
            <a:r>
              <a:rPr lang="en-US" b="1" dirty="0" smtClean="0">
                <a:solidFill>
                  <a:schemeClr val="bg1"/>
                </a:solidFill>
                <a:effectLst>
                  <a:outerShdw blurRad="38100" dist="38100" dir="2700000" algn="tl">
                    <a:srgbClr val="000000">
                      <a:alpha val="43137"/>
                    </a:srgbClr>
                  </a:outerShdw>
                </a:effectLst>
              </a:rPr>
              <a:t>The Altar of the Tabernacle</a:t>
            </a:r>
            <a:endParaRPr lang="en-US" b="1" dirty="0">
              <a:solidFill>
                <a:schemeClr val="bg1"/>
              </a:solidFill>
              <a:effectLst>
                <a:outerShdw blurRad="38100" dist="38100" dir="2700000" algn="tl">
                  <a:srgbClr val="000000">
                    <a:alpha val="43137"/>
                  </a:srgbClr>
                </a:outerShdw>
              </a:effectLst>
            </a:endParaRPr>
          </a:p>
        </p:txBody>
      </p:sp>
      <p:sp>
        <p:nvSpPr>
          <p:cNvPr id="7" name="Content Placeholder 6"/>
          <p:cNvSpPr>
            <a:spLocks noGrp="1"/>
          </p:cNvSpPr>
          <p:nvPr>
            <p:ph idx="1"/>
          </p:nvPr>
        </p:nvSpPr>
        <p:spPr/>
        <p:txBody>
          <a:bodyPr/>
          <a:lstStyle/>
          <a:p>
            <a:endParaRPr lang="en-US"/>
          </a:p>
        </p:txBody>
      </p:sp>
      <p:pic>
        <p:nvPicPr>
          <p:cNvPr id="3076" name="Picture 4" descr="http://www.jesuswalk.com/hebrews/images/tabernacle_diagram.gif"/>
          <p:cNvPicPr>
            <a:picLocks noChangeAspect="1" noChangeArrowheads="1"/>
          </p:cNvPicPr>
          <p:nvPr/>
        </p:nvPicPr>
        <p:blipFill>
          <a:blip r:embed="rId3" cstate="print"/>
          <a:srcRect/>
          <a:stretch>
            <a:fillRect/>
          </a:stretch>
        </p:blipFill>
        <p:spPr bwMode="auto">
          <a:xfrm>
            <a:off x="1676400" y="1143000"/>
            <a:ext cx="5410200" cy="5410200"/>
          </a:xfrm>
          <a:prstGeom prst="rect">
            <a:avLst/>
          </a:prstGeom>
          <a:ln>
            <a:noFill/>
          </a:ln>
          <a:effectLst>
            <a:softEdge rad="112500"/>
          </a:effectLst>
        </p:spPr>
      </p:pic>
      <p:sp>
        <p:nvSpPr>
          <p:cNvPr id="9" name="Rectangle 8"/>
          <p:cNvSpPr/>
          <p:nvPr/>
        </p:nvSpPr>
        <p:spPr>
          <a:xfrm>
            <a:off x="3810000" y="1981200"/>
            <a:ext cx="762000" cy="685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962400" y="4953000"/>
            <a:ext cx="457200" cy="4572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410200" y="4473714"/>
            <a:ext cx="2209800" cy="707886"/>
          </a:xfrm>
          <a:prstGeom prst="rect">
            <a:avLst/>
          </a:prstGeom>
          <a:solidFill>
            <a:schemeClr val="bg1">
              <a:lumMod val="95000"/>
            </a:schemeClr>
          </a:solidFill>
          <a:ln>
            <a:solidFill>
              <a:schemeClr val="tx2">
                <a:lumMod val="75000"/>
              </a:schemeClr>
            </a:solidFill>
          </a:ln>
        </p:spPr>
        <p:txBody>
          <a:bodyPr wrap="square" rtlCol="0">
            <a:spAutoFit/>
          </a:bodyPr>
          <a:lstStyle/>
          <a:p>
            <a:r>
              <a:rPr lang="en-US" sz="2000" b="1" i="1" dirty="0" smtClean="0"/>
              <a:t>MENTAL PREPARATION</a:t>
            </a:r>
            <a:endParaRPr lang="en-US" sz="2000" b="1" i="1" dirty="0"/>
          </a:p>
        </p:txBody>
      </p:sp>
      <p:sp>
        <p:nvSpPr>
          <p:cNvPr id="12" name="TextBox 11"/>
          <p:cNvSpPr txBox="1"/>
          <p:nvPr/>
        </p:nvSpPr>
        <p:spPr>
          <a:xfrm>
            <a:off x="5410200" y="3200400"/>
            <a:ext cx="2209800" cy="707886"/>
          </a:xfrm>
          <a:prstGeom prst="rect">
            <a:avLst/>
          </a:prstGeom>
          <a:solidFill>
            <a:schemeClr val="bg1">
              <a:lumMod val="95000"/>
            </a:schemeClr>
          </a:solidFill>
          <a:ln>
            <a:solidFill>
              <a:schemeClr val="tx2">
                <a:lumMod val="75000"/>
              </a:schemeClr>
            </a:solidFill>
          </a:ln>
        </p:spPr>
        <p:txBody>
          <a:bodyPr wrap="square" rtlCol="0">
            <a:spAutoFit/>
          </a:bodyPr>
          <a:lstStyle/>
          <a:p>
            <a:r>
              <a:rPr lang="en-US" sz="2000" b="1" i="1" dirty="0" smtClean="0"/>
              <a:t>MORAL APPLICATION</a:t>
            </a:r>
            <a:endParaRPr lang="en-US" sz="2000" b="1" i="1" dirty="0"/>
          </a:p>
        </p:txBody>
      </p:sp>
      <p:sp>
        <p:nvSpPr>
          <p:cNvPr id="13" name="Right Arrow 12"/>
          <p:cNvSpPr/>
          <p:nvPr/>
        </p:nvSpPr>
        <p:spPr>
          <a:xfrm rot="10800000">
            <a:off x="4343400" y="1981199"/>
            <a:ext cx="1066800" cy="457200"/>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10800000">
            <a:off x="4419600" y="2819400"/>
            <a:ext cx="990600" cy="457200"/>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0800000">
            <a:off x="4876800" y="4114800"/>
            <a:ext cx="533400" cy="457200"/>
          </a:xfrm>
          <a:prstGeom prst="rightArrow">
            <a:avLst/>
          </a:prstGeom>
          <a:solidFill>
            <a:srgbClr val="FF0000"/>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334000" y="1371600"/>
            <a:ext cx="2209800" cy="707886"/>
          </a:xfrm>
          <a:prstGeom prst="rect">
            <a:avLst/>
          </a:prstGeom>
          <a:solidFill>
            <a:schemeClr val="bg1">
              <a:lumMod val="95000"/>
            </a:schemeClr>
          </a:solidFill>
          <a:ln>
            <a:solidFill>
              <a:schemeClr val="tx2">
                <a:lumMod val="75000"/>
              </a:schemeClr>
            </a:solidFill>
          </a:ln>
        </p:spPr>
        <p:txBody>
          <a:bodyPr wrap="square" rtlCol="0">
            <a:spAutoFit/>
          </a:bodyPr>
          <a:lstStyle/>
          <a:p>
            <a:r>
              <a:rPr lang="en-US" sz="2000" b="1" i="1" dirty="0" smtClean="0"/>
              <a:t>PHYSICAL GLORIFICATION</a:t>
            </a:r>
            <a:endParaRPr lang="en-US" sz="2000" b="1" i="1" dirty="0"/>
          </a:p>
        </p:txBody>
      </p:sp>
      <p:sp>
        <p:nvSpPr>
          <p:cNvPr id="17" name="TextBox 16"/>
          <p:cNvSpPr txBox="1"/>
          <p:nvPr/>
        </p:nvSpPr>
        <p:spPr>
          <a:xfrm>
            <a:off x="2133600" y="5562600"/>
            <a:ext cx="4495800" cy="369332"/>
          </a:xfrm>
          <a:prstGeom prst="rect">
            <a:avLst/>
          </a:prstGeom>
          <a:solidFill>
            <a:schemeClr val="bg1">
              <a:lumMod val="75000"/>
            </a:schemeClr>
          </a:solidFill>
          <a:ln>
            <a:solidFill>
              <a:schemeClr val="tx2">
                <a:lumMod val="75000"/>
              </a:schemeClr>
            </a:solidFill>
          </a:ln>
        </p:spPr>
        <p:txBody>
          <a:bodyPr wrap="square" rtlCol="0">
            <a:spAutoFit/>
          </a:bodyPr>
          <a:lstStyle/>
          <a:p>
            <a:pPr algn="ctr"/>
            <a:r>
              <a:rPr lang="en-US" b="1" dirty="0" smtClean="0"/>
              <a:t>A LINEAR PROCESS FROM START TO FINISH</a:t>
            </a:r>
            <a:endParaRPr lang="en-US" b="1" dirty="0"/>
          </a:p>
        </p:txBody>
      </p:sp>
      <p:cxnSp>
        <p:nvCxnSpPr>
          <p:cNvPr id="19" name="Straight Arrow Connector 18"/>
          <p:cNvCxnSpPr>
            <a:stCxn id="10" idx="0"/>
          </p:cNvCxnSpPr>
          <p:nvPr/>
        </p:nvCxnSpPr>
        <p:spPr>
          <a:xfrm rot="5400000" flipH="1" flipV="1">
            <a:off x="2895600" y="3657600"/>
            <a:ext cx="2590800" cy="1588"/>
          </a:xfrm>
          <a:prstGeom prst="straightConnector1">
            <a:avLst/>
          </a:prstGeom>
          <a:ln w="76200">
            <a:solidFill>
              <a:srgbClr val="00B0F0"/>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p:cTn id="7" dur="1000" fill="hold"/>
                                        <p:tgtEl>
                                          <p:spTgt spid="3076"/>
                                        </p:tgtEl>
                                        <p:attrNameLst>
                                          <p:attrName>ppt_w</p:attrName>
                                        </p:attrNameLst>
                                      </p:cBhvr>
                                      <p:tavLst>
                                        <p:tav tm="0">
                                          <p:val>
                                            <p:fltVal val="0"/>
                                          </p:val>
                                        </p:tav>
                                        <p:tav tm="100000">
                                          <p:val>
                                            <p:strVal val="#ppt_w"/>
                                          </p:val>
                                        </p:tav>
                                      </p:tavLst>
                                    </p:anim>
                                    <p:anim calcmode="lin" valueType="num">
                                      <p:cBhvr>
                                        <p:cTn id="8" dur="1000" fill="hold"/>
                                        <p:tgtEl>
                                          <p:spTgt spid="3076"/>
                                        </p:tgtEl>
                                        <p:attrNameLst>
                                          <p:attrName>ppt_h</p:attrName>
                                        </p:attrNameLst>
                                      </p:cBhvr>
                                      <p:tavLst>
                                        <p:tav tm="0">
                                          <p:val>
                                            <p:fltVal val="0"/>
                                          </p:val>
                                        </p:tav>
                                        <p:tav tm="100000">
                                          <p:val>
                                            <p:strVal val="#ppt_h"/>
                                          </p:val>
                                        </p:tav>
                                      </p:tavLst>
                                    </p:anim>
                                    <p:anim calcmode="lin" valueType="num">
                                      <p:cBhvr>
                                        <p:cTn id="9" dur="1000" fill="hold"/>
                                        <p:tgtEl>
                                          <p:spTgt spid="307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07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1+#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1+#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1+#ppt_w/2"/>
                                          </p:val>
                                        </p:tav>
                                        <p:tav tm="100000">
                                          <p:val>
                                            <p:strVal val="#ppt_x"/>
                                          </p:val>
                                        </p:tav>
                                      </p:tavLst>
                                    </p:anim>
                                    <p:anim calcmode="lin" valueType="num">
                                      <p:cBhvr additive="base">
                                        <p:cTn id="5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133600"/>
            <a:ext cx="8229600" cy="2590800"/>
          </a:xfrm>
        </p:spPr>
        <p:txBody>
          <a:bodyPr>
            <a:normAutofit/>
          </a:bodyPr>
          <a:lstStyle/>
          <a:p>
            <a:r>
              <a:rPr lang="en-US" sz="3600" dirty="0" smtClean="0">
                <a:solidFill>
                  <a:schemeClr val="bg1"/>
                </a:solidFill>
                <a:latin typeface="+mj-lt"/>
              </a:rPr>
              <a:t>Altar of Tabernacle</a:t>
            </a:r>
          </a:p>
          <a:p>
            <a:r>
              <a:rPr lang="en-US" sz="3600" dirty="0" smtClean="0">
                <a:solidFill>
                  <a:schemeClr val="bg1"/>
                </a:solidFill>
                <a:latin typeface="+mj-lt"/>
              </a:rPr>
              <a:t>Altar of Solomon’s Temple</a:t>
            </a:r>
          </a:p>
          <a:p>
            <a:r>
              <a:rPr lang="en-US" sz="3600" dirty="0" smtClean="0">
                <a:solidFill>
                  <a:schemeClr val="bg1"/>
                </a:solidFill>
                <a:latin typeface="+mj-lt"/>
              </a:rPr>
              <a:t>Altar of House of Prayer</a:t>
            </a:r>
            <a:endParaRPr lang="en-US" sz="3600" dirty="0">
              <a:solidFill>
                <a:schemeClr val="bg1"/>
              </a:solidFill>
              <a:latin typeface="+mj-lt"/>
            </a:endParaRPr>
          </a:p>
        </p:txBody>
      </p:sp>
      <p:pic>
        <p:nvPicPr>
          <p:cNvPr id="5" name="Picture 2"/>
          <p:cNvPicPr>
            <a:picLocks noChangeAspect="1" noChangeArrowheads="1"/>
          </p:cNvPicPr>
          <p:nvPr/>
        </p:nvPicPr>
        <p:blipFill>
          <a:blip r:embed="rId2" cstate="print"/>
          <a:srcRect l="3758" t="5063" r="4664" b="20638"/>
          <a:stretch>
            <a:fillRect/>
          </a:stretch>
        </p:blipFill>
        <p:spPr bwMode="auto">
          <a:xfrm>
            <a:off x="5506156" y="4724400"/>
            <a:ext cx="3420533" cy="1828800"/>
          </a:xfrm>
          <a:prstGeom prst="rect">
            <a:avLst/>
          </a:prstGeom>
          <a:ln>
            <a:noFill/>
          </a:ln>
          <a:effectLst>
            <a:softEdge rad="112500"/>
          </a:effectLst>
        </p:spPr>
      </p:pic>
      <p:pic>
        <p:nvPicPr>
          <p:cNvPr id="34820" name="Picture 4" descr="http://1.bp.blogspot.com/_TPf1HALFkoM/SpKQZey7S9I/AAAAAAAAACg/t7OSJjbZRB8/s320/brazen+altar.gif"/>
          <p:cNvPicPr>
            <a:picLocks noChangeAspect="1" noChangeArrowheads="1"/>
          </p:cNvPicPr>
          <p:nvPr/>
        </p:nvPicPr>
        <p:blipFill>
          <a:blip r:embed="rId3" cstate="print"/>
          <a:srcRect/>
          <a:stretch>
            <a:fillRect/>
          </a:stretch>
        </p:blipFill>
        <p:spPr bwMode="auto">
          <a:xfrm>
            <a:off x="3168613" y="228600"/>
            <a:ext cx="2806773" cy="1905000"/>
          </a:xfrm>
          <a:prstGeom prst="rect">
            <a:avLst/>
          </a:prstGeom>
          <a:ln>
            <a:noFill/>
          </a:ln>
          <a:effectLst>
            <a:softEdge rad="112500"/>
          </a:effectLst>
        </p:spPr>
      </p:pic>
      <p:pic>
        <p:nvPicPr>
          <p:cNvPr id="34822" name="Picture 6" descr="http://www.piney.com/TempleRendering.jpg"/>
          <p:cNvPicPr>
            <a:picLocks noChangeAspect="1" noChangeArrowheads="1"/>
          </p:cNvPicPr>
          <p:nvPr/>
        </p:nvPicPr>
        <p:blipFill>
          <a:blip r:embed="rId4" cstate="print"/>
          <a:srcRect l="71606" b="7317"/>
          <a:stretch>
            <a:fillRect/>
          </a:stretch>
        </p:blipFill>
        <p:spPr bwMode="auto">
          <a:xfrm>
            <a:off x="6019800" y="1524000"/>
            <a:ext cx="1905000" cy="3161106"/>
          </a:xfrm>
          <a:prstGeom prst="rect">
            <a:avLst/>
          </a:prstGeom>
          <a:ln>
            <a:noFill/>
          </a:ln>
          <a:effectLst>
            <a:softEdge rad="112500"/>
          </a:effectLst>
        </p:spPr>
      </p:pic>
      <p:sp>
        <p:nvSpPr>
          <p:cNvPr id="8" name="Rectangle 7"/>
          <p:cNvSpPr/>
          <p:nvPr/>
        </p:nvSpPr>
        <p:spPr>
          <a:xfrm>
            <a:off x="533400" y="4191000"/>
            <a:ext cx="4572000" cy="1938992"/>
          </a:xfrm>
          <a:prstGeom prst="rect">
            <a:avLst/>
          </a:prstGeom>
          <a:solidFill>
            <a:schemeClr val="accent1">
              <a:lumMod val="40000"/>
              <a:lumOff val="60000"/>
            </a:schemeClr>
          </a:solidFill>
          <a:ln>
            <a:solidFill>
              <a:schemeClr val="tx1"/>
            </a:solidFill>
          </a:ln>
        </p:spPr>
        <p:txBody>
          <a:bodyPr>
            <a:spAutoFit/>
          </a:bodyPr>
          <a:lstStyle/>
          <a:p>
            <a:r>
              <a:rPr lang="en-US" sz="2400" b="1" dirty="0" smtClean="0"/>
              <a:t>The FOURSQUARE geometric shape, four horns at the corners and brass material of the Altar are consistent features of all three altars.  </a:t>
            </a:r>
            <a:endParaRPr lang="en-US" sz="24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kingstemple3d.com/wp-content/uploads/2009/07/n636562158_1171300_7181.jpg"/>
          <p:cNvPicPr>
            <a:picLocks noChangeAspect="1" noChangeArrowheads="1"/>
          </p:cNvPicPr>
          <p:nvPr/>
        </p:nvPicPr>
        <p:blipFill>
          <a:blip r:embed="rId2" cstate="print"/>
          <a:srcRect l="8366" b="13914"/>
          <a:stretch>
            <a:fillRect/>
          </a:stretch>
        </p:blipFill>
        <p:spPr bwMode="auto">
          <a:xfrm>
            <a:off x="723900" y="1400002"/>
            <a:ext cx="7696200" cy="4057996"/>
          </a:xfrm>
          <a:prstGeom prst="rect">
            <a:avLst/>
          </a:prstGeom>
          <a:ln>
            <a:noFill/>
          </a:ln>
          <a:effectLst>
            <a:softEdge rad="112500"/>
          </a:effectLst>
        </p:spPr>
      </p:pic>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52401"/>
            <a:ext cx="8229600" cy="1371600"/>
          </a:xfrm>
        </p:spPr>
        <p:txBody>
          <a:bodyPr>
            <a:normAutofit/>
          </a:bodyPr>
          <a:lstStyle/>
          <a:p>
            <a:r>
              <a:rPr lang="en-US" sz="2400" b="1" dirty="0">
                <a:solidFill>
                  <a:srgbClr val="FFFF00"/>
                </a:solidFill>
                <a:latin typeface="+mj-lt"/>
              </a:rPr>
              <a:t>2Ch 3:8  And he made the </a:t>
            </a:r>
            <a:r>
              <a:rPr lang="en-US" sz="2400" b="1" u="sng" dirty="0" smtClean="0">
                <a:solidFill>
                  <a:srgbClr val="FFFF00"/>
                </a:solidFill>
                <a:latin typeface="+mj-lt"/>
              </a:rPr>
              <a:t>MOST HOLY </a:t>
            </a:r>
            <a:r>
              <a:rPr lang="en-US" sz="2400" b="1" dirty="0" smtClean="0">
                <a:solidFill>
                  <a:srgbClr val="FFFF00"/>
                </a:solidFill>
                <a:latin typeface="+mj-lt"/>
              </a:rPr>
              <a:t>house</a:t>
            </a:r>
            <a:r>
              <a:rPr lang="en-US" sz="2400" b="1" dirty="0">
                <a:solidFill>
                  <a:srgbClr val="FFFF00"/>
                </a:solidFill>
                <a:latin typeface="+mj-lt"/>
              </a:rPr>
              <a:t>, the length whereof </a:t>
            </a:r>
            <a:r>
              <a:rPr lang="en-US" sz="2400" b="1" i="1" dirty="0">
                <a:solidFill>
                  <a:srgbClr val="FFFF00"/>
                </a:solidFill>
                <a:latin typeface="+mj-lt"/>
              </a:rPr>
              <a:t>was according to the breadth of the house, </a:t>
            </a:r>
            <a:r>
              <a:rPr lang="en-US" sz="2400" b="1" i="1" dirty="0">
                <a:solidFill>
                  <a:schemeClr val="bg1"/>
                </a:solidFill>
                <a:latin typeface="+mj-lt"/>
              </a:rPr>
              <a:t>twenty cubits</a:t>
            </a:r>
            <a:r>
              <a:rPr lang="en-US" sz="2400" b="1" i="1" dirty="0">
                <a:solidFill>
                  <a:srgbClr val="FFFF00"/>
                </a:solidFill>
                <a:latin typeface="+mj-lt"/>
              </a:rPr>
              <a:t>, and the breadth thereof </a:t>
            </a:r>
            <a:r>
              <a:rPr lang="en-US" sz="2400" b="1" i="1" dirty="0">
                <a:solidFill>
                  <a:schemeClr val="bg1"/>
                </a:solidFill>
                <a:latin typeface="+mj-lt"/>
              </a:rPr>
              <a:t>twenty cubits</a:t>
            </a:r>
            <a:r>
              <a:rPr lang="en-US" sz="2400" b="1" i="1" dirty="0" smtClean="0">
                <a:solidFill>
                  <a:srgbClr val="FFFF00"/>
                </a:solidFill>
                <a:latin typeface="+mj-lt"/>
              </a:rPr>
              <a:t>:</a:t>
            </a:r>
            <a:endParaRPr lang="en-US" sz="2400" b="1" dirty="0" smtClean="0">
              <a:solidFill>
                <a:srgbClr val="FFFF00"/>
              </a:solidFill>
              <a:latin typeface="+mj-lt"/>
            </a:endParaRPr>
          </a:p>
        </p:txBody>
      </p:sp>
      <p:sp>
        <p:nvSpPr>
          <p:cNvPr id="6" name="Rectangle 5"/>
          <p:cNvSpPr/>
          <p:nvPr/>
        </p:nvSpPr>
        <p:spPr>
          <a:xfrm>
            <a:off x="685800" y="5486400"/>
            <a:ext cx="7772400" cy="1200329"/>
          </a:xfrm>
          <a:prstGeom prst="rect">
            <a:avLst/>
          </a:prstGeom>
        </p:spPr>
        <p:txBody>
          <a:bodyPr wrap="square">
            <a:spAutoFit/>
          </a:bodyPr>
          <a:lstStyle/>
          <a:p>
            <a:r>
              <a:rPr lang="en-US" sz="2400" b="1" dirty="0" smtClean="0">
                <a:solidFill>
                  <a:srgbClr val="FFFF00"/>
                </a:solidFill>
                <a:latin typeface="+mj-lt"/>
              </a:rPr>
              <a:t>2Ch 4:1  Moreover he made an </a:t>
            </a:r>
            <a:r>
              <a:rPr lang="en-US" sz="2400" b="1" u="sng" dirty="0" smtClean="0">
                <a:solidFill>
                  <a:srgbClr val="FFFF00"/>
                </a:solidFill>
                <a:latin typeface="+mj-lt"/>
              </a:rPr>
              <a:t>ALTAR</a:t>
            </a:r>
            <a:r>
              <a:rPr lang="en-US" sz="2400" b="1" dirty="0" smtClean="0">
                <a:solidFill>
                  <a:srgbClr val="FFFF00"/>
                </a:solidFill>
                <a:latin typeface="+mj-lt"/>
              </a:rPr>
              <a:t> of brass, </a:t>
            </a:r>
            <a:r>
              <a:rPr lang="en-US" sz="2400" b="1" dirty="0" smtClean="0">
                <a:solidFill>
                  <a:schemeClr val="bg1"/>
                </a:solidFill>
                <a:latin typeface="+mj-lt"/>
              </a:rPr>
              <a:t>twenty cubits</a:t>
            </a:r>
            <a:r>
              <a:rPr lang="en-US" sz="2400" b="1" dirty="0" smtClean="0">
                <a:solidFill>
                  <a:srgbClr val="FFFF00"/>
                </a:solidFill>
                <a:latin typeface="+mj-lt"/>
              </a:rPr>
              <a:t> the length thereof, and </a:t>
            </a:r>
            <a:r>
              <a:rPr lang="en-US" sz="2400" b="1" dirty="0" smtClean="0">
                <a:solidFill>
                  <a:schemeClr val="bg1"/>
                </a:solidFill>
                <a:latin typeface="+mj-lt"/>
              </a:rPr>
              <a:t>twenty cubits </a:t>
            </a:r>
            <a:r>
              <a:rPr lang="en-US" sz="2400" b="1" dirty="0" smtClean="0">
                <a:solidFill>
                  <a:srgbClr val="FFFF00"/>
                </a:solidFill>
                <a:latin typeface="+mj-lt"/>
              </a:rPr>
              <a:t>the breadth thereof, and ten cubits the height thereof. </a:t>
            </a:r>
            <a:endParaRPr lang="en-US" sz="2400" b="1" dirty="0">
              <a:solidFill>
                <a:srgbClr val="FFFF00"/>
              </a:solidFill>
              <a:latin typeface="+mj-lt"/>
            </a:endParaRPr>
          </a:p>
        </p:txBody>
      </p:sp>
      <p:sp>
        <p:nvSpPr>
          <p:cNvPr id="7" name="Down Arrow 6"/>
          <p:cNvSpPr/>
          <p:nvPr/>
        </p:nvSpPr>
        <p:spPr>
          <a:xfrm rot="10800000">
            <a:off x="1524000" y="5029200"/>
            <a:ext cx="457200" cy="53976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6553200" y="1143000"/>
            <a:ext cx="457200" cy="533400"/>
          </a:xfrm>
          <a:prstGeom prst="downArrow">
            <a:avLst/>
          </a:prstGeom>
          <a:solidFill>
            <a:srgbClr val="FF000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3"/>
          <p:cNvGrpSpPr/>
          <p:nvPr/>
        </p:nvGrpSpPr>
        <p:grpSpPr>
          <a:xfrm>
            <a:off x="1371600" y="1828800"/>
            <a:ext cx="5562600" cy="2819400"/>
            <a:chOff x="1371600" y="1828800"/>
            <a:chExt cx="5562600" cy="2819400"/>
          </a:xfrm>
        </p:grpSpPr>
        <p:pic>
          <p:nvPicPr>
            <p:cNvPr id="9" name="Picture 2" descr="http://www.bibleword.com/GWH/IMGS/piks/stem.gif"/>
            <p:cNvPicPr>
              <a:picLocks noChangeAspect="1" noChangeArrowheads="1"/>
            </p:cNvPicPr>
            <p:nvPr/>
          </p:nvPicPr>
          <p:blipFill>
            <a:blip r:embed="rId3" cstate="print"/>
            <a:srcRect l="20771" t="34722" r="25833" b="30556"/>
            <a:stretch>
              <a:fillRect/>
            </a:stretch>
          </p:blipFill>
          <p:spPr bwMode="auto">
            <a:xfrm>
              <a:off x="1371600" y="1828800"/>
              <a:ext cx="5562600" cy="2819400"/>
            </a:xfrm>
            <a:prstGeom prst="rect">
              <a:avLst/>
            </a:prstGeom>
            <a:noFill/>
            <a:ln>
              <a:solidFill>
                <a:schemeClr val="tx2">
                  <a:lumMod val="75000"/>
                </a:schemeClr>
              </a:solidFill>
            </a:ln>
          </p:spPr>
        </p:pic>
        <p:sp>
          <p:nvSpPr>
            <p:cNvPr id="10" name="Rectangle 9"/>
            <p:cNvSpPr/>
            <p:nvPr/>
          </p:nvSpPr>
          <p:spPr>
            <a:xfrm>
              <a:off x="5943600" y="2743200"/>
              <a:ext cx="838200" cy="990600"/>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rPr>
                <a:t>ALTAR</a:t>
              </a:r>
              <a:endParaRPr lang="en-US" sz="1600" b="1" dirty="0">
                <a:solidFill>
                  <a:schemeClr val="tx1"/>
                </a:solidFill>
              </a:endParaRPr>
            </a:p>
          </p:txBody>
        </p:sp>
        <p:sp>
          <p:nvSpPr>
            <p:cNvPr id="11" name="Rectangle 10"/>
            <p:cNvSpPr/>
            <p:nvPr/>
          </p:nvSpPr>
          <p:spPr>
            <a:xfrm>
              <a:off x="2438400" y="2743200"/>
              <a:ext cx="762000" cy="9906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stCxn id="11" idx="3"/>
              <a:endCxn id="10" idx="1"/>
            </p:cNvCxnSpPr>
            <p:nvPr/>
          </p:nvCxnSpPr>
          <p:spPr>
            <a:xfrm>
              <a:off x="3200400" y="3238500"/>
              <a:ext cx="2743200" cy="158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3" descr="HouseofPrayer.jpg"/>
          <p:cNvPicPr>
            <a:picLocks noChangeAspect="1"/>
          </p:cNvPicPr>
          <p:nvPr/>
        </p:nvPicPr>
        <p:blipFill>
          <a:blip r:embed="rId2" cstate="print"/>
          <a:srcRect l="5833" t="56667" b="3333"/>
          <a:stretch>
            <a:fillRect/>
          </a:stretch>
        </p:blipFill>
        <p:spPr>
          <a:xfrm>
            <a:off x="266700" y="3810000"/>
            <a:ext cx="8610600" cy="2743200"/>
          </a:xfrm>
          <a:prstGeom prst="rect">
            <a:avLst/>
          </a:prstGeom>
          <a:ln>
            <a:noFill/>
          </a:ln>
          <a:effectLst>
            <a:softEdge rad="112500"/>
          </a:effectLst>
        </p:spPr>
      </p:pic>
      <p:pic>
        <p:nvPicPr>
          <p:cNvPr id="5" name="Picture 2"/>
          <p:cNvPicPr>
            <a:picLocks noChangeAspect="1" noChangeArrowheads="1"/>
          </p:cNvPicPr>
          <p:nvPr/>
        </p:nvPicPr>
        <p:blipFill>
          <a:blip r:embed="rId3" cstate="print"/>
          <a:srcRect l="3758" t="17123" r="4664" b="30320"/>
          <a:stretch>
            <a:fillRect/>
          </a:stretch>
        </p:blipFill>
        <p:spPr bwMode="auto">
          <a:xfrm>
            <a:off x="743857" y="838200"/>
            <a:ext cx="7656286" cy="2895600"/>
          </a:xfrm>
          <a:prstGeom prst="rect">
            <a:avLst/>
          </a:prstGeom>
          <a:ln>
            <a:noFill/>
          </a:ln>
          <a:effectLst>
            <a:softEdge rad="112500"/>
          </a:effectLst>
        </p:spPr>
      </p:pic>
      <p:sp>
        <p:nvSpPr>
          <p:cNvPr id="6" name="Oval 5"/>
          <p:cNvSpPr/>
          <p:nvPr/>
        </p:nvSpPr>
        <p:spPr>
          <a:xfrm>
            <a:off x="3505200" y="4114800"/>
            <a:ext cx="533400" cy="381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76726" y="311214"/>
            <a:ext cx="8867274" cy="4389120"/>
          </a:xfrm>
        </p:spPr>
        <p:txBody>
          <a:bodyPr>
            <a:noAutofit/>
          </a:bodyPr>
          <a:lstStyle/>
          <a:p>
            <a:r>
              <a:rPr lang="en-US" sz="2000" dirty="0" smtClean="0">
                <a:solidFill>
                  <a:srgbClr val="FFFF00"/>
                </a:solidFill>
                <a:latin typeface="+mj-lt"/>
              </a:rPr>
              <a:t>Matt. 16:28 Verily I say unto you, There be some standing here, which shall not taste of death, till </a:t>
            </a:r>
            <a:r>
              <a:rPr lang="en-US" sz="2000" b="1" i="1" u="sng" dirty="0" smtClean="0">
                <a:solidFill>
                  <a:srgbClr val="00FFCC"/>
                </a:solidFill>
                <a:latin typeface="+mj-lt"/>
              </a:rPr>
              <a:t>they see the Son of man coming in his kingdom</a:t>
            </a:r>
            <a:r>
              <a:rPr lang="en-US" sz="2000" dirty="0" smtClean="0">
                <a:solidFill>
                  <a:srgbClr val="FFFF00"/>
                </a:solidFill>
                <a:latin typeface="+mj-lt"/>
              </a:rPr>
              <a:t>.</a:t>
            </a:r>
          </a:p>
          <a:p>
            <a:r>
              <a:rPr lang="en-US" sz="2000" dirty="0" smtClean="0">
                <a:solidFill>
                  <a:srgbClr val="FFFF00"/>
                </a:solidFill>
                <a:latin typeface="+mj-lt"/>
              </a:rPr>
              <a:t>Matt. 17</a:t>
            </a:r>
            <a:br>
              <a:rPr lang="en-US" sz="2000" dirty="0" smtClean="0">
                <a:solidFill>
                  <a:srgbClr val="FFFF00"/>
                </a:solidFill>
                <a:latin typeface="+mj-lt"/>
              </a:rPr>
            </a:br>
            <a:r>
              <a:rPr lang="en-US" sz="2000" dirty="0" smtClean="0">
                <a:solidFill>
                  <a:srgbClr val="FFFF00"/>
                </a:solidFill>
                <a:latin typeface="+mj-lt"/>
              </a:rPr>
              <a:t>1 And after six days Jesus </a:t>
            </a:r>
            <a:r>
              <a:rPr lang="en-US" sz="2000" dirty="0" err="1" smtClean="0">
                <a:solidFill>
                  <a:srgbClr val="FFFF00"/>
                </a:solidFill>
                <a:latin typeface="+mj-lt"/>
              </a:rPr>
              <a:t>taketh</a:t>
            </a:r>
            <a:r>
              <a:rPr lang="en-US" sz="2000" dirty="0" smtClean="0">
                <a:solidFill>
                  <a:srgbClr val="FFFF00"/>
                </a:solidFill>
                <a:latin typeface="+mj-lt"/>
              </a:rPr>
              <a:t> Peter, James, and John his brother, and </a:t>
            </a:r>
            <a:r>
              <a:rPr lang="en-US" sz="2000" dirty="0" err="1" smtClean="0">
                <a:solidFill>
                  <a:srgbClr val="FFFF00"/>
                </a:solidFill>
                <a:latin typeface="+mj-lt"/>
              </a:rPr>
              <a:t>bringeth</a:t>
            </a:r>
            <a:r>
              <a:rPr lang="en-US" sz="2000" dirty="0" smtClean="0">
                <a:solidFill>
                  <a:srgbClr val="FFFF00"/>
                </a:solidFill>
                <a:latin typeface="+mj-lt"/>
              </a:rPr>
              <a:t> them up into an high mountain apart,</a:t>
            </a:r>
            <a:br>
              <a:rPr lang="en-US" sz="2000" dirty="0" smtClean="0">
                <a:solidFill>
                  <a:srgbClr val="FFFF00"/>
                </a:solidFill>
                <a:latin typeface="+mj-lt"/>
              </a:rPr>
            </a:br>
            <a:r>
              <a:rPr lang="en-US" sz="2000" dirty="0" smtClean="0">
                <a:solidFill>
                  <a:srgbClr val="FFFF00"/>
                </a:solidFill>
                <a:latin typeface="+mj-lt"/>
              </a:rPr>
              <a:t>2 And was transfigured before them: and his face did shine as the sun, and his raiment was white as the light.</a:t>
            </a:r>
            <a:br>
              <a:rPr lang="en-US" sz="2000" dirty="0" smtClean="0">
                <a:solidFill>
                  <a:srgbClr val="FFFF00"/>
                </a:solidFill>
                <a:latin typeface="+mj-lt"/>
              </a:rPr>
            </a:br>
            <a:r>
              <a:rPr lang="en-US" sz="2000" dirty="0" smtClean="0">
                <a:solidFill>
                  <a:srgbClr val="FFFF00"/>
                </a:solidFill>
                <a:latin typeface="+mj-lt"/>
              </a:rPr>
              <a:t>3 And, behold, there appeared unto them Moses and Elias talking with him.</a:t>
            </a:r>
            <a:br>
              <a:rPr lang="en-US" sz="2000" dirty="0" smtClean="0">
                <a:solidFill>
                  <a:srgbClr val="FFFF00"/>
                </a:solidFill>
                <a:latin typeface="+mj-lt"/>
              </a:rPr>
            </a:br>
            <a:r>
              <a:rPr lang="en-US" sz="2000" dirty="0" smtClean="0">
                <a:solidFill>
                  <a:srgbClr val="FFFF00"/>
                </a:solidFill>
                <a:latin typeface="+mj-lt"/>
              </a:rPr>
              <a:t>4 Then answered Peter, and said unto Jesus, Lord, it is good for us to be here: if thou wilt, let us make here three tabernacles; one for thee, and one for Moses, and one for Elias.</a:t>
            </a:r>
            <a:br>
              <a:rPr lang="en-US" sz="2000" dirty="0" smtClean="0">
                <a:solidFill>
                  <a:srgbClr val="FFFF00"/>
                </a:solidFill>
                <a:latin typeface="+mj-lt"/>
              </a:rPr>
            </a:br>
            <a:r>
              <a:rPr lang="en-US" sz="2000" dirty="0" smtClean="0">
                <a:solidFill>
                  <a:srgbClr val="FFFF00"/>
                </a:solidFill>
                <a:latin typeface="+mj-lt"/>
              </a:rPr>
              <a:t>5 While he yet </a:t>
            </a:r>
            <a:r>
              <a:rPr lang="en-US" sz="2000" dirty="0" err="1" smtClean="0">
                <a:solidFill>
                  <a:srgbClr val="FFFF00"/>
                </a:solidFill>
                <a:latin typeface="+mj-lt"/>
              </a:rPr>
              <a:t>spake</a:t>
            </a:r>
            <a:r>
              <a:rPr lang="en-US" sz="2000" dirty="0" smtClean="0">
                <a:solidFill>
                  <a:srgbClr val="FFFF00"/>
                </a:solidFill>
                <a:latin typeface="+mj-lt"/>
              </a:rPr>
              <a:t>, behold, a bright cloud overshadowed them: and behold a voice out of the cloud, which said, This is my beloved Son, in whom I am well pleased; hear ye him.</a:t>
            </a:r>
            <a:br>
              <a:rPr lang="en-US" sz="2000" dirty="0" smtClean="0">
                <a:solidFill>
                  <a:srgbClr val="FFFF00"/>
                </a:solidFill>
                <a:latin typeface="+mj-lt"/>
              </a:rPr>
            </a:br>
            <a:r>
              <a:rPr lang="en-US" sz="2000" dirty="0" smtClean="0">
                <a:solidFill>
                  <a:srgbClr val="FFFF00"/>
                </a:solidFill>
                <a:latin typeface="+mj-lt"/>
              </a:rPr>
              <a:t>6 And when the disciples heard it, they fell on their face, and were sore afraid.</a:t>
            </a:r>
            <a:br>
              <a:rPr lang="en-US" sz="2000" dirty="0" smtClean="0">
                <a:solidFill>
                  <a:srgbClr val="FFFF00"/>
                </a:solidFill>
                <a:latin typeface="+mj-lt"/>
              </a:rPr>
            </a:br>
            <a:r>
              <a:rPr lang="en-US" sz="2000" dirty="0" smtClean="0">
                <a:solidFill>
                  <a:srgbClr val="FFFF00"/>
                </a:solidFill>
                <a:latin typeface="+mj-lt"/>
              </a:rPr>
              <a:t>7 And Jesus came and touched them, and said, Arise, and be not afraid.</a:t>
            </a:r>
            <a:br>
              <a:rPr lang="en-US" sz="2000" dirty="0" smtClean="0">
                <a:solidFill>
                  <a:srgbClr val="FFFF00"/>
                </a:solidFill>
                <a:latin typeface="+mj-lt"/>
              </a:rPr>
            </a:br>
            <a:r>
              <a:rPr lang="en-US" sz="2000" dirty="0" smtClean="0">
                <a:solidFill>
                  <a:srgbClr val="FFFF00"/>
                </a:solidFill>
                <a:latin typeface="+mj-lt"/>
              </a:rPr>
              <a:t>8 And when they had lifted up their eyes, they saw no man, save Jesus only.</a:t>
            </a:r>
            <a:br>
              <a:rPr lang="en-US" sz="2000" dirty="0" smtClean="0">
                <a:solidFill>
                  <a:srgbClr val="FFFF00"/>
                </a:solidFill>
                <a:latin typeface="+mj-lt"/>
              </a:rPr>
            </a:br>
            <a:r>
              <a:rPr lang="en-US" sz="2000" dirty="0" smtClean="0">
                <a:solidFill>
                  <a:srgbClr val="FFFF00"/>
                </a:solidFill>
                <a:latin typeface="+mj-lt"/>
              </a:rPr>
              <a:t>9 And as they came down from the mountain, Jesus charged them, saying, Tell </a:t>
            </a:r>
            <a:r>
              <a:rPr lang="en-US" sz="2000" b="1" i="1" u="sng" dirty="0" smtClean="0">
                <a:solidFill>
                  <a:srgbClr val="00B0F0"/>
                </a:solidFill>
                <a:latin typeface="+mj-lt"/>
              </a:rPr>
              <a:t>the vision </a:t>
            </a:r>
            <a:r>
              <a:rPr lang="en-US" sz="2000" dirty="0" smtClean="0">
                <a:solidFill>
                  <a:srgbClr val="FFFF00"/>
                </a:solidFill>
                <a:latin typeface="+mj-lt"/>
              </a:rPr>
              <a:t>to no man, until the Son of man be risen again from the dead.</a:t>
            </a:r>
          </a:p>
          <a:p>
            <a:endParaRPr lang="en-US" sz="2000" dirty="0">
              <a:solidFill>
                <a:srgbClr val="FFFF00"/>
              </a:solidFill>
              <a:latin typeface="+mj-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527785"/>
            <a:ext cx="8686800" cy="4389120"/>
          </a:xfrm>
        </p:spPr>
        <p:txBody>
          <a:bodyPr>
            <a:noAutofit/>
          </a:bodyPr>
          <a:lstStyle/>
          <a:p>
            <a:r>
              <a:rPr lang="en-US" sz="1800" b="1" dirty="0" err="1" smtClean="0">
                <a:solidFill>
                  <a:srgbClr val="FFFF00"/>
                </a:solidFill>
                <a:latin typeface="+mj-lt"/>
              </a:rPr>
              <a:t>Luk</a:t>
            </a:r>
            <a:r>
              <a:rPr lang="en-US" sz="1800" b="1" dirty="0" smtClean="0">
                <a:solidFill>
                  <a:srgbClr val="FFFF00"/>
                </a:solidFill>
                <a:latin typeface="+mj-lt"/>
              </a:rPr>
              <a:t> 9:27  But I tell you of a truth, there be some standing here, which shall not taste of death, till they see the kingdom of God. </a:t>
            </a:r>
          </a:p>
          <a:p>
            <a:r>
              <a:rPr lang="en-US" sz="1800" b="1" dirty="0" err="1" smtClean="0">
                <a:solidFill>
                  <a:srgbClr val="FFFF00"/>
                </a:solidFill>
                <a:latin typeface="+mj-lt"/>
              </a:rPr>
              <a:t>Luk</a:t>
            </a:r>
            <a:r>
              <a:rPr lang="en-US" sz="1800" b="1" dirty="0" smtClean="0">
                <a:solidFill>
                  <a:srgbClr val="FFFF00"/>
                </a:solidFill>
                <a:latin typeface="+mj-lt"/>
              </a:rPr>
              <a:t> 9:28  And it came to pass about an eight days after these sayings, he took Peter and John and James, and went up into a </a:t>
            </a:r>
            <a:r>
              <a:rPr lang="en-US" sz="1800" b="1" dirty="0" smtClean="0">
                <a:solidFill>
                  <a:srgbClr val="00FFCC"/>
                </a:solidFill>
                <a:latin typeface="+mj-lt"/>
              </a:rPr>
              <a:t>mountain</a:t>
            </a:r>
            <a:r>
              <a:rPr lang="en-US" sz="1800" b="1" dirty="0" smtClean="0">
                <a:solidFill>
                  <a:srgbClr val="FFFF00"/>
                </a:solidFill>
                <a:latin typeface="+mj-lt"/>
              </a:rPr>
              <a:t> to pray. </a:t>
            </a:r>
          </a:p>
          <a:p>
            <a:r>
              <a:rPr lang="en-US" sz="1800" b="1" dirty="0" err="1" smtClean="0">
                <a:solidFill>
                  <a:srgbClr val="FFFF00"/>
                </a:solidFill>
                <a:latin typeface="+mj-lt"/>
              </a:rPr>
              <a:t>Luk</a:t>
            </a:r>
            <a:r>
              <a:rPr lang="en-US" sz="1800" b="1" dirty="0" smtClean="0">
                <a:solidFill>
                  <a:srgbClr val="FFFF00"/>
                </a:solidFill>
                <a:latin typeface="+mj-lt"/>
              </a:rPr>
              <a:t> 9:29  And as he prayed, the fashion of his countenance was altered, and his raiment </a:t>
            </a:r>
            <a:r>
              <a:rPr lang="en-US" sz="1800" b="1" i="1" dirty="0" smtClean="0">
                <a:solidFill>
                  <a:srgbClr val="FFFF00"/>
                </a:solidFill>
                <a:latin typeface="+mj-lt"/>
              </a:rPr>
              <a:t>was white and glistering. </a:t>
            </a:r>
          </a:p>
          <a:p>
            <a:r>
              <a:rPr lang="en-US" sz="1800" b="1" dirty="0" err="1" smtClean="0">
                <a:solidFill>
                  <a:srgbClr val="FFFF00"/>
                </a:solidFill>
                <a:latin typeface="+mj-lt"/>
              </a:rPr>
              <a:t>Luk</a:t>
            </a:r>
            <a:r>
              <a:rPr lang="en-US" sz="1800" b="1" dirty="0" smtClean="0">
                <a:solidFill>
                  <a:srgbClr val="FFFF00"/>
                </a:solidFill>
                <a:latin typeface="+mj-lt"/>
              </a:rPr>
              <a:t> 9:30  And, behold, there talked with him two men, which were Moses and Elias: </a:t>
            </a:r>
          </a:p>
          <a:p>
            <a:r>
              <a:rPr lang="en-US" sz="1800" b="1" dirty="0" err="1" smtClean="0">
                <a:solidFill>
                  <a:srgbClr val="FFFF00"/>
                </a:solidFill>
                <a:latin typeface="+mj-lt"/>
              </a:rPr>
              <a:t>Luk</a:t>
            </a:r>
            <a:r>
              <a:rPr lang="en-US" sz="1800" b="1" dirty="0" smtClean="0">
                <a:solidFill>
                  <a:srgbClr val="FFFF00"/>
                </a:solidFill>
                <a:latin typeface="+mj-lt"/>
              </a:rPr>
              <a:t> 9:31  </a:t>
            </a:r>
            <a:r>
              <a:rPr lang="en-US" sz="1800" b="1" i="1" u="sng" dirty="0" smtClean="0">
                <a:solidFill>
                  <a:srgbClr val="00FFCC"/>
                </a:solidFill>
                <a:latin typeface="+mj-lt"/>
              </a:rPr>
              <a:t>Who appeared in glory</a:t>
            </a:r>
            <a:r>
              <a:rPr lang="en-US" sz="1800" b="1" dirty="0" smtClean="0">
                <a:solidFill>
                  <a:srgbClr val="00FFCC"/>
                </a:solidFill>
                <a:latin typeface="+mj-lt"/>
              </a:rPr>
              <a:t>, </a:t>
            </a:r>
            <a:r>
              <a:rPr lang="en-US" sz="1800" b="1" i="1" u="sng" dirty="0" smtClean="0">
                <a:solidFill>
                  <a:srgbClr val="00FFCC"/>
                </a:solidFill>
                <a:latin typeface="+mj-lt"/>
              </a:rPr>
              <a:t>and </a:t>
            </a:r>
            <a:r>
              <a:rPr lang="en-US" sz="1800" b="1" i="1" u="sng" dirty="0" err="1" smtClean="0">
                <a:solidFill>
                  <a:srgbClr val="00FFCC"/>
                </a:solidFill>
                <a:latin typeface="+mj-lt"/>
              </a:rPr>
              <a:t>spake</a:t>
            </a:r>
            <a:r>
              <a:rPr lang="en-US" sz="1800" b="1" i="1" u="sng" dirty="0" smtClean="0">
                <a:solidFill>
                  <a:srgbClr val="00FFCC"/>
                </a:solidFill>
                <a:latin typeface="+mj-lt"/>
              </a:rPr>
              <a:t> of his decease (</a:t>
            </a:r>
            <a:r>
              <a:rPr lang="en-US" sz="1800" b="1" i="1" u="sng" dirty="0" err="1" smtClean="0">
                <a:solidFill>
                  <a:srgbClr val="00FFCC"/>
                </a:solidFill>
                <a:latin typeface="+mj-lt"/>
              </a:rPr>
              <a:t>exodos</a:t>
            </a:r>
            <a:r>
              <a:rPr lang="en-US" sz="1800" b="1" i="1" u="sng" dirty="0" smtClean="0">
                <a:solidFill>
                  <a:srgbClr val="00FFCC"/>
                </a:solidFill>
                <a:latin typeface="+mj-lt"/>
              </a:rPr>
              <a:t>) </a:t>
            </a:r>
            <a:r>
              <a:rPr lang="en-US" sz="1800" b="1" dirty="0" smtClean="0">
                <a:solidFill>
                  <a:srgbClr val="FFFF00"/>
                </a:solidFill>
                <a:latin typeface="+mj-lt"/>
              </a:rPr>
              <a:t>which he should accomplish at Jerusalem. </a:t>
            </a:r>
          </a:p>
          <a:p>
            <a:r>
              <a:rPr lang="en-US" sz="1800" b="1" dirty="0" err="1" smtClean="0">
                <a:solidFill>
                  <a:srgbClr val="FFFF00"/>
                </a:solidFill>
                <a:latin typeface="+mj-lt"/>
              </a:rPr>
              <a:t>Luk</a:t>
            </a:r>
            <a:r>
              <a:rPr lang="en-US" sz="1800" b="1" dirty="0" smtClean="0">
                <a:solidFill>
                  <a:srgbClr val="FFFF00"/>
                </a:solidFill>
                <a:latin typeface="+mj-lt"/>
              </a:rPr>
              <a:t> 9:32  But Peter and they that were with him were heavy with sleep: and when they were awake, they saw his glory, and the two men that stood with him. </a:t>
            </a:r>
          </a:p>
          <a:p>
            <a:r>
              <a:rPr lang="en-US" sz="1800" b="1" dirty="0" err="1" smtClean="0">
                <a:solidFill>
                  <a:srgbClr val="FFFF00"/>
                </a:solidFill>
                <a:latin typeface="+mj-lt"/>
              </a:rPr>
              <a:t>Luk</a:t>
            </a:r>
            <a:r>
              <a:rPr lang="en-US" sz="1800" b="1" dirty="0" smtClean="0">
                <a:solidFill>
                  <a:srgbClr val="FFFF00"/>
                </a:solidFill>
                <a:latin typeface="+mj-lt"/>
              </a:rPr>
              <a:t> 9:33  And it came to pass, as they departed from him, Peter said unto Jesus, Master, it is good for us to be here: and let us make </a:t>
            </a:r>
            <a:r>
              <a:rPr lang="en-US" sz="1800" b="1" dirty="0" smtClean="0">
                <a:solidFill>
                  <a:srgbClr val="00FFCC"/>
                </a:solidFill>
                <a:latin typeface="+mj-lt"/>
              </a:rPr>
              <a:t>three tabernacles</a:t>
            </a:r>
            <a:r>
              <a:rPr lang="en-US" sz="1800" b="1" dirty="0" smtClean="0">
                <a:solidFill>
                  <a:srgbClr val="FFFF00"/>
                </a:solidFill>
                <a:latin typeface="+mj-lt"/>
              </a:rPr>
              <a:t>; one for thee, and one for Moses, and one for Elias: not knowing what he said. </a:t>
            </a:r>
          </a:p>
          <a:p>
            <a:r>
              <a:rPr lang="en-US" sz="1800" b="1" dirty="0" err="1" smtClean="0">
                <a:solidFill>
                  <a:srgbClr val="FFFF00"/>
                </a:solidFill>
                <a:latin typeface="+mj-lt"/>
              </a:rPr>
              <a:t>Luk</a:t>
            </a:r>
            <a:r>
              <a:rPr lang="en-US" sz="1800" b="1" dirty="0" smtClean="0">
                <a:solidFill>
                  <a:srgbClr val="FFFF00"/>
                </a:solidFill>
                <a:latin typeface="+mj-lt"/>
              </a:rPr>
              <a:t> 9:34  While he thus </a:t>
            </a:r>
            <a:r>
              <a:rPr lang="en-US" sz="1800" b="1" dirty="0" err="1" smtClean="0">
                <a:solidFill>
                  <a:srgbClr val="FFFF00"/>
                </a:solidFill>
                <a:latin typeface="+mj-lt"/>
              </a:rPr>
              <a:t>spake</a:t>
            </a:r>
            <a:r>
              <a:rPr lang="en-US" sz="1800" b="1" dirty="0" smtClean="0">
                <a:solidFill>
                  <a:srgbClr val="FFFF00"/>
                </a:solidFill>
                <a:latin typeface="+mj-lt"/>
              </a:rPr>
              <a:t>, there came a cloud, and overshadowed them: and they feared as they entered into the cloud. </a:t>
            </a:r>
          </a:p>
          <a:p>
            <a:r>
              <a:rPr lang="en-US" sz="1800" b="1" dirty="0" err="1" smtClean="0">
                <a:solidFill>
                  <a:srgbClr val="FFFF00"/>
                </a:solidFill>
                <a:latin typeface="+mj-lt"/>
              </a:rPr>
              <a:t>Luk</a:t>
            </a:r>
            <a:r>
              <a:rPr lang="en-US" sz="1800" b="1" dirty="0" smtClean="0">
                <a:solidFill>
                  <a:srgbClr val="FFFF00"/>
                </a:solidFill>
                <a:latin typeface="+mj-lt"/>
              </a:rPr>
              <a:t> 9:35  And there came a voice out of the cloud, saying, This is my beloved Son: hear him. </a:t>
            </a:r>
          </a:p>
          <a:p>
            <a:r>
              <a:rPr lang="en-US" sz="1800" b="1" dirty="0" err="1" smtClean="0">
                <a:solidFill>
                  <a:srgbClr val="FFFF00"/>
                </a:solidFill>
                <a:latin typeface="+mj-lt"/>
              </a:rPr>
              <a:t>Luk</a:t>
            </a:r>
            <a:r>
              <a:rPr lang="en-US" sz="1800" b="1" dirty="0" smtClean="0">
                <a:solidFill>
                  <a:srgbClr val="FFFF00"/>
                </a:solidFill>
                <a:latin typeface="+mj-lt"/>
              </a:rPr>
              <a:t> 9:36  And when the voice was past, Jesus was found alone. And they kept </a:t>
            </a:r>
            <a:r>
              <a:rPr lang="en-US" sz="1800" b="1" i="1" dirty="0" smtClean="0">
                <a:solidFill>
                  <a:srgbClr val="FFFF00"/>
                </a:solidFill>
                <a:latin typeface="+mj-lt"/>
              </a:rPr>
              <a:t>it close, and told no man in those days any of those things which they had seen. </a:t>
            </a:r>
          </a:p>
          <a:p>
            <a:endParaRPr lang="en-US" sz="1800" b="1" dirty="0">
              <a:solidFill>
                <a:srgbClr val="FFFF00"/>
              </a:solidFill>
              <a:latin typeface="+mj-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ouseofPrayer.jpg"/>
          <p:cNvPicPr>
            <a:picLocks noChangeAspect="1"/>
          </p:cNvPicPr>
          <p:nvPr/>
        </p:nvPicPr>
        <p:blipFill>
          <a:blip r:embed="rId2" cstate="print"/>
          <a:srcRect l="28773" t="56667" r="30977" b="3333"/>
          <a:stretch>
            <a:fillRect/>
          </a:stretch>
        </p:blipFill>
        <p:spPr>
          <a:xfrm>
            <a:off x="0" y="0"/>
            <a:ext cx="9201150" cy="6858000"/>
          </a:xfrm>
          <a:prstGeom prst="rect">
            <a:avLst/>
          </a:prstGeom>
          <a:ln>
            <a:noFill/>
          </a:ln>
          <a:effectLst>
            <a:softEdge rad="112500"/>
          </a:effectLst>
        </p:spPr>
      </p:pic>
      <p:sp>
        <p:nvSpPr>
          <p:cNvPr id="172" name="Explosion 1 171"/>
          <p:cNvSpPr/>
          <p:nvPr/>
        </p:nvSpPr>
        <p:spPr>
          <a:xfrm>
            <a:off x="2615184" y="1481328"/>
            <a:ext cx="1719072" cy="1719072"/>
          </a:xfrm>
          <a:prstGeom prst="irregularSeal1">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 name="Picture 4" descr="C:\Users\Stan\AppData\Local\Microsoft\Windows\Temporary Internet Files\Content.IE5\J4LD00JE\MC900203038[1].wmf"/>
          <p:cNvPicPr>
            <a:picLocks noChangeAspect="1" noChangeArrowheads="1"/>
          </p:cNvPicPr>
          <p:nvPr/>
        </p:nvPicPr>
        <p:blipFill>
          <a:blip r:embed="rId3" cstate="print"/>
          <a:srcRect/>
          <a:stretch>
            <a:fillRect/>
          </a:stretch>
        </p:blipFill>
        <p:spPr bwMode="auto">
          <a:xfrm>
            <a:off x="2887543" y="1846264"/>
            <a:ext cx="487856" cy="870294"/>
          </a:xfrm>
          <a:prstGeom prst="rect">
            <a:avLst/>
          </a:prstGeom>
          <a:noFill/>
        </p:spPr>
      </p:pic>
      <p:grpSp>
        <p:nvGrpSpPr>
          <p:cNvPr id="5" name="Group 7"/>
          <p:cNvGrpSpPr/>
          <p:nvPr/>
        </p:nvGrpSpPr>
        <p:grpSpPr>
          <a:xfrm>
            <a:off x="3370263" y="1827213"/>
            <a:ext cx="570735" cy="915987"/>
            <a:chOff x="4570413" y="3446463"/>
            <a:chExt cx="1354137" cy="2173287"/>
          </a:xfrm>
        </p:grpSpPr>
        <p:sp>
          <p:nvSpPr>
            <p:cNvPr id="9" name="AutoShape 6"/>
            <p:cNvSpPr>
              <a:spLocks noChangeAspect="1" noChangeArrowheads="1" noTextEdit="1"/>
            </p:cNvSpPr>
            <p:nvPr/>
          </p:nvSpPr>
          <p:spPr bwMode="auto">
            <a:xfrm>
              <a:off x="4572000" y="3446463"/>
              <a:ext cx="1352550" cy="2173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8"/>
            <p:cNvSpPr>
              <a:spLocks/>
            </p:cNvSpPr>
            <p:nvPr/>
          </p:nvSpPr>
          <p:spPr bwMode="auto">
            <a:xfrm>
              <a:off x="4570413" y="3471863"/>
              <a:ext cx="1325563" cy="2128837"/>
            </a:xfrm>
            <a:custGeom>
              <a:avLst/>
              <a:gdLst/>
              <a:ahLst/>
              <a:cxnLst>
                <a:cxn ang="0">
                  <a:pos x="1460" y="212"/>
                </a:cxn>
                <a:cxn ang="0">
                  <a:pos x="1439" y="578"/>
                </a:cxn>
                <a:cxn ang="0">
                  <a:pos x="1449" y="699"/>
                </a:cxn>
                <a:cxn ang="0">
                  <a:pos x="1507" y="777"/>
                </a:cxn>
                <a:cxn ang="0">
                  <a:pos x="1181" y="1083"/>
                </a:cxn>
                <a:cxn ang="0">
                  <a:pos x="1037" y="1355"/>
                </a:cxn>
                <a:cxn ang="0">
                  <a:pos x="553" y="1459"/>
                </a:cxn>
                <a:cxn ang="0">
                  <a:pos x="374" y="1526"/>
                </a:cxn>
                <a:cxn ang="0">
                  <a:pos x="206" y="1522"/>
                </a:cxn>
                <a:cxn ang="0">
                  <a:pos x="74" y="1599"/>
                </a:cxn>
                <a:cxn ang="0">
                  <a:pos x="17" y="1681"/>
                </a:cxn>
                <a:cxn ang="0">
                  <a:pos x="88" y="1712"/>
                </a:cxn>
                <a:cxn ang="0">
                  <a:pos x="117" y="1778"/>
                </a:cxn>
                <a:cxn ang="0">
                  <a:pos x="177" y="1826"/>
                </a:cxn>
                <a:cxn ang="0">
                  <a:pos x="383" y="1808"/>
                </a:cxn>
                <a:cxn ang="0">
                  <a:pos x="655" y="2015"/>
                </a:cxn>
                <a:cxn ang="0">
                  <a:pos x="974" y="1931"/>
                </a:cxn>
                <a:cxn ang="0">
                  <a:pos x="1185" y="1948"/>
                </a:cxn>
                <a:cxn ang="0">
                  <a:pos x="1274" y="1888"/>
                </a:cxn>
                <a:cxn ang="0">
                  <a:pos x="1283" y="2071"/>
                </a:cxn>
                <a:cxn ang="0">
                  <a:pos x="1233" y="2347"/>
                </a:cxn>
                <a:cxn ang="0">
                  <a:pos x="1058" y="3147"/>
                </a:cxn>
                <a:cxn ang="0">
                  <a:pos x="1041" y="3432"/>
                </a:cxn>
                <a:cxn ang="0">
                  <a:pos x="1019" y="3650"/>
                </a:cxn>
                <a:cxn ang="0">
                  <a:pos x="1007" y="4253"/>
                </a:cxn>
                <a:cxn ang="0">
                  <a:pos x="963" y="4656"/>
                </a:cxn>
                <a:cxn ang="0">
                  <a:pos x="777" y="4857"/>
                </a:cxn>
                <a:cxn ang="0">
                  <a:pos x="765" y="4963"/>
                </a:cxn>
                <a:cxn ang="0">
                  <a:pos x="1111" y="5029"/>
                </a:cxn>
                <a:cxn ang="0">
                  <a:pos x="1526" y="5020"/>
                </a:cxn>
                <a:cxn ang="0">
                  <a:pos x="1745" y="5036"/>
                </a:cxn>
                <a:cxn ang="0">
                  <a:pos x="2053" y="4967"/>
                </a:cxn>
                <a:cxn ang="0">
                  <a:pos x="2252" y="5305"/>
                </a:cxn>
                <a:cxn ang="0">
                  <a:pos x="2484" y="5290"/>
                </a:cxn>
                <a:cxn ang="0">
                  <a:pos x="2862" y="5304"/>
                </a:cxn>
                <a:cxn ang="0">
                  <a:pos x="3292" y="5156"/>
                </a:cxn>
                <a:cxn ang="0">
                  <a:pos x="3343" y="4902"/>
                </a:cxn>
                <a:cxn ang="0">
                  <a:pos x="3289" y="4434"/>
                </a:cxn>
                <a:cxn ang="0">
                  <a:pos x="3228" y="4185"/>
                </a:cxn>
                <a:cxn ang="0">
                  <a:pos x="3171" y="3908"/>
                </a:cxn>
                <a:cxn ang="0">
                  <a:pos x="3122" y="3446"/>
                </a:cxn>
                <a:cxn ang="0">
                  <a:pos x="3156" y="2654"/>
                </a:cxn>
                <a:cxn ang="0">
                  <a:pos x="3332" y="2291"/>
                </a:cxn>
                <a:cxn ang="0">
                  <a:pos x="3281" y="1723"/>
                </a:cxn>
                <a:cxn ang="0">
                  <a:pos x="3292" y="1407"/>
                </a:cxn>
                <a:cxn ang="0">
                  <a:pos x="3100" y="1211"/>
                </a:cxn>
                <a:cxn ang="0">
                  <a:pos x="3012" y="1066"/>
                </a:cxn>
                <a:cxn ang="0">
                  <a:pos x="3102" y="955"/>
                </a:cxn>
                <a:cxn ang="0">
                  <a:pos x="3045" y="706"/>
                </a:cxn>
                <a:cxn ang="0">
                  <a:pos x="2937" y="484"/>
                </a:cxn>
                <a:cxn ang="0">
                  <a:pos x="2653" y="416"/>
                </a:cxn>
                <a:cxn ang="0">
                  <a:pos x="2501" y="560"/>
                </a:cxn>
                <a:cxn ang="0">
                  <a:pos x="2499" y="976"/>
                </a:cxn>
                <a:cxn ang="0">
                  <a:pos x="2482" y="1178"/>
                </a:cxn>
                <a:cxn ang="0">
                  <a:pos x="2236" y="891"/>
                </a:cxn>
                <a:cxn ang="0">
                  <a:pos x="2007" y="693"/>
                </a:cxn>
                <a:cxn ang="0">
                  <a:pos x="2026" y="604"/>
                </a:cxn>
                <a:cxn ang="0">
                  <a:pos x="2041" y="471"/>
                </a:cxn>
                <a:cxn ang="0">
                  <a:pos x="2064" y="342"/>
                </a:cxn>
                <a:cxn ang="0">
                  <a:pos x="1797" y="19"/>
                </a:cxn>
              </a:cxnLst>
              <a:rect l="0" t="0" r="r" b="b"/>
              <a:pathLst>
                <a:path w="3343" h="5366">
                  <a:moveTo>
                    <a:pt x="1644" y="25"/>
                  </a:moveTo>
                  <a:lnTo>
                    <a:pt x="1640" y="33"/>
                  </a:lnTo>
                  <a:lnTo>
                    <a:pt x="1635" y="38"/>
                  </a:lnTo>
                  <a:lnTo>
                    <a:pt x="1627" y="42"/>
                  </a:lnTo>
                  <a:lnTo>
                    <a:pt x="1621" y="43"/>
                  </a:lnTo>
                  <a:lnTo>
                    <a:pt x="1612" y="43"/>
                  </a:lnTo>
                  <a:lnTo>
                    <a:pt x="1604" y="43"/>
                  </a:lnTo>
                  <a:lnTo>
                    <a:pt x="1595" y="42"/>
                  </a:lnTo>
                  <a:lnTo>
                    <a:pt x="1588" y="43"/>
                  </a:lnTo>
                  <a:lnTo>
                    <a:pt x="1475" y="148"/>
                  </a:lnTo>
                  <a:lnTo>
                    <a:pt x="1467" y="162"/>
                  </a:lnTo>
                  <a:lnTo>
                    <a:pt x="1464" y="178"/>
                  </a:lnTo>
                  <a:lnTo>
                    <a:pt x="1461" y="195"/>
                  </a:lnTo>
                  <a:lnTo>
                    <a:pt x="1460" y="212"/>
                  </a:lnTo>
                  <a:lnTo>
                    <a:pt x="1458" y="229"/>
                  </a:lnTo>
                  <a:lnTo>
                    <a:pt x="1456" y="246"/>
                  </a:lnTo>
                  <a:lnTo>
                    <a:pt x="1451" y="262"/>
                  </a:lnTo>
                  <a:lnTo>
                    <a:pt x="1444" y="277"/>
                  </a:lnTo>
                  <a:lnTo>
                    <a:pt x="1447" y="311"/>
                  </a:lnTo>
                  <a:lnTo>
                    <a:pt x="1450" y="347"/>
                  </a:lnTo>
                  <a:lnTo>
                    <a:pt x="1451" y="382"/>
                  </a:lnTo>
                  <a:lnTo>
                    <a:pt x="1452" y="418"/>
                  </a:lnTo>
                  <a:lnTo>
                    <a:pt x="1451" y="452"/>
                  </a:lnTo>
                  <a:lnTo>
                    <a:pt x="1448" y="487"/>
                  </a:lnTo>
                  <a:lnTo>
                    <a:pt x="1443" y="522"/>
                  </a:lnTo>
                  <a:lnTo>
                    <a:pt x="1437" y="558"/>
                  </a:lnTo>
                  <a:lnTo>
                    <a:pt x="1438" y="568"/>
                  </a:lnTo>
                  <a:lnTo>
                    <a:pt x="1439" y="578"/>
                  </a:lnTo>
                  <a:lnTo>
                    <a:pt x="1440" y="588"/>
                  </a:lnTo>
                  <a:lnTo>
                    <a:pt x="1443" y="598"/>
                  </a:lnTo>
                  <a:lnTo>
                    <a:pt x="1444" y="607"/>
                  </a:lnTo>
                  <a:lnTo>
                    <a:pt x="1448" y="617"/>
                  </a:lnTo>
                  <a:lnTo>
                    <a:pt x="1451" y="626"/>
                  </a:lnTo>
                  <a:lnTo>
                    <a:pt x="1457" y="636"/>
                  </a:lnTo>
                  <a:lnTo>
                    <a:pt x="1449" y="641"/>
                  </a:lnTo>
                  <a:lnTo>
                    <a:pt x="1444" y="648"/>
                  </a:lnTo>
                  <a:lnTo>
                    <a:pt x="1442" y="656"/>
                  </a:lnTo>
                  <a:lnTo>
                    <a:pt x="1442" y="665"/>
                  </a:lnTo>
                  <a:lnTo>
                    <a:pt x="1442" y="672"/>
                  </a:lnTo>
                  <a:lnTo>
                    <a:pt x="1444" y="681"/>
                  </a:lnTo>
                  <a:lnTo>
                    <a:pt x="1447" y="690"/>
                  </a:lnTo>
                  <a:lnTo>
                    <a:pt x="1449" y="699"/>
                  </a:lnTo>
                  <a:lnTo>
                    <a:pt x="1457" y="716"/>
                  </a:lnTo>
                  <a:lnTo>
                    <a:pt x="1469" y="724"/>
                  </a:lnTo>
                  <a:lnTo>
                    <a:pt x="1481" y="724"/>
                  </a:lnTo>
                  <a:lnTo>
                    <a:pt x="1496" y="722"/>
                  </a:lnTo>
                  <a:lnTo>
                    <a:pt x="1508" y="720"/>
                  </a:lnTo>
                  <a:lnTo>
                    <a:pt x="1520" y="721"/>
                  </a:lnTo>
                  <a:lnTo>
                    <a:pt x="1528" y="730"/>
                  </a:lnTo>
                  <a:lnTo>
                    <a:pt x="1533" y="750"/>
                  </a:lnTo>
                  <a:lnTo>
                    <a:pt x="1533" y="757"/>
                  </a:lnTo>
                  <a:lnTo>
                    <a:pt x="1530" y="763"/>
                  </a:lnTo>
                  <a:lnTo>
                    <a:pt x="1525" y="767"/>
                  </a:lnTo>
                  <a:lnTo>
                    <a:pt x="1521" y="771"/>
                  </a:lnTo>
                  <a:lnTo>
                    <a:pt x="1514" y="773"/>
                  </a:lnTo>
                  <a:lnTo>
                    <a:pt x="1507" y="777"/>
                  </a:lnTo>
                  <a:lnTo>
                    <a:pt x="1502" y="780"/>
                  </a:lnTo>
                  <a:lnTo>
                    <a:pt x="1497" y="785"/>
                  </a:lnTo>
                  <a:lnTo>
                    <a:pt x="1455" y="796"/>
                  </a:lnTo>
                  <a:lnTo>
                    <a:pt x="1413" y="812"/>
                  </a:lnTo>
                  <a:lnTo>
                    <a:pt x="1369" y="830"/>
                  </a:lnTo>
                  <a:lnTo>
                    <a:pt x="1330" y="853"/>
                  </a:lnTo>
                  <a:lnTo>
                    <a:pt x="1293" y="880"/>
                  </a:lnTo>
                  <a:lnTo>
                    <a:pt x="1263" y="913"/>
                  </a:lnTo>
                  <a:lnTo>
                    <a:pt x="1241" y="950"/>
                  </a:lnTo>
                  <a:lnTo>
                    <a:pt x="1230" y="995"/>
                  </a:lnTo>
                  <a:lnTo>
                    <a:pt x="1216" y="1016"/>
                  </a:lnTo>
                  <a:lnTo>
                    <a:pt x="1203" y="1038"/>
                  </a:lnTo>
                  <a:lnTo>
                    <a:pt x="1191" y="1060"/>
                  </a:lnTo>
                  <a:lnTo>
                    <a:pt x="1181" y="1083"/>
                  </a:lnTo>
                  <a:lnTo>
                    <a:pt x="1172" y="1107"/>
                  </a:lnTo>
                  <a:lnTo>
                    <a:pt x="1166" y="1132"/>
                  </a:lnTo>
                  <a:lnTo>
                    <a:pt x="1161" y="1156"/>
                  </a:lnTo>
                  <a:lnTo>
                    <a:pt x="1161" y="1184"/>
                  </a:lnTo>
                  <a:lnTo>
                    <a:pt x="1151" y="1203"/>
                  </a:lnTo>
                  <a:lnTo>
                    <a:pt x="1142" y="1224"/>
                  </a:lnTo>
                  <a:lnTo>
                    <a:pt x="1132" y="1243"/>
                  </a:lnTo>
                  <a:lnTo>
                    <a:pt x="1124" y="1263"/>
                  </a:lnTo>
                  <a:lnTo>
                    <a:pt x="1114" y="1282"/>
                  </a:lnTo>
                  <a:lnTo>
                    <a:pt x="1104" y="1301"/>
                  </a:lnTo>
                  <a:lnTo>
                    <a:pt x="1093" y="1320"/>
                  </a:lnTo>
                  <a:lnTo>
                    <a:pt x="1083" y="1340"/>
                  </a:lnTo>
                  <a:lnTo>
                    <a:pt x="1060" y="1348"/>
                  </a:lnTo>
                  <a:lnTo>
                    <a:pt x="1037" y="1355"/>
                  </a:lnTo>
                  <a:lnTo>
                    <a:pt x="1012" y="1358"/>
                  </a:lnTo>
                  <a:lnTo>
                    <a:pt x="989" y="1361"/>
                  </a:lnTo>
                  <a:lnTo>
                    <a:pt x="963" y="1361"/>
                  </a:lnTo>
                  <a:lnTo>
                    <a:pt x="939" y="1361"/>
                  </a:lnTo>
                  <a:lnTo>
                    <a:pt x="916" y="1361"/>
                  </a:lnTo>
                  <a:lnTo>
                    <a:pt x="893" y="1361"/>
                  </a:lnTo>
                  <a:lnTo>
                    <a:pt x="848" y="1370"/>
                  </a:lnTo>
                  <a:lnTo>
                    <a:pt x="807" y="1382"/>
                  </a:lnTo>
                  <a:lnTo>
                    <a:pt x="764" y="1395"/>
                  </a:lnTo>
                  <a:lnTo>
                    <a:pt x="724" y="1411"/>
                  </a:lnTo>
                  <a:lnTo>
                    <a:pt x="681" y="1425"/>
                  </a:lnTo>
                  <a:lnTo>
                    <a:pt x="639" y="1439"/>
                  </a:lnTo>
                  <a:lnTo>
                    <a:pt x="597" y="1450"/>
                  </a:lnTo>
                  <a:lnTo>
                    <a:pt x="553" y="1459"/>
                  </a:lnTo>
                  <a:lnTo>
                    <a:pt x="535" y="1458"/>
                  </a:lnTo>
                  <a:lnTo>
                    <a:pt x="519" y="1459"/>
                  </a:lnTo>
                  <a:lnTo>
                    <a:pt x="503" y="1463"/>
                  </a:lnTo>
                  <a:lnTo>
                    <a:pt x="490" y="1467"/>
                  </a:lnTo>
                  <a:lnTo>
                    <a:pt x="475" y="1472"/>
                  </a:lnTo>
                  <a:lnTo>
                    <a:pt x="462" y="1480"/>
                  </a:lnTo>
                  <a:lnTo>
                    <a:pt x="448" y="1487"/>
                  </a:lnTo>
                  <a:lnTo>
                    <a:pt x="436" y="1498"/>
                  </a:lnTo>
                  <a:lnTo>
                    <a:pt x="429" y="1509"/>
                  </a:lnTo>
                  <a:lnTo>
                    <a:pt x="421" y="1518"/>
                  </a:lnTo>
                  <a:lnTo>
                    <a:pt x="410" y="1523"/>
                  </a:lnTo>
                  <a:lnTo>
                    <a:pt x="400" y="1527"/>
                  </a:lnTo>
                  <a:lnTo>
                    <a:pt x="387" y="1527"/>
                  </a:lnTo>
                  <a:lnTo>
                    <a:pt x="374" y="1526"/>
                  </a:lnTo>
                  <a:lnTo>
                    <a:pt x="361" y="1523"/>
                  </a:lnTo>
                  <a:lnTo>
                    <a:pt x="351" y="1522"/>
                  </a:lnTo>
                  <a:lnTo>
                    <a:pt x="333" y="1520"/>
                  </a:lnTo>
                  <a:lnTo>
                    <a:pt x="317" y="1517"/>
                  </a:lnTo>
                  <a:lnTo>
                    <a:pt x="301" y="1512"/>
                  </a:lnTo>
                  <a:lnTo>
                    <a:pt x="287" y="1508"/>
                  </a:lnTo>
                  <a:lnTo>
                    <a:pt x="270" y="1503"/>
                  </a:lnTo>
                  <a:lnTo>
                    <a:pt x="254" y="1500"/>
                  </a:lnTo>
                  <a:lnTo>
                    <a:pt x="236" y="1499"/>
                  </a:lnTo>
                  <a:lnTo>
                    <a:pt x="219" y="1502"/>
                  </a:lnTo>
                  <a:lnTo>
                    <a:pt x="214" y="1507"/>
                  </a:lnTo>
                  <a:lnTo>
                    <a:pt x="208" y="1511"/>
                  </a:lnTo>
                  <a:lnTo>
                    <a:pt x="205" y="1514"/>
                  </a:lnTo>
                  <a:lnTo>
                    <a:pt x="206" y="1522"/>
                  </a:lnTo>
                  <a:lnTo>
                    <a:pt x="211" y="1527"/>
                  </a:lnTo>
                  <a:lnTo>
                    <a:pt x="218" y="1531"/>
                  </a:lnTo>
                  <a:lnTo>
                    <a:pt x="224" y="1536"/>
                  </a:lnTo>
                  <a:lnTo>
                    <a:pt x="231" y="1540"/>
                  </a:lnTo>
                  <a:lnTo>
                    <a:pt x="242" y="1548"/>
                  </a:lnTo>
                  <a:lnTo>
                    <a:pt x="252" y="1558"/>
                  </a:lnTo>
                  <a:lnTo>
                    <a:pt x="228" y="1564"/>
                  </a:lnTo>
                  <a:lnTo>
                    <a:pt x="206" y="1568"/>
                  </a:lnTo>
                  <a:lnTo>
                    <a:pt x="183" y="1572"/>
                  </a:lnTo>
                  <a:lnTo>
                    <a:pt x="161" y="1575"/>
                  </a:lnTo>
                  <a:lnTo>
                    <a:pt x="137" y="1578"/>
                  </a:lnTo>
                  <a:lnTo>
                    <a:pt x="116" y="1583"/>
                  </a:lnTo>
                  <a:lnTo>
                    <a:pt x="95" y="1588"/>
                  </a:lnTo>
                  <a:lnTo>
                    <a:pt x="74" y="1599"/>
                  </a:lnTo>
                  <a:lnTo>
                    <a:pt x="66" y="1600"/>
                  </a:lnTo>
                  <a:lnTo>
                    <a:pt x="58" y="1603"/>
                  </a:lnTo>
                  <a:lnTo>
                    <a:pt x="48" y="1605"/>
                  </a:lnTo>
                  <a:lnTo>
                    <a:pt x="41" y="1610"/>
                  </a:lnTo>
                  <a:lnTo>
                    <a:pt x="33" y="1613"/>
                  </a:lnTo>
                  <a:lnTo>
                    <a:pt x="27" y="1619"/>
                  </a:lnTo>
                  <a:lnTo>
                    <a:pt x="24" y="1625"/>
                  </a:lnTo>
                  <a:lnTo>
                    <a:pt x="24" y="1637"/>
                  </a:lnTo>
                  <a:lnTo>
                    <a:pt x="32" y="1645"/>
                  </a:lnTo>
                  <a:lnTo>
                    <a:pt x="36" y="1652"/>
                  </a:lnTo>
                  <a:lnTo>
                    <a:pt x="35" y="1660"/>
                  </a:lnTo>
                  <a:lnTo>
                    <a:pt x="32" y="1668"/>
                  </a:lnTo>
                  <a:lnTo>
                    <a:pt x="24" y="1674"/>
                  </a:lnTo>
                  <a:lnTo>
                    <a:pt x="17" y="1681"/>
                  </a:lnTo>
                  <a:lnTo>
                    <a:pt x="10" y="1687"/>
                  </a:lnTo>
                  <a:lnTo>
                    <a:pt x="7" y="1694"/>
                  </a:lnTo>
                  <a:lnTo>
                    <a:pt x="2" y="1698"/>
                  </a:lnTo>
                  <a:lnTo>
                    <a:pt x="0" y="1706"/>
                  </a:lnTo>
                  <a:lnTo>
                    <a:pt x="0" y="1713"/>
                  </a:lnTo>
                  <a:lnTo>
                    <a:pt x="4" y="1720"/>
                  </a:lnTo>
                  <a:lnTo>
                    <a:pt x="14" y="1721"/>
                  </a:lnTo>
                  <a:lnTo>
                    <a:pt x="25" y="1723"/>
                  </a:lnTo>
                  <a:lnTo>
                    <a:pt x="36" y="1724"/>
                  </a:lnTo>
                  <a:lnTo>
                    <a:pt x="48" y="1725"/>
                  </a:lnTo>
                  <a:lnTo>
                    <a:pt x="58" y="1724"/>
                  </a:lnTo>
                  <a:lnTo>
                    <a:pt x="68" y="1722"/>
                  </a:lnTo>
                  <a:lnTo>
                    <a:pt x="78" y="1719"/>
                  </a:lnTo>
                  <a:lnTo>
                    <a:pt x="88" y="1712"/>
                  </a:lnTo>
                  <a:lnTo>
                    <a:pt x="95" y="1720"/>
                  </a:lnTo>
                  <a:lnTo>
                    <a:pt x="89" y="1728"/>
                  </a:lnTo>
                  <a:lnTo>
                    <a:pt x="80" y="1736"/>
                  </a:lnTo>
                  <a:lnTo>
                    <a:pt x="68" y="1743"/>
                  </a:lnTo>
                  <a:lnTo>
                    <a:pt x="59" y="1751"/>
                  </a:lnTo>
                  <a:lnTo>
                    <a:pt x="51" y="1759"/>
                  </a:lnTo>
                  <a:lnTo>
                    <a:pt x="49" y="1769"/>
                  </a:lnTo>
                  <a:lnTo>
                    <a:pt x="53" y="1778"/>
                  </a:lnTo>
                  <a:lnTo>
                    <a:pt x="68" y="1791"/>
                  </a:lnTo>
                  <a:lnTo>
                    <a:pt x="68" y="1795"/>
                  </a:lnTo>
                  <a:lnTo>
                    <a:pt x="80" y="1793"/>
                  </a:lnTo>
                  <a:lnTo>
                    <a:pt x="92" y="1789"/>
                  </a:lnTo>
                  <a:lnTo>
                    <a:pt x="105" y="1784"/>
                  </a:lnTo>
                  <a:lnTo>
                    <a:pt x="117" y="1778"/>
                  </a:lnTo>
                  <a:lnTo>
                    <a:pt x="130" y="1773"/>
                  </a:lnTo>
                  <a:lnTo>
                    <a:pt x="142" y="1770"/>
                  </a:lnTo>
                  <a:lnTo>
                    <a:pt x="155" y="1769"/>
                  </a:lnTo>
                  <a:lnTo>
                    <a:pt x="169" y="1773"/>
                  </a:lnTo>
                  <a:lnTo>
                    <a:pt x="164" y="1780"/>
                  </a:lnTo>
                  <a:lnTo>
                    <a:pt x="156" y="1788"/>
                  </a:lnTo>
                  <a:lnTo>
                    <a:pt x="146" y="1796"/>
                  </a:lnTo>
                  <a:lnTo>
                    <a:pt x="137" y="1804"/>
                  </a:lnTo>
                  <a:lnTo>
                    <a:pt x="130" y="1811"/>
                  </a:lnTo>
                  <a:lnTo>
                    <a:pt x="127" y="1820"/>
                  </a:lnTo>
                  <a:lnTo>
                    <a:pt x="130" y="1829"/>
                  </a:lnTo>
                  <a:lnTo>
                    <a:pt x="141" y="1839"/>
                  </a:lnTo>
                  <a:lnTo>
                    <a:pt x="159" y="1833"/>
                  </a:lnTo>
                  <a:lnTo>
                    <a:pt x="177" y="1826"/>
                  </a:lnTo>
                  <a:lnTo>
                    <a:pt x="194" y="1819"/>
                  </a:lnTo>
                  <a:lnTo>
                    <a:pt x="211" y="1811"/>
                  </a:lnTo>
                  <a:lnTo>
                    <a:pt x="228" y="1801"/>
                  </a:lnTo>
                  <a:lnTo>
                    <a:pt x="245" y="1794"/>
                  </a:lnTo>
                  <a:lnTo>
                    <a:pt x="263" y="1787"/>
                  </a:lnTo>
                  <a:lnTo>
                    <a:pt x="284" y="1785"/>
                  </a:lnTo>
                  <a:lnTo>
                    <a:pt x="296" y="1786"/>
                  </a:lnTo>
                  <a:lnTo>
                    <a:pt x="308" y="1789"/>
                  </a:lnTo>
                  <a:lnTo>
                    <a:pt x="320" y="1791"/>
                  </a:lnTo>
                  <a:lnTo>
                    <a:pt x="334" y="1794"/>
                  </a:lnTo>
                  <a:lnTo>
                    <a:pt x="346" y="1796"/>
                  </a:lnTo>
                  <a:lnTo>
                    <a:pt x="359" y="1800"/>
                  </a:lnTo>
                  <a:lnTo>
                    <a:pt x="371" y="1803"/>
                  </a:lnTo>
                  <a:lnTo>
                    <a:pt x="383" y="1808"/>
                  </a:lnTo>
                  <a:lnTo>
                    <a:pt x="388" y="1803"/>
                  </a:lnTo>
                  <a:lnTo>
                    <a:pt x="406" y="1825"/>
                  </a:lnTo>
                  <a:lnTo>
                    <a:pt x="421" y="1850"/>
                  </a:lnTo>
                  <a:lnTo>
                    <a:pt x="435" y="1876"/>
                  </a:lnTo>
                  <a:lnTo>
                    <a:pt x="450" y="1903"/>
                  </a:lnTo>
                  <a:lnTo>
                    <a:pt x="462" y="1929"/>
                  </a:lnTo>
                  <a:lnTo>
                    <a:pt x="478" y="1956"/>
                  </a:lnTo>
                  <a:lnTo>
                    <a:pt x="494" y="1980"/>
                  </a:lnTo>
                  <a:lnTo>
                    <a:pt x="517" y="2005"/>
                  </a:lnTo>
                  <a:lnTo>
                    <a:pt x="542" y="2022"/>
                  </a:lnTo>
                  <a:lnTo>
                    <a:pt x="570" y="2030"/>
                  </a:lnTo>
                  <a:lnTo>
                    <a:pt x="597" y="2029"/>
                  </a:lnTo>
                  <a:lnTo>
                    <a:pt x="627" y="2024"/>
                  </a:lnTo>
                  <a:lnTo>
                    <a:pt x="655" y="2015"/>
                  </a:lnTo>
                  <a:lnTo>
                    <a:pt x="685" y="2007"/>
                  </a:lnTo>
                  <a:lnTo>
                    <a:pt x="715" y="2002"/>
                  </a:lnTo>
                  <a:lnTo>
                    <a:pt x="745" y="2000"/>
                  </a:lnTo>
                  <a:lnTo>
                    <a:pt x="764" y="1985"/>
                  </a:lnTo>
                  <a:lnTo>
                    <a:pt x="788" y="1979"/>
                  </a:lnTo>
                  <a:lnTo>
                    <a:pt x="812" y="1977"/>
                  </a:lnTo>
                  <a:lnTo>
                    <a:pt x="838" y="1979"/>
                  </a:lnTo>
                  <a:lnTo>
                    <a:pt x="862" y="1978"/>
                  </a:lnTo>
                  <a:lnTo>
                    <a:pt x="884" y="1972"/>
                  </a:lnTo>
                  <a:lnTo>
                    <a:pt x="903" y="1959"/>
                  </a:lnTo>
                  <a:lnTo>
                    <a:pt x="919" y="1934"/>
                  </a:lnTo>
                  <a:lnTo>
                    <a:pt x="939" y="1926"/>
                  </a:lnTo>
                  <a:lnTo>
                    <a:pt x="957" y="1926"/>
                  </a:lnTo>
                  <a:lnTo>
                    <a:pt x="974" y="1931"/>
                  </a:lnTo>
                  <a:lnTo>
                    <a:pt x="991" y="1939"/>
                  </a:lnTo>
                  <a:lnTo>
                    <a:pt x="1007" y="1947"/>
                  </a:lnTo>
                  <a:lnTo>
                    <a:pt x="1023" y="1956"/>
                  </a:lnTo>
                  <a:lnTo>
                    <a:pt x="1040" y="1960"/>
                  </a:lnTo>
                  <a:lnTo>
                    <a:pt x="1060" y="1962"/>
                  </a:lnTo>
                  <a:lnTo>
                    <a:pt x="1076" y="1962"/>
                  </a:lnTo>
                  <a:lnTo>
                    <a:pt x="1092" y="1961"/>
                  </a:lnTo>
                  <a:lnTo>
                    <a:pt x="1106" y="1959"/>
                  </a:lnTo>
                  <a:lnTo>
                    <a:pt x="1122" y="1957"/>
                  </a:lnTo>
                  <a:lnTo>
                    <a:pt x="1137" y="1952"/>
                  </a:lnTo>
                  <a:lnTo>
                    <a:pt x="1151" y="1949"/>
                  </a:lnTo>
                  <a:lnTo>
                    <a:pt x="1166" y="1945"/>
                  </a:lnTo>
                  <a:lnTo>
                    <a:pt x="1182" y="1944"/>
                  </a:lnTo>
                  <a:lnTo>
                    <a:pt x="1185" y="1948"/>
                  </a:lnTo>
                  <a:lnTo>
                    <a:pt x="1191" y="1950"/>
                  </a:lnTo>
                  <a:lnTo>
                    <a:pt x="1197" y="1949"/>
                  </a:lnTo>
                  <a:lnTo>
                    <a:pt x="1204" y="1947"/>
                  </a:lnTo>
                  <a:lnTo>
                    <a:pt x="1210" y="1943"/>
                  </a:lnTo>
                  <a:lnTo>
                    <a:pt x="1216" y="1940"/>
                  </a:lnTo>
                  <a:lnTo>
                    <a:pt x="1223" y="1936"/>
                  </a:lnTo>
                  <a:lnTo>
                    <a:pt x="1230" y="1934"/>
                  </a:lnTo>
                  <a:lnTo>
                    <a:pt x="1238" y="1929"/>
                  </a:lnTo>
                  <a:lnTo>
                    <a:pt x="1246" y="1923"/>
                  </a:lnTo>
                  <a:lnTo>
                    <a:pt x="1251" y="1916"/>
                  </a:lnTo>
                  <a:lnTo>
                    <a:pt x="1258" y="1911"/>
                  </a:lnTo>
                  <a:lnTo>
                    <a:pt x="1263" y="1903"/>
                  </a:lnTo>
                  <a:lnTo>
                    <a:pt x="1269" y="1895"/>
                  </a:lnTo>
                  <a:lnTo>
                    <a:pt x="1274" y="1888"/>
                  </a:lnTo>
                  <a:lnTo>
                    <a:pt x="1280" y="1881"/>
                  </a:lnTo>
                  <a:lnTo>
                    <a:pt x="1287" y="1889"/>
                  </a:lnTo>
                  <a:lnTo>
                    <a:pt x="1292" y="1898"/>
                  </a:lnTo>
                  <a:lnTo>
                    <a:pt x="1294" y="1907"/>
                  </a:lnTo>
                  <a:lnTo>
                    <a:pt x="1297" y="1916"/>
                  </a:lnTo>
                  <a:lnTo>
                    <a:pt x="1296" y="1932"/>
                  </a:lnTo>
                  <a:lnTo>
                    <a:pt x="1298" y="1950"/>
                  </a:lnTo>
                  <a:lnTo>
                    <a:pt x="1300" y="1968"/>
                  </a:lnTo>
                  <a:lnTo>
                    <a:pt x="1302" y="1988"/>
                  </a:lnTo>
                  <a:lnTo>
                    <a:pt x="1301" y="2006"/>
                  </a:lnTo>
                  <a:lnTo>
                    <a:pt x="1300" y="2025"/>
                  </a:lnTo>
                  <a:lnTo>
                    <a:pt x="1294" y="2041"/>
                  </a:lnTo>
                  <a:lnTo>
                    <a:pt x="1285" y="2058"/>
                  </a:lnTo>
                  <a:lnTo>
                    <a:pt x="1283" y="2071"/>
                  </a:lnTo>
                  <a:lnTo>
                    <a:pt x="1280" y="2087"/>
                  </a:lnTo>
                  <a:lnTo>
                    <a:pt x="1277" y="2103"/>
                  </a:lnTo>
                  <a:lnTo>
                    <a:pt x="1274" y="2119"/>
                  </a:lnTo>
                  <a:lnTo>
                    <a:pt x="1269" y="2135"/>
                  </a:lnTo>
                  <a:lnTo>
                    <a:pt x="1265" y="2152"/>
                  </a:lnTo>
                  <a:lnTo>
                    <a:pt x="1261" y="2168"/>
                  </a:lnTo>
                  <a:lnTo>
                    <a:pt x="1260" y="2185"/>
                  </a:lnTo>
                  <a:lnTo>
                    <a:pt x="1254" y="2207"/>
                  </a:lnTo>
                  <a:lnTo>
                    <a:pt x="1248" y="2229"/>
                  </a:lnTo>
                  <a:lnTo>
                    <a:pt x="1242" y="2253"/>
                  </a:lnTo>
                  <a:lnTo>
                    <a:pt x="1239" y="2277"/>
                  </a:lnTo>
                  <a:lnTo>
                    <a:pt x="1236" y="2300"/>
                  </a:lnTo>
                  <a:lnTo>
                    <a:pt x="1233" y="2324"/>
                  </a:lnTo>
                  <a:lnTo>
                    <a:pt x="1233" y="2347"/>
                  </a:lnTo>
                  <a:lnTo>
                    <a:pt x="1234" y="2371"/>
                  </a:lnTo>
                  <a:lnTo>
                    <a:pt x="1215" y="2452"/>
                  </a:lnTo>
                  <a:lnTo>
                    <a:pt x="1199" y="2534"/>
                  </a:lnTo>
                  <a:lnTo>
                    <a:pt x="1182" y="2615"/>
                  </a:lnTo>
                  <a:lnTo>
                    <a:pt x="1166" y="2698"/>
                  </a:lnTo>
                  <a:lnTo>
                    <a:pt x="1148" y="2778"/>
                  </a:lnTo>
                  <a:lnTo>
                    <a:pt x="1128" y="2860"/>
                  </a:lnTo>
                  <a:lnTo>
                    <a:pt x="1104" y="2939"/>
                  </a:lnTo>
                  <a:lnTo>
                    <a:pt x="1078" y="3018"/>
                  </a:lnTo>
                  <a:lnTo>
                    <a:pt x="1071" y="3041"/>
                  </a:lnTo>
                  <a:lnTo>
                    <a:pt x="1066" y="3067"/>
                  </a:lnTo>
                  <a:lnTo>
                    <a:pt x="1062" y="3094"/>
                  </a:lnTo>
                  <a:lnTo>
                    <a:pt x="1060" y="3121"/>
                  </a:lnTo>
                  <a:lnTo>
                    <a:pt x="1058" y="3147"/>
                  </a:lnTo>
                  <a:lnTo>
                    <a:pt x="1058" y="3174"/>
                  </a:lnTo>
                  <a:lnTo>
                    <a:pt x="1058" y="3200"/>
                  </a:lnTo>
                  <a:lnTo>
                    <a:pt x="1058" y="3227"/>
                  </a:lnTo>
                  <a:lnTo>
                    <a:pt x="1051" y="3247"/>
                  </a:lnTo>
                  <a:lnTo>
                    <a:pt x="1049" y="3267"/>
                  </a:lnTo>
                  <a:lnTo>
                    <a:pt x="1048" y="3287"/>
                  </a:lnTo>
                  <a:lnTo>
                    <a:pt x="1048" y="3307"/>
                  </a:lnTo>
                  <a:lnTo>
                    <a:pt x="1047" y="3327"/>
                  </a:lnTo>
                  <a:lnTo>
                    <a:pt x="1047" y="3348"/>
                  </a:lnTo>
                  <a:lnTo>
                    <a:pt x="1045" y="3368"/>
                  </a:lnTo>
                  <a:lnTo>
                    <a:pt x="1042" y="3389"/>
                  </a:lnTo>
                  <a:lnTo>
                    <a:pt x="1042" y="3403"/>
                  </a:lnTo>
                  <a:lnTo>
                    <a:pt x="1042" y="3417"/>
                  </a:lnTo>
                  <a:lnTo>
                    <a:pt x="1041" y="3432"/>
                  </a:lnTo>
                  <a:lnTo>
                    <a:pt x="1041" y="3449"/>
                  </a:lnTo>
                  <a:lnTo>
                    <a:pt x="1041" y="3464"/>
                  </a:lnTo>
                  <a:lnTo>
                    <a:pt x="1041" y="3480"/>
                  </a:lnTo>
                  <a:lnTo>
                    <a:pt x="1041" y="3496"/>
                  </a:lnTo>
                  <a:lnTo>
                    <a:pt x="1045" y="3513"/>
                  </a:lnTo>
                  <a:lnTo>
                    <a:pt x="1040" y="3523"/>
                  </a:lnTo>
                  <a:lnTo>
                    <a:pt x="1039" y="3535"/>
                  </a:lnTo>
                  <a:lnTo>
                    <a:pt x="1039" y="3545"/>
                  </a:lnTo>
                  <a:lnTo>
                    <a:pt x="1040" y="3557"/>
                  </a:lnTo>
                  <a:lnTo>
                    <a:pt x="1039" y="3568"/>
                  </a:lnTo>
                  <a:lnTo>
                    <a:pt x="1039" y="3578"/>
                  </a:lnTo>
                  <a:lnTo>
                    <a:pt x="1035" y="3588"/>
                  </a:lnTo>
                  <a:lnTo>
                    <a:pt x="1028" y="3599"/>
                  </a:lnTo>
                  <a:lnTo>
                    <a:pt x="1019" y="3650"/>
                  </a:lnTo>
                  <a:lnTo>
                    <a:pt x="1014" y="3701"/>
                  </a:lnTo>
                  <a:lnTo>
                    <a:pt x="1010" y="3754"/>
                  </a:lnTo>
                  <a:lnTo>
                    <a:pt x="1010" y="3807"/>
                  </a:lnTo>
                  <a:lnTo>
                    <a:pt x="1010" y="3859"/>
                  </a:lnTo>
                  <a:lnTo>
                    <a:pt x="1012" y="3912"/>
                  </a:lnTo>
                  <a:lnTo>
                    <a:pt x="1014" y="3965"/>
                  </a:lnTo>
                  <a:lnTo>
                    <a:pt x="1020" y="4018"/>
                  </a:lnTo>
                  <a:lnTo>
                    <a:pt x="1022" y="4051"/>
                  </a:lnTo>
                  <a:lnTo>
                    <a:pt x="1023" y="4086"/>
                  </a:lnTo>
                  <a:lnTo>
                    <a:pt x="1020" y="4120"/>
                  </a:lnTo>
                  <a:lnTo>
                    <a:pt x="1018" y="4154"/>
                  </a:lnTo>
                  <a:lnTo>
                    <a:pt x="1012" y="4186"/>
                  </a:lnTo>
                  <a:lnTo>
                    <a:pt x="1009" y="4220"/>
                  </a:lnTo>
                  <a:lnTo>
                    <a:pt x="1007" y="4253"/>
                  </a:lnTo>
                  <a:lnTo>
                    <a:pt x="1008" y="4288"/>
                  </a:lnTo>
                  <a:lnTo>
                    <a:pt x="1005" y="4315"/>
                  </a:lnTo>
                  <a:lnTo>
                    <a:pt x="1001" y="4343"/>
                  </a:lnTo>
                  <a:lnTo>
                    <a:pt x="995" y="4370"/>
                  </a:lnTo>
                  <a:lnTo>
                    <a:pt x="991" y="4397"/>
                  </a:lnTo>
                  <a:lnTo>
                    <a:pt x="985" y="4424"/>
                  </a:lnTo>
                  <a:lnTo>
                    <a:pt x="983" y="4451"/>
                  </a:lnTo>
                  <a:lnTo>
                    <a:pt x="984" y="4478"/>
                  </a:lnTo>
                  <a:lnTo>
                    <a:pt x="990" y="4508"/>
                  </a:lnTo>
                  <a:lnTo>
                    <a:pt x="969" y="4543"/>
                  </a:lnTo>
                  <a:lnTo>
                    <a:pt x="966" y="4570"/>
                  </a:lnTo>
                  <a:lnTo>
                    <a:pt x="964" y="4599"/>
                  </a:lnTo>
                  <a:lnTo>
                    <a:pt x="963" y="4627"/>
                  </a:lnTo>
                  <a:lnTo>
                    <a:pt x="963" y="4656"/>
                  </a:lnTo>
                  <a:lnTo>
                    <a:pt x="963" y="4685"/>
                  </a:lnTo>
                  <a:lnTo>
                    <a:pt x="964" y="4714"/>
                  </a:lnTo>
                  <a:lnTo>
                    <a:pt x="966" y="4742"/>
                  </a:lnTo>
                  <a:lnTo>
                    <a:pt x="969" y="4771"/>
                  </a:lnTo>
                  <a:lnTo>
                    <a:pt x="947" y="4780"/>
                  </a:lnTo>
                  <a:lnTo>
                    <a:pt x="927" y="4792"/>
                  </a:lnTo>
                  <a:lnTo>
                    <a:pt x="905" y="4805"/>
                  </a:lnTo>
                  <a:lnTo>
                    <a:pt x="885" y="4817"/>
                  </a:lnTo>
                  <a:lnTo>
                    <a:pt x="864" y="4827"/>
                  </a:lnTo>
                  <a:lnTo>
                    <a:pt x="843" y="4836"/>
                  </a:lnTo>
                  <a:lnTo>
                    <a:pt x="820" y="4842"/>
                  </a:lnTo>
                  <a:lnTo>
                    <a:pt x="798" y="4844"/>
                  </a:lnTo>
                  <a:lnTo>
                    <a:pt x="788" y="4851"/>
                  </a:lnTo>
                  <a:lnTo>
                    <a:pt x="777" y="4857"/>
                  </a:lnTo>
                  <a:lnTo>
                    <a:pt x="767" y="4864"/>
                  </a:lnTo>
                  <a:lnTo>
                    <a:pt x="758" y="4872"/>
                  </a:lnTo>
                  <a:lnTo>
                    <a:pt x="749" y="4879"/>
                  </a:lnTo>
                  <a:lnTo>
                    <a:pt x="741" y="4887"/>
                  </a:lnTo>
                  <a:lnTo>
                    <a:pt x="734" y="4894"/>
                  </a:lnTo>
                  <a:lnTo>
                    <a:pt x="727" y="4905"/>
                  </a:lnTo>
                  <a:lnTo>
                    <a:pt x="724" y="4914"/>
                  </a:lnTo>
                  <a:lnTo>
                    <a:pt x="725" y="4924"/>
                  </a:lnTo>
                  <a:lnTo>
                    <a:pt x="727" y="4932"/>
                  </a:lnTo>
                  <a:lnTo>
                    <a:pt x="733" y="4941"/>
                  </a:lnTo>
                  <a:lnTo>
                    <a:pt x="738" y="4946"/>
                  </a:lnTo>
                  <a:lnTo>
                    <a:pt x="747" y="4953"/>
                  </a:lnTo>
                  <a:lnTo>
                    <a:pt x="755" y="4958"/>
                  </a:lnTo>
                  <a:lnTo>
                    <a:pt x="765" y="4963"/>
                  </a:lnTo>
                  <a:lnTo>
                    <a:pt x="786" y="4962"/>
                  </a:lnTo>
                  <a:lnTo>
                    <a:pt x="806" y="4969"/>
                  </a:lnTo>
                  <a:lnTo>
                    <a:pt x="822" y="4979"/>
                  </a:lnTo>
                  <a:lnTo>
                    <a:pt x="839" y="4992"/>
                  </a:lnTo>
                  <a:lnTo>
                    <a:pt x="855" y="5004"/>
                  </a:lnTo>
                  <a:lnTo>
                    <a:pt x="872" y="5017"/>
                  </a:lnTo>
                  <a:lnTo>
                    <a:pt x="890" y="5026"/>
                  </a:lnTo>
                  <a:lnTo>
                    <a:pt x="911" y="5031"/>
                  </a:lnTo>
                  <a:lnTo>
                    <a:pt x="944" y="5027"/>
                  </a:lnTo>
                  <a:lnTo>
                    <a:pt x="977" y="5025"/>
                  </a:lnTo>
                  <a:lnTo>
                    <a:pt x="1011" y="5024"/>
                  </a:lnTo>
                  <a:lnTo>
                    <a:pt x="1045" y="5025"/>
                  </a:lnTo>
                  <a:lnTo>
                    <a:pt x="1077" y="5026"/>
                  </a:lnTo>
                  <a:lnTo>
                    <a:pt x="1111" y="5029"/>
                  </a:lnTo>
                  <a:lnTo>
                    <a:pt x="1143" y="5035"/>
                  </a:lnTo>
                  <a:lnTo>
                    <a:pt x="1176" y="5042"/>
                  </a:lnTo>
                  <a:lnTo>
                    <a:pt x="1210" y="5031"/>
                  </a:lnTo>
                  <a:lnTo>
                    <a:pt x="1245" y="5026"/>
                  </a:lnTo>
                  <a:lnTo>
                    <a:pt x="1279" y="5021"/>
                  </a:lnTo>
                  <a:lnTo>
                    <a:pt x="1316" y="5019"/>
                  </a:lnTo>
                  <a:lnTo>
                    <a:pt x="1352" y="5016"/>
                  </a:lnTo>
                  <a:lnTo>
                    <a:pt x="1389" y="5015"/>
                  </a:lnTo>
                  <a:lnTo>
                    <a:pt x="1425" y="5012"/>
                  </a:lnTo>
                  <a:lnTo>
                    <a:pt x="1462" y="5011"/>
                  </a:lnTo>
                  <a:lnTo>
                    <a:pt x="1477" y="5013"/>
                  </a:lnTo>
                  <a:lnTo>
                    <a:pt x="1493" y="5017"/>
                  </a:lnTo>
                  <a:lnTo>
                    <a:pt x="1510" y="5018"/>
                  </a:lnTo>
                  <a:lnTo>
                    <a:pt x="1526" y="5020"/>
                  </a:lnTo>
                  <a:lnTo>
                    <a:pt x="1543" y="5021"/>
                  </a:lnTo>
                  <a:lnTo>
                    <a:pt x="1560" y="5024"/>
                  </a:lnTo>
                  <a:lnTo>
                    <a:pt x="1577" y="5027"/>
                  </a:lnTo>
                  <a:lnTo>
                    <a:pt x="1594" y="5031"/>
                  </a:lnTo>
                  <a:lnTo>
                    <a:pt x="1610" y="5026"/>
                  </a:lnTo>
                  <a:lnTo>
                    <a:pt x="1625" y="5022"/>
                  </a:lnTo>
                  <a:lnTo>
                    <a:pt x="1641" y="5019"/>
                  </a:lnTo>
                  <a:lnTo>
                    <a:pt x="1657" y="5018"/>
                  </a:lnTo>
                  <a:lnTo>
                    <a:pt x="1672" y="5017"/>
                  </a:lnTo>
                  <a:lnTo>
                    <a:pt x="1688" y="5018"/>
                  </a:lnTo>
                  <a:lnTo>
                    <a:pt x="1704" y="5022"/>
                  </a:lnTo>
                  <a:lnTo>
                    <a:pt x="1720" y="5031"/>
                  </a:lnTo>
                  <a:lnTo>
                    <a:pt x="1732" y="5033"/>
                  </a:lnTo>
                  <a:lnTo>
                    <a:pt x="1745" y="5036"/>
                  </a:lnTo>
                  <a:lnTo>
                    <a:pt x="1757" y="5040"/>
                  </a:lnTo>
                  <a:lnTo>
                    <a:pt x="1769" y="5047"/>
                  </a:lnTo>
                  <a:lnTo>
                    <a:pt x="1779" y="5053"/>
                  </a:lnTo>
                  <a:lnTo>
                    <a:pt x="1790" y="5061"/>
                  </a:lnTo>
                  <a:lnTo>
                    <a:pt x="1800" y="5067"/>
                  </a:lnTo>
                  <a:lnTo>
                    <a:pt x="1813" y="5076"/>
                  </a:lnTo>
                  <a:lnTo>
                    <a:pt x="1843" y="5064"/>
                  </a:lnTo>
                  <a:lnTo>
                    <a:pt x="1876" y="5054"/>
                  </a:lnTo>
                  <a:lnTo>
                    <a:pt x="1906" y="5044"/>
                  </a:lnTo>
                  <a:lnTo>
                    <a:pt x="1939" y="5034"/>
                  </a:lnTo>
                  <a:lnTo>
                    <a:pt x="1968" y="5020"/>
                  </a:lnTo>
                  <a:lnTo>
                    <a:pt x="1997" y="5006"/>
                  </a:lnTo>
                  <a:lnTo>
                    <a:pt x="2025" y="4988"/>
                  </a:lnTo>
                  <a:lnTo>
                    <a:pt x="2053" y="4967"/>
                  </a:lnTo>
                  <a:lnTo>
                    <a:pt x="2064" y="4969"/>
                  </a:lnTo>
                  <a:lnTo>
                    <a:pt x="2076" y="4967"/>
                  </a:lnTo>
                  <a:lnTo>
                    <a:pt x="2086" y="4964"/>
                  </a:lnTo>
                  <a:lnTo>
                    <a:pt x="2096" y="4961"/>
                  </a:lnTo>
                  <a:lnTo>
                    <a:pt x="2104" y="4955"/>
                  </a:lnTo>
                  <a:lnTo>
                    <a:pt x="2114" y="4949"/>
                  </a:lnTo>
                  <a:lnTo>
                    <a:pt x="2123" y="4944"/>
                  </a:lnTo>
                  <a:lnTo>
                    <a:pt x="2134" y="4941"/>
                  </a:lnTo>
                  <a:lnTo>
                    <a:pt x="2146" y="4953"/>
                  </a:lnTo>
                  <a:lnTo>
                    <a:pt x="2162" y="5260"/>
                  </a:lnTo>
                  <a:lnTo>
                    <a:pt x="2177" y="5282"/>
                  </a:lnTo>
                  <a:lnTo>
                    <a:pt x="2198" y="5296"/>
                  </a:lnTo>
                  <a:lnTo>
                    <a:pt x="2223" y="5303"/>
                  </a:lnTo>
                  <a:lnTo>
                    <a:pt x="2252" y="5305"/>
                  </a:lnTo>
                  <a:lnTo>
                    <a:pt x="2281" y="5303"/>
                  </a:lnTo>
                  <a:lnTo>
                    <a:pt x="2310" y="5301"/>
                  </a:lnTo>
                  <a:lnTo>
                    <a:pt x="2339" y="5297"/>
                  </a:lnTo>
                  <a:lnTo>
                    <a:pt x="2366" y="5299"/>
                  </a:lnTo>
                  <a:lnTo>
                    <a:pt x="2380" y="5296"/>
                  </a:lnTo>
                  <a:lnTo>
                    <a:pt x="2393" y="5295"/>
                  </a:lnTo>
                  <a:lnTo>
                    <a:pt x="2407" y="5294"/>
                  </a:lnTo>
                  <a:lnTo>
                    <a:pt x="2420" y="5293"/>
                  </a:lnTo>
                  <a:lnTo>
                    <a:pt x="2434" y="5291"/>
                  </a:lnTo>
                  <a:lnTo>
                    <a:pt x="2447" y="5289"/>
                  </a:lnTo>
                  <a:lnTo>
                    <a:pt x="2461" y="5284"/>
                  </a:lnTo>
                  <a:lnTo>
                    <a:pt x="2475" y="5281"/>
                  </a:lnTo>
                  <a:lnTo>
                    <a:pt x="2480" y="5284"/>
                  </a:lnTo>
                  <a:lnTo>
                    <a:pt x="2484" y="5290"/>
                  </a:lnTo>
                  <a:lnTo>
                    <a:pt x="2488" y="5296"/>
                  </a:lnTo>
                  <a:lnTo>
                    <a:pt x="2492" y="5303"/>
                  </a:lnTo>
                  <a:lnTo>
                    <a:pt x="2494" y="5309"/>
                  </a:lnTo>
                  <a:lnTo>
                    <a:pt x="2498" y="5315"/>
                  </a:lnTo>
                  <a:lnTo>
                    <a:pt x="2501" y="5322"/>
                  </a:lnTo>
                  <a:lnTo>
                    <a:pt x="2506" y="5329"/>
                  </a:lnTo>
                  <a:lnTo>
                    <a:pt x="2545" y="5354"/>
                  </a:lnTo>
                  <a:lnTo>
                    <a:pt x="2589" y="5366"/>
                  </a:lnTo>
                  <a:lnTo>
                    <a:pt x="2634" y="5366"/>
                  </a:lnTo>
                  <a:lnTo>
                    <a:pt x="2680" y="5358"/>
                  </a:lnTo>
                  <a:lnTo>
                    <a:pt x="2726" y="5344"/>
                  </a:lnTo>
                  <a:lnTo>
                    <a:pt x="2772" y="5329"/>
                  </a:lnTo>
                  <a:lnTo>
                    <a:pt x="2817" y="5314"/>
                  </a:lnTo>
                  <a:lnTo>
                    <a:pt x="2862" y="5304"/>
                  </a:lnTo>
                  <a:lnTo>
                    <a:pt x="2903" y="5290"/>
                  </a:lnTo>
                  <a:lnTo>
                    <a:pt x="2947" y="5280"/>
                  </a:lnTo>
                  <a:lnTo>
                    <a:pt x="2992" y="5272"/>
                  </a:lnTo>
                  <a:lnTo>
                    <a:pt x="3038" y="5266"/>
                  </a:lnTo>
                  <a:lnTo>
                    <a:pt x="3083" y="5260"/>
                  </a:lnTo>
                  <a:lnTo>
                    <a:pt x="3129" y="5255"/>
                  </a:lnTo>
                  <a:lnTo>
                    <a:pt x="3173" y="5247"/>
                  </a:lnTo>
                  <a:lnTo>
                    <a:pt x="3217" y="5238"/>
                  </a:lnTo>
                  <a:lnTo>
                    <a:pt x="3228" y="5225"/>
                  </a:lnTo>
                  <a:lnTo>
                    <a:pt x="3240" y="5211"/>
                  </a:lnTo>
                  <a:lnTo>
                    <a:pt x="3252" y="5198"/>
                  </a:lnTo>
                  <a:lnTo>
                    <a:pt x="3266" y="5184"/>
                  </a:lnTo>
                  <a:lnTo>
                    <a:pt x="3278" y="5170"/>
                  </a:lnTo>
                  <a:lnTo>
                    <a:pt x="3292" y="5156"/>
                  </a:lnTo>
                  <a:lnTo>
                    <a:pt x="3305" y="5143"/>
                  </a:lnTo>
                  <a:lnTo>
                    <a:pt x="3319" y="5132"/>
                  </a:lnTo>
                  <a:lnTo>
                    <a:pt x="3322" y="5111"/>
                  </a:lnTo>
                  <a:lnTo>
                    <a:pt x="3328" y="5090"/>
                  </a:lnTo>
                  <a:lnTo>
                    <a:pt x="3333" y="5067"/>
                  </a:lnTo>
                  <a:lnTo>
                    <a:pt x="3340" y="5046"/>
                  </a:lnTo>
                  <a:lnTo>
                    <a:pt x="3342" y="5025"/>
                  </a:lnTo>
                  <a:lnTo>
                    <a:pt x="3341" y="5004"/>
                  </a:lnTo>
                  <a:lnTo>
                    <a:pt x="3334" y="4984"/>
                  </a:lnTo>
                  <a:lnTo>
                    <a:pt x="3322" y="4967"/>
                  </a:lnTo>
                  <a:lnTo>
                    <a:pt x="3332" y="4953"/>
                  </a:lnTo>
                  <a:lnTo>
                    <a:pt x="3339" y="4937"/>
                  </a:lnTo>
                  <a:lnTo>
                    <a:pt x="3342" y="4919"/>
                  </a:lnTo>
                  <a:lnTo>
                    <a:pt x="3343" y="4902"/>
                  </a:lnTo>
                  <a:lnTo>
                    <a:pt x="3342" y="4883"/>
                  </a:lnTo>
                  <a:lnTo>
                    <a:pt x="3341" y="4865"/>
                  </a:lnTo>
                  <a:lnTo>
                    <a:pt x="3339" y="4847"/>
                  </a:lnTo>
                  <a:lnTo>
                    <a:pt x="3339" y="4832"/>
                  </a:lnTo>
                  <a:lnTo>
                    <a:pt x="3332" y="4786"/>
                  </a:lnTo>
                  <a:lnTo>
                    <a:pt x="3329" y="4741"/>
                  </a:lnTo>
                  <a:lnTo>
                    <a:pt x="3324" y="4696"/>
                  </a:lnTo>
                  <a:lnTo>
                    <a:pt x="3321" y="4651"/>
                  </a:lnTo>
                  <a:lnTo>
                    <a:pt x="3315" y="4606"/>
                  </a:lnTo>
                  <a:lnTo>
                    <a:pt x="3310" y="4562"/>
                  </a:lnTo>
                  <a:lnTo>
                    <a:pt x="3302" y="4518"/>
                  </a:lnTo>
                  <a:lnTo>
                    <a:pt x="3294" y="4478"/>
                  </a:lnTo>
                  <a:lnTo>
                    <a:pt x="3290" y="4456"/>
                  </a:lnTo>
                  <a:lnTo>
                    <a:pt x="3289" y="4434"/>
                  </a:lnTo>
                  <a:lnTo>
                    <a:pt x="3288" y="4412"/>
                  </a:lnTo>
                  <a:lnTo>
                    <a:pt x="3288" y="4390"/>
                  </a:lnTo>
                  <a:lnTo>
                    <a:pt x="3285" y="4369"/>
                  </a:lnTo>
                  <a:lnTo>
                    <a:pt x="3281" y="4349"/>
                  </a:lnTo>
                  <a:lnTo>
                    <a:pt x="3276" y="4329"/>
                  </a:lnTo>
                  <a:lnTo>
                    <a:pt x="3268" y="4311"/>
                  </a:lnTo>
                  <a:lnTo>
                    <a:pt x="3265" y="4294"/>
                  </a:lnTo>
                  <a:lnTo>
                    <a:pt x="3261" y="4277"/>
                  </a:lnTo>
                  <a:lnTo>
                    <a:pt x="3256" y="4261"/>
                  </a:lnTo>
                  <a:lnTo>
                    <a:pt x="3251" y="4247"/>
                  </a:lnTo>
                  <a:lnTo>
                    <a:pt x="3244" y="4231"/>
                  </a:lnTo>
                  <a:lnTo>
                    <a:pt x="3239" y="4215"/>
                  </a:lnTo>
                  <a:lnTo>
                    <a:pt x="3232" y="4200"/>
                  </a:lnTo>
                  <a:lnTo>
                    <a:pt x="3228" y="4185"/>
                  </a:lnTo>
                  <a:lnTo>
                    <a:pt x="3220" y="4177"/>
                  </a:lnTo>
                  <a:lnTo>
                    <a:pt x="3215" y="4170"/>
                  </a:lnTo>
                  <a:lnTo>
                    <a:pt x="3214" y="4161"/>
                  </a:lnTo>
                  <a:lnTo>
                    <a:pt x="3214" y="4152"/>
                  </a:lnTo>
                  <a:lnTo>
                    <a:pt x="3214" y="4142"/>
                  </a:lnTo>
                  <a:lnTo>
                    <a:pt x="3214" y="4133"/>
                  </a:lnTo>
                  <a:lnTo>
                    <a:pt x="3213" y="4126"/>
                  </a:lnTo>
                  <a:lnTo>
                    <a:pt x="3211" y="4119"/>
                  </a:lnTo>
                  <a:lnTo>
                    <a:pt x="3215" y="4114"/>
                  </a:lnTo>
                  <a:lnTo>
                    <a:pt x="3203" y="4074"/>
                  </a:lnTo>
                  <a:lnTo>
                    <a:pt x="3194" y="4033"/>
                  </a:lnTo>
                  <a:lnTo>
                    <a:pt x="3186" y="3992"/>
                  </a:lnTo>
                  <a:lnTo>
                    <a:pt x="3179" y="3950"/>
                  </a:lnTo>
                  <a:lnTo>
                    <a:pt x="3171" y="3908"/>
                  </a:lnTo>
                  <a:lnTo>
                    <a:pt x="3165" y="3866"/>
                  </a:lnTo>
                  <a:lnTo>
                    <a:pt x="3156" y="3825"/>
                  </a:lnTo>
                  <a:lnTo>
                    <a:pt x="3145" y="3785"/>
                  </a:lnTo>
                  <a:lnTo>
                    <a:pt x="3137" y="3752"/>
                  </a:lnTo>
                  <a:lnTo>
                    <a:pt x="3130" y="3718"/>
                  </a:lnTo>
                  <a:lnTo>
                    <a:pt x="3124" y="3682"/>
                  </a:lnTo>
                  <a:lnTo>
                    <a:pt x="3122" y="3647"/>
                  </a:lnTo>
                  <a:lnTo>
                    <a:pt x="3119" y="3611"/>
                  </a:lnTo>
                  <a:lnTo>
                    <a:pt x="3119" y="3575"/>
                  </a:lnTo>
                  <a:lnTo>
                    <a:pt x="3120" y="3538"/>
                  </a:lnTo>
                  <a:lnTo>
                    <a:pt x="3124" y="3502"/>
                  </a:lnTo>
                  <a:lnTo>
                    <a:pt x="3124" y="3497"/>
                  </a:lnTo>
                  <a:lnTo>
                    <a:pt x="3120" y="3496"/>
                  </a:lnTo>
                  <a:lnTo>
                    <a:pt x="3122" y="3446"/>
                  </a:lnTo>
                  <a:lnTo>
                    <a:pt x="3127" y="3399"/>
                  </a:lnTo>
                  <a:lnTo>
                    <a:pt x="3131" y="3352"/>
                  </a:lnTo>
                  <a:lnTo>
                    <a:pt x="3138" y="3305"/>
                  </a:lnTo>
                  <a:lnTo>
                    <a:pt x="3142" y="3258"/>
                  </a:lnTo>
                  <a:lnTo>
                    <a:pt x="3148" y="3211"/>
                  </a:lnTo>
                  <a:lnTo>
                    <a:pt x="3151" y="3165"/>
                  </a:lnTo>
                  <a:lnTo>
                    <a:pt x="3152" y="3119"/>
                  </a:lnTo>
                  <a:lnTo>
                    <a:pt x="3157" y="2795"/>
                  </a:lnTo>
                  <a:lnTo>
                    <a:pt x="3147" y="2772"/>
                  </a:lnTo>
                  <a:lnTo>
                    <a:pt x="3143" y="2748"/>
                  </a:lnTo>
                  <a:lnTo>
                    <a:pt x="3143" y="2725"/>
                  </a:lnTo>
                  <a:lnTo>
                    <a:pt x="3147" y="2701"/>
                  </a:lnTo>
                  <a:lnTo>
                    <a:pt x="3150" y="2677"/>
                  </a:lnTo>
                  <a:lnTo>
                    <a:pt x="3156" y="2654"/>
                  </a:lnTo>
                  <a:lnTo>
                    <a:pt x="3161" y="2630"/>
                  </a:lnTo>
                  <a:lnTo>
                    <a:pt x="3167" y="2609"/>
                  </a:lnTo>
                  <a:lnTo>
                    <a:pt x="3191" y="2589"/>
                  </a:lnTo>
                  <a:lnTo>
                    <a:pt x="3210" y="2568"/>
                  </a:lnTo>
                  <a:lnTo>
                    <a:pt x="3223" y="2546"/>
                  </a:lnTo>
                  <a:lnTo>
                    <a:pt x="3237" y="2524"/>
                  </a:lnTo>
                  <a:lnTo>
                    <a:pt x="3247" y="2500"/>
                  </a:lnTo>
                  <a:lnTo>
                    <a:pt x="3260" y="2476"/>
                  </a:lnTo>
                  <a:lnTo>
                    <a:pt x="3275" y="2455"/>
                  </a:lnTo>
                  <a:lnTo>
                    <a:pt x="3296" y="2437"/>
                  </a:lnTo>
                  <a:lnTo>
                    <a:pt x="3312" y="2401"/>
                  </a:lnTo>
                  <a:lnTo>
                    <a:pt x="3322" y="2365"/>
                  </a:lnTo>
                  <a:lnTo>
                    <a:pt x="3329" y="2328"/>
                  </a:lnTo>
                  <a:lnTo>
                    <a:pt x="3332" y="2291"/>
                  </a:lnTo>
                  <a:lnTo>
                    <a:pt x="3332" y="2252"/>
                  </a:lnTo>
                  <a:lnTo>
                    <a:pt x="3332" y="2213"/>
                  </a:lnTo>
                  <a:lnTo>
                    <a:pt x="3332" y="2172"/>
                  </a:lnTo>
                  <a:lnTo>
                    <a:pt x="3334" y="2132"/>
                  </a:lnTo>
                  <a:lnTo>
                    <a:pt x="3330" y="2088"/>
                  </a:lnTo>
                  <a:lnTo>
                    <a:pt x="3326" y="2044"/>
                  </a:lnTo>
                  <a:lnTo>
                    <a:pt x="3323" y="1999"/>
                  </a:lnTo>
                  <a:lnTo>
                    <a:pt x="3321" y="1956"/>
                  </a:lnTo>
                  <a:lnTo>
                    <a:pt x="3315" y="1912"/>
                  </a:lnTo>
                  <a:lnTo>
                    <a:pt x="3310" y="1868"/>
                  </a:lnTo>
                  <a:lnTo>
                    <a:pt x="3299" y="1825"/>
                  </a:lnTo>
                  <a:lnTo>
                    <a:pt x="3288" y="1785"/>
                  </a:lnTo>
                  <a:lnTo>
                    <a:pt x="3285" y="1755"/>
                  </a:lnTo>
                  <a:lnTo>
                    <a:pt x="3281" y="1723"/>
                  </a:lnTo>
                  <a:lnTo>
                    <a:pt x="3278" y="1689"/>
                  </a:lnTo>
                  <a:lnTo>
                    <a:pt x="3278" y="1657"/>
                  </a:lnTo>
                  <a:lnTo>
                    <a:pt x="3279" y="1623"/>
                  </a:lnTo>
                  <a:lnTo>
                    <a:pt x="3284" y="1593"/>
                  </a:lnTo>
                  <a:lnTo>
                    <a:pt x="3293" y="1564"/>
                  </a:lnTo>
                  <a:lnTo>
                    <a:pt x="3308" y="1538"/>
                  </a:lnTo>
                  <a:lnTo>
                    <a:pt x="3313" y="1520"/>
                  </a:lnTo>
                  <a:lnTo>
                    <a:pt x="3316" y="1502"/>
                  </a:lnTo>
                  <a:lnTo>
                    <a:pt x="3316" y="1485"/>
                  </a:lnTo>
                  <a:lnTo>
                    <a:pt x="3315" y="1468"/>
                  </a:lnTo>
                  <a:lnTo>
                    <a:pt x="3311" y="1451"/>
                  </a:lnTo>
                  <a:lnTo>
                    <a:pt x="3305" y="1436"/>
                  </a:lnTo>
                  <a:lnTo>
                    <a:pt x="3298" y="1420"/>
                  </a:lnTo>
                  <a:lnTo>
                    <a:pt x="3292" y="1407"/>
                  </a:lnTo>
                  <a:lnTo>
                    <a:pt x="3281" y="1396"/>
                  </a:lnTo>
                  <a:lnTo>
                    <a:pt x="3275" y="1388"/>
                  </a:lnTo>
                  <a:lnTo>
                    <a:pt x="3267" y="1377"/>
                  </a:lnTo>
                  <a:lnTo>
                    <a:pt x="3261" y="1368"/>
                  </a:lnTo>
                  <a:lnTo>
                    <a:pt x="3256" y="1358"/>
                  </a:lnTo>
                  <a:lnTo>
                    <a:pt x="3252" y="1348"/>
                  </a:lnTo>
                  <a:lnTo>
                    <a:pt x="3249" y="1338"/>
                  </a:lnTo>
                  <a:lnTo>
                    <a:pt x="3248" y="1328"/>
                  </a:lnTo>
                  <a:lnTo>
                    <a:pt x="3225" y="1302"/>
                  </a:lnTo>
                  <a:lnTo>
                    <a:pt x="3203" y="1281"/>
                  </a:lnTo>
                  <a:lnTo>
                    <a:pt x="3177" y="1262"/>
                  </a:lnTo>
                  <a:lnTo>
                    <a:pt x="3152" y="1245"/>
                  </a:lnTo>
                  <a:lnTo>
                    <a:pt x="3125" y="1228"/>
                  </a:lnTo>
                  <a:lnTo>
                    <a:pt x="3100" y="1211"/>
                  </a:lnTo>
                  <a:lnTo>
                    <a:pt x="3073" y="1194"/>
                  </a:lnTo>
                  <a:lnTo>
                    <a:pt x="3049" y="1179"/>
                  </a:lnTo>
                  <a:lnTo>
                    <a:pt x="3054" y="1148"/>
                  </a:lnTo>
                  <a:lnTo>
                    <a:pt x="2985" y="1138"/>
                  </a:lnTo>
                  <a:lnTo>
                    <a:pt x="2987" y="1128"/>
                  </a:lnTo>
                  <a:lnTo>
                    <a:pt x="2995" y="1120"/>
                  </a:lnTo>
                  <a:lnTo>
                    <a:pt x="3003" y="1112"/>
                  </a:lnTo>
                  <a:lnTo>
                    <a:pt x="3011" y="1106"/>
                  </a:lnTo>
                  <a:lnTo>
                    <a:pt x="3029" y="1106"/>
                  </a:lnTo>
                  <a:lnTo>
                    <a:pt x="3022" y="1095"/>
                  </a:lnTo>
                  <a:lnTo>
                    <a:pt x="3016" y="1084"/>
                  </a:lnTo>
                  <a:lnTo>
                    <a:pt x="3013" y="1079"/>
                  </a:lnTo>
                  <a:lnTo>
                    <a:pt x="3012" y="1073"/>
                  </a:lnTo>
                  <a:lnTo>
                    <a:pt x="3012" y="1066"/>
                  </a:lnTo>
                  <a:lnTo>
                    <a:pt x="3013" y="1061"/>
                  </a:lnTo>
                  <a:lnTo>
                    <a:pt x="3018" y="1054"/>
                  </a:lnTo>
                  <a:lnTo>
                    <a:pt x="3023" y="1050"/>
                  </a:lnTo>
                  <a:lnTo>
                    <a:pt x="3030" y="1045"/>
                  </a:lnTo>
                  <a:lnTo>
                    <a:pt x="3037" y="1042"/>
                  </a:lnTo>
                  <a:lnTo>
                    <a:pt x="3042" y="1036"/>
                  </a:lnTo>
                  <a:lnTo>
                    <a:pt x="3047" y="1031"/>
                  </a:lnTo>
                  <a:lnTo>
                    <a:pt x="3050" y="1024"/>
                  </a:lnTo>
                  <a:lnTo>
                    <a:pt x="3051" y="1017"/>
                  </a:lnTo>
                  <a:lnTo>
                    <a:pt x="3063" y="1006"/>
                  </a:lnTo>
                  <a:lnTo>
                    <a:pt x="3075" y="995"/>
                  </a:lnTo>
                  <a:lnTo>
                    <a:pt x="3085" y="982"/>
                  </a:lnTo>
                  <a:lnTo>
                    <a:pt x="3095" y="970"/>
                  </a:lnTo>
                  <a:lnTo>
                    <a:pt x="3102" y="955"/>
                  </a:lnTo>
                  <a:lnTo>
                    <a:pt x="3107" y="940"/>
                  </a:lnTo>
                  <a:lnTo>
                    <a:pt x="3109" y="923"/>
                  </a:lnTo>
                  <a:lnTo>
                    <a:pt x="3106" y="906"/>
                  </a:lnTo>
                  <a:lnTo>
                    <a:pt x="3100" y="901"/>
                  </a:lnTo>
                  <a:lnTo>
                    <a:pt x="3096" y="898"/>
                  </a:lnTo>
                  <a:lnTo>
                    <a:pt x="3095" y="892"/>
                  </a:lnTo>
                  <a:lnTo>
                    <a:pt x="3095" y="888"/>
                  </a:lnTo>
                  <a:lnTo>
                    <a:pt x="3095" y="877"/>
                  </a:lnTo>
                  <a:lnTo>
                    <a:pt x="3092" y="869"/>
                  </a:lnTo>
                  <a:lnTo>
                    <a:pt x="3068" y="841"/>
                  </a:lnTo>
                  <a:lnTo>
                    <a:pt x="3056" y="810"/>
                  </a:lnTo>
                  <a:lnTo>
                    <a:pt x="3050" y="777"/>
                  </a:lnTo>
                  <a:lnTo>
                    <a:pt x="3048" y="742"/>
                  </a:lnTo>
                  <a:lnTo>
                    <a:pt x="3045" y="706"/>
                  </a:lnTo>
                  <a:lnTo>
                    <a:pt x="3039" y="674"/>
                  </a:lnTo>
                  <a:lnTo>
                    <a:pt x="3025" y="643"/>
                  </a:lnTo>
                  <a:lnTo>
                    <a:pt x="3001" y="619"/>
                  </a:lnTo>
                  <a:lnTo>
                    <a:pt x="2995" y="604"/>
                  </a:lnTo>
                  <a:lnTo>
                    <a:pt x="2991" y="589"/>
                  </a:lnTo>
                  <a:lnTo>
                    <a:pt x="2985" y="576"/>
                  </a:lnTo>
                  <a:lnTo>
                    <a:pt x="2979" y="562"/>
                  </a:lnTo>
                  <a:lnTo>
                    <a:pt x="2973" y="549"/>
                  </a:lnTo>
                  <a:lnTo>
                    <a:pt x="2966" y="535"/>
                  </a:lnTo>
                  <a:lnTo>
                    <a:pt x="2959" y="522"/>
                  </a:lnTo>
                  <a:lnTo>
                    <a:pt x="2952" y="510"/>
                  </a:lnTo>
                  <a:lnTo>
                    <a:pt x="2945" y="502"/>
                  </a:lnTo>
                  <a:lnTo>
                    <a:pt x="2940" y="493"/>
                  </a:lnTo>
                  <a:lnTo>
                    <a:pt x="2937" y="484"/>
                  </a:lnTo>
                  <a:lnTo>
                    <a:pt x="2936" y="475"/>
                  </a:lnTo>
                  <a:lnTo>
                    <a:pt x="2933" y="465"/>
                  </a:lnTo>
                  <a:lnTo>
                    <a:pt x="2931" y="455"/>
                  </a:lnTo>
                  <a:lnTo>
                    <a:pt x="2927" y="446"/>
                  </a:lnTo>
                  <a:lnTo>
                    <a:pt x="2920" y="439"/>
                  </a:lnTo>
                  <a:lnTo>
                    <a:pt x="2893" y="416"/>
                  </a:lnTo>
                  <a:lnTo>
                    <a:pt x="2863" y="404"/>
                  </a:lnTo>
                  <a:lnTo>
                    <a:pt x="2831" y="397"/>
                  </a:lnTo>
                  <a:lnTo>
                    <a:pt x="2799" y="396"/>
                  </a:lnTo>
                  <a:lnTo>
                    <a:pt x="2765" y="397"/>
                  </a:lnTo>
                  <a:lnTo>
                    <a:pt x="2731" y="402"/>
                  </a:lnTo>
                  <a:lnTo>
                    <a:pt x="2698" y="405"/>
                  </a:lnTo>
                  <a:lnTo>
                    <a:pt x="2665" y="409"/>
                  </a:lnTo>
                  <a:lnTo>
                    <a:pt x="2653" y="416"/>
                  </a:lnTo>
                  <a:lnTo>
                    <a:pt x="2641" y="423"/>
                  </a:lnTo>
                  <a:lnTo>
                    <a:pt x="2629" y="428"/>
                  </a:lnTo>
                  <a:lnTo>
                    <a:pt x="2617" y="432"/>
                  </a:lnTo>
                  <a:lnTo>
                    <a:pt x="2603" y="436"/>
                  </a:lnTo>
                  <a:lnTo>
                    <a:pt x="2591" y="440"/>
                  </a:lnTo>
                  <a:lnTo>
                    <a:pt x="2579" y="446"/>
                  </a:lnTo>
                  <a:lnTo>
                    <a:pt x="2568" y="455"/>
                  </a:lnTo>
                  <a:lnTo>
                    <a:pt x="2548" y="464"/>
                  </a:lnTo>
                  <a:lnTo>
                    <a:pt x="2535" y="476"/>
                  </a:lnTo>
                  <a:lnTo>
                    <a:pt x="2525" y="492"/>
                  </a:lnTo>
                  <a:lnTo>
                    <a:pt x="2519" y="509"/>
                  </a:lnTo>
                  <a:lnTo>
                    <a:pt x="2513" y="525"/>
                  </a:lnTo>
                  <a:lnTo>
                    <a:pt x="2509" y="543"/>
                  </a:lnTo>
                  <a:lnTo>
                    <a:pt x="2501" y="560"/>
                  </a:lnTo>
                  <a:lnTo>
                    <a:pt x="2490" y="576"/>
                  </a:lnTo>
                  <a:lnTo>
                    <a:pt x="2478" y="620"/>
                  </a:lnTo>
                  <a:lnTo>
                    <a:pt x="2471" y="666"/>
                  </a:lnTo>
                  <a:lnTo>
                    <a:pt x="2470" y="713"/>
                  </a:lnTo>
                  <a:lnTo>
                    <a:pt x="2473" y="760"/>
                  </a:lnTo>
                  <a:lnTo>
                    <a:pt x="2478" y="806"/>
                  </a:lnTo>
                  <a:lnTo>
                    <a:pt x="2484" y="852"/>
                  </a:lnTo>
                  <a:lnTo>
                    <a:pt x="2492" y="897"/>
                  </a:lnTo>
                  <a:lnTo>
                    <a:pt x="2500" y="942"/>
                  </a:lnTo>
                  <a:lnTo>
                    <a:pt x="2503" y="949"/>
                  </a:lnTo>
                  <a:lnTo>
                    <a:pt x="2504" y="955"/>
                  </a:lnTo>
                  <a:lnTo>
                    <a:pt x="2503" y="962"/>
                  </a:lnTo>
                  <a:lnTo>
                    <a:pt x="2502" y="969"/>
                  </a:lnTo>
                  <a:lnTo>
                    <a:pt x="2499" y="976"/>
                  </a:lnTo>
                  <a:lnTo>
                    <a:pt x="2497" y="983"/>
                  </a:lnTo>
                  <a:lnTo>
                    <a:pt x="2494" y="990"/>
                  </a:lnTo>
                  <a:lnTo>
                    <a:pt x="2495" y="1000"/>
                  </a:lnTo>
                  <a:lnTo>
                    <a:pt x="2489" y="1022"/>
                  </a:lnTo>
                  <a:lnTo>
                    <a:pt x="2490" y="1042"/>
                  </a:lnTo>
                  <a:lnTo>
                    <a:pt x="2495" y="1061"/>
                  </a:lnTo>
                  <a:lnTo>
                    <a:pt x="2504" y="1081"/>
                  </a:lnTo>
                  <a:lnTo>
                    <a:pt x="2510" y="1099"/>
                  </a:lnTo>
                  <a:lnTo>
                    <a:pt x="2513" y="1117"/>
                  </a:lnTo>
                  <a:lnTo>
                    <a:pt x="2508" y="1135"/>
                  </a:lnTo>
                  <a:lnTo>
                    <a:pt x="2495" y="1154"/>
                  </a:lnTo>
                  <a:lnTo>
                    <a:pt x="2492" y="1162"/>
                  </a:lnTo>
                  <a:lnTo>
                    <a:pt x="2489" y="1171"/>
                  </a:lnTo>
                  <a:lnTo>
                    <a:pt x="2482" y="1178"/>
                  </a:lnTo>
                  <a:lnTo>
                    <a:pt x="2473" y="1184"/>
                  </a:lnTo>
                  <a:lnTo>
                    <a:pt x="2449" y="1179"/>
                  </a:lnTo>
                  <a:lnTo>
                    <a:pt x="2438" y="1157"/>
                  </a:lnTo>
                  <a:lnTo>
                    <a:pt x="2428" y="1137"/>
                  </a:lnTo>
                  <a:lnTo>
                    <a:pt x="2419" y="1116"/>
                  </a:lnTo>
                  <a:lnTo>
                    <a:pt x="2411" y="1096"/>
                  </a:lnTo>
                  <a:lnTo>
                    <a:pt x="2402" y="1074"/>
                  </a:lnTo>
                  <a:lnTo>
                    <a:pt x="2394" y="1053"/>
                  </a:lnTo>
                  <a:lnTo>
                    <a:pt x="2387" y="1033"/>
                  </a:lnTo>
                  <a:lnTo>
                    <a:pt x="2379" y="1013"/>
                  </a:lnTo>
                  <a:lnTo>
                    <a:pt x="2347" y="973"/>
                  </a:lnTo>
                  <a:lnTo>
                    <a:pt x="2312" y="942"/>
                  </a:lnTo>
                  <a:lnTo>
                    <a:pt x="2275" y="915"/>
                  </a:lnTo>
                  <a:lnTo>
                    <a:pt x="2236" y="891"/>
                  </a:lnTo>
                  <a:lnTo>
                    <a:pt x="2195" y="870"/>
                  </a:lnTo>
                  <a:lnTo>
                    <a:pt x="2153" y="850"/>
                  </a:lnTo>
                  <a:lnTo>
                    <a:pt x="2113" y="828"/>
                  </a:lnTo>
                  <a:lnTo>
                    <a:pt x="2073" y="808"/>
                  </a:lnTo>
                  <a:lnTo>
                    <a:pt x="2060" y="795"/>
                  </a:lnTo>
                  <a:lnTo>
                    <a:pt x="2046" y="784"/>
                  </a:lnTo>
                  <a:lnTo>
                    <a:pt x="2033" y="772"/>
                  </a:lnTo>
                  <a:lnTo>
                    <a:pt x="2020" y="761"/>
                  </a:lnTo>
                  <a:lnTo>
                    <a:pt x="2008" y="748"/>
                  </a:lnTo>
                  <a:lnTo>
                    <a:pt x="1999" y="734"/>
                  </a:lnTo>
                  <a:lnTo>
                    <a:pt x="1994" y="718"/>
                  </a:lnTo>
                  <a:lnTo>
                    <a:pt x="1992" y="702"/>
                  </a:lnTo>
                  <a:lnTo>
                    <a:pt x="1999" y="697"/>
                  </a:lnTo>
                  <a:lnTo>
                    <a:pt x="2007" y="693"/>
                  </a:lnTo>
                  <a:lnTo>
                    <a:pt x="2015" y="688"/>
                  </a:lnTo>
                  <a:lnTo>
                    <a:pt x="2023" y="684"/>
                  </a:lnTo>
                  <a:lnTo>
                    <a:pt x="2029" y="678"/>
                  </a:lnTo>
                  <a:lnTo>
                    <a:pt x="2036" y="672"/>
                  </a:lnTo>
                  <a:lnTo>
                    <a:pt x="2042" y="666"/>
                  </a:lnTo>
                  <a:lnTo>
                    <a:pt x="2049" y="659"/>
                  </a:lnTo>
                  <a:lnTo>
                    <a:pt x="2049" y="652"/>
                  </a:lnTo>
                  <a:lnTo>
                    <a:pt x="2050" y="645"/>
                  </a:lnTo>
                  <a:lnTo>
                    <a:pt x="2050" y="640"/>
                  </a:lnTo>
                  <a:lnTo>
                    <a:pt x="2050" y="635"/>
                  </a:lnTo>
                  <a:lnTo>
                    <a:pt x="2046" y="625"/>
                  </a:lnTo>
                  <a:lnTo>
                    <a:pt x="2043" y="616"/>
                  </a:lnTo>
                  <a:lnTo>
                    <a:pt x="2032" y="610"/>
                  </a:lnTo>
                  <a:lnTo>
                    <a:pt x="2026" y="604"/>
                  </a:lnTo>
                  <a:lnTo>
                    <a:pt x="2025" y="596"/>
                  </a:lnTo>
                  <a:lnTo>
                    <a:pt x="2027" y="588"/>
                  </a:lnTo>
                  <a:lnTo>
                    <a:pt x="2029" y="579"/>
                  </a:lnTo>
                  <a:lnTo>
                    <a:pt x="2032" y="571"/>
                  </a:lnTo>
                  <a:lnTo>
                    <a:pt x="2034" y="562"/>
                  </a:lnTo>
                  <a:lnTo>
                    <a:pt x="2035" y="556"/>
                  </a:lnTo>
                  <a:lnTo>
                    <a:pt x="2029" y="544"/>
                  </a:lnTo>
                  <a:lnTo>
                    <a:pt x="2026" y="533"/>
                  </a:lnTo>
                  <a:lnTo>
                    <a:pt x="2024" y="522"/>
                  </a:lnTo>
                  <a:lnTo>
                    <a:pt x="2024" y="512"/>
                  </a:lnTo>
                  <a:lnTo>
                    <a:pt x="2024" y="501"/>
                  </a:lnTo>
                  <a:lnTo>
                    <a:pt x="2028" y="489"/>
                  </a:lnTo>
                  <a:lnTo>
                    <a:pt x="2033" y="479"/>
                  </a:lnTo>
                  <a:lnTo>
                    <a:pt x="2041" y="471"/>
                  </a:lnTo>
                  <a:lnTo>
                    <a:pt x="2042" y="464"/>
                  </a:lnTo>
                  <a:lnTo>
                    <a:pt x="2044" y="457"/>
                  </a:lnTo>
                  <a:lnTo>
                    <a:pt x="2045" y="449"/>
                  </a:lnTo>
                  <a:lnTo>
                    <a:pt x="2046" y="442"/>
                  </a:lnTo>
                  <a:lnTo>
                    <a:pt x="2045" y="434"/>
                  </a:lnTo>
                  <a:lnTo>
                    <a:pt x="2044" y="427"/>
                  </a:lnTo>
                  <a:lnTo>
                    <a:pt x="2042" y="420"/>
                  </a:lnTo>
                  <a:lnTo>
                    <a:pt x="2041" y="414"/>
                  </a:lnTo>
                  <a:lnTo>
                    <a:pt x="2047" y="403"/>
                  </a:lnTo>
                  <a:lnTo>
                    <a:pt x="2054" y="392"/>
                  </a:lnTo>
                  <a:lnTo>
                    <a:pt x="2058" y="379"/>
                  </a:lnTo>
                  <a:lnTo>
                    <a:pt x="2062" y="368"/>
                  </a:lnTo>
                  <a:lnTo>
                    <a:pt x="2063" y="355"/>
                  </a:lnTo>
                  <a:lnTo>
                    <a:pt x="2064" y="342"/>
                  </a:lnTo>
                  <a:lnTo>
                    <a:pt x="2063" y="329"/>
                  </a:lnTo>
                  <a:lnTo>
                    <a:pt x="2061" y="318"/>
                  </a:lnTo>
                  <a:lnTo>
                    <a:pt x="2036" y="281"/>
                  </a:lnTo>
                  <a:lnTo>
                    <a:pt x="2017" y="241"/>
                  </a:lnTo>
                  <a:lnTo>
                    <a:pt x="1998" y="202"/>
                  </a:lnTo>
                  <a:lnTo>
                    <a:pt x="1980" y="163"/>
                  </a:lnTo>
                  <a:lnTo>
                    <a:pt x="1958" y="125"/>
                  </a:lnTo>
                  <a:lnTo>
                    <a:pt x="1932" y="91"/>
                  </a:lnTo>
                  <a:lnTo>
                    <a:pt x="1898" y="63"/>
                  </a:lnTo>
                  <a:lnTo>
                    <a:pt x="1857" y="43"/>
                  </a:lnTo>
                  <a:lnTo>
                    <a:pt x="1841" y="36"/>
                  </a:lnTo>
                  <a:lnTo>
                    <a:pt x="1826" y="30"/>
                  </a:lnTo>
                  <a:lnTo>
                    <a:pt x="1810" y="24"/>
                  </a:lnTo>
                  <a:lnTo>
                    <a:pt x="1797" y="19"/>
                  </a:lnTo>
                  <a:lnTo>
                    <a:pt x="1782" y="12"/>
                  </a:lnTo>
                  <a:lnTo>
                    <a:pt x="1768" y="8"/>
                  </a:lnTo>
                  <a:lnTo>
                    <a:pt x="1753" y="3"/>
                  </a:lnTo>
                  <a:lnTo>
                    <a:pt x="1740" y="0"/>
                  </a:lnTo>
                  <a:lnTo>
                    <a:pt x="1726" y="2"/>
                  </a:lnTo>
                  <a:lnTo>
                    <a:pt x="1715" y="4"/>
                  </a:lnTo>
                  <a:lnTo>
                    <a:pt x="1702" y="8"/>
                  </a:lnTo>
                  <a:lnTo>
                    <a:pt x="1690" y="11"/>
                  </a:lnTo>
                  <a:lnTo>
                    <a:pt x="1678" y="15"/>
                  </a:lnTo>
                  <a:lnTo>
                    <a:pt x="1667" y="18"/>
                  </a:lnTo>
                  <a:lnTo>
                    <a:pt x="1654" y="21"/>
                  </a:lnTo>
                  <a:lnTo>
                    <a:pt x="1644" y="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9"/>
            <p:cNvSpPr>
              <a:spLocks/>
            </p:cNvSpPr>
            <p:nvPr/>
          </p:nvSpPr>
          <p:spPr bwMode="auto">
            <a:xfrm>
              <a:off x="5175250" y="3487738"/>
              <a:ext cx="141288" cy="152400"/>
            </a:xfrm>
            <a:custGeom>
              <a:avLst/>
              <a:gdLst/>
              <a:ahLst/>
              <a:cxnLst>
                <a:cxn ang="0">
                  <a:pos x="177" y="17"/>
                </a:cxn>
                <a:cxn ang="0">
                  <a:pos x="165" y="19"/>
                </a:cxn>
                <a:cxn ang="0">
                  <a:pos x="151" y="19"/>
                </a:cxn>
                <a:cxn ang="0">
                  <a:pos x="138" y="22"/>
                </a:cxn>
                <a:cxn ang="0">
                  <a:pos x="123" y="25"/>
                </a:cxn>
                <a:cxn ang="0">
                  <a:pos x="105" y="32"/>
                </a:cxn>
                <a:cxn ang="0">
                  <a:pos x="88" y="40"/>
                </a:cxn>
                <a:cxn ang="0">
                  <a:pos x="73" y="45"/>
                </a:cxn>
                <a:cxn ang="0">
                  <a:pos x="44" y="63"/>
                </a:cxn>
                <a:cxn ang="0">
                  <a:pos x="15" y="107"/>
                </a:cxn>
                <a:cxn ang="0">
                  <a:pos x="2" y="155"/>
                </a:cxn>
                <a:cxn ang="0">
                  <a:pos x="1" y="206"/>
                </a:cxn>
                <a:cxn ang="0">
                  <a:pos x="14" y="235"/>
                </a:cxn>
                <a:cxn ang="0">
                  <a:pos x="39" y="236"/>
                </a:cxn>
                <a:cxn ang="0">
                  <a:pos x="62" y="237"/>
                </a:cxn>
                <a:cxn ang="0">
                  <a:pos x="79" y="251"/>
                </a:cxn>
                <a:cxn ang="0">
                  <a:pos x="84" y="276"/>
                </a:cxn>
                <a:cxn ang="0">
                  <a:pos x="85" y="299"/>
                </a:cxn>
                <a:cxn ang="0">
                  <a:pos x="85" y="322"/>
                </a:cxn>
                <a:cxn ang="0">
                  <a:pos x="86" y="345"/>
                </a:cxn>
                <a:cxn ang="0">
                  <a:pos x="86" y="361"/>
                </a:cxn>
                <a:cxn ang="0">
                  <a:pos x="86" y="373"/>
                </a:cxn>
                <a:cxn ang="0">
                  <a:pos x="96" y="382"/>
                </a:cxn>
                <a:cxn ang="0">
                  <a:pos x="114" y="386"/>
                </a:cxn>
                <a:cxn ang="0">
                  <a:pos x="125" y="384"/>
                </a:cxn>
                <a:cxn ang="0">
                  <a:pos x="130" y="363"/>
                </a:cxn>
                <a:cxn ang="0">
                  <a:pos x="130" y="328"/>
                </a:cxn>
                <a:cxn ang="0">
                  <a:pos x="134" y="293"/>
                </a:cxn>
                <a:cxn ang="0">
                  <a:pos x="141" y="260"/>
                </a:cxn>
                <a:cxn ang="0">
                  <a:pos x="153" y="233"/>
                </a:cxn>
                <a:cxn ang="0">
                  <a:pos x="175" y="224"/>
                </a:cxn>
                <a:cxn ang="0">
                  <a:pos x="201" y="225"/>
                </a:cxn>
                <a:cxn ang="0">
                  <a:pos x="224" y="223"/>
                </a:cxn>
                <a:cxn ang="0">
                  <a:pos x="242" y="217"/>
                </a:cxn>
                <a:cxn ang="0">
                  <a:pos x="259" y="216"/>
                </a:cxn>
                <a:cxn ang="0">
                  <a:pos x="274" y="212"/>
                </a:cxn>
                <a:cxn ang="0">
                  <a:pos x="286" y="202"/>
                </a:cxn>
                <a:cxn ang="0">
                  <a:pos x="291" y="180"/>
                </a:cxn>
                <a:cxn ang="0">
                  <a:pos x="303" y="152"/>
                </a:cxn>
                <a:cxn ang="0">
                  <a:pos x="322" y="127"/>
                </a:cxn>
                <a:cxn ang="0">
                  <a:pos x="343" y="105"/>
                </a:cxn>
                <a:cxn ang="0">
                  <a:pos x="353" y="86"/>
                </a:cxn>
                <a:cxn ang="0">
                  <a:pos x="349" y="72"/>
                </a:cxn>
                <a:cxn ang="0">
                  <a:pos x="343" y="59"/>
                </a:cxn>
                <a:cxn ang="0">
                  <a:pos x="341" y="45"/>
                </a:cxn>
                <a:cxn ang="0">
                  <a:pos x="335" y="27"/>
                </a:cxn>
                <a:cxn ang="0">
                  <a:pos x="312" y="18"/>
                </a:cxn>
                <a:cxn ang="0">
                  <a:pos x="287" y="15"/>
                </a:cxn>
                <a:cxn ang="0">
                  <a:pos x="263" y="10"/>
                </a:cxn>
                <a:cxn ang="0">
                  <a:pos x="243" y="0"/>
                </a:cxn>
                <a:cxn ang="0">
                  <a:pos x="225" y="4"/>
                </a:cxn>
                <a:cxn ang="0">
                  <a:pos x="210" y="10"/>
                </a:cxn>
                <a:cxn ang="0">
                  <a:pos x="193" y="15"/>
                </a:cxn>
              </a:cxnLst>
              <a:rect l="0" t="0" r="r" b="b"/>
              <a:pathLst>
                <a:path w="353" h="386">
                  <a:moveTo>
                    <a:pt x="184" y="14"/>
                  </a:moveTo>
                  <a:lnTo>
                    <a:pt x="177" y="17"/>
                  </a:lnTo>
                  <a:lnTo>
                    <a:pt x="171" y="19"/>
                  </a:lnTo>
                  <a:lnTo>
                    <a:pt x="165" y="19"/>
                  </a:lnTo>
                  <a:lnTo>
                    <a:pt x="158" y="20"/>
                  </a:lnTo>
                  <a:lnTo>
                    <a:pt x="151" y="19"/>
                  </a:lnTo>
                  <a:lnTo>
                    <a:pt x="144" y="20"/>
                  </a:lnTo>
                  <a:lnTo>
                    <a:pt x="138" y="22"/>
                  </a:lnTo>
                  <a:lnTo>
                    <a:pt x="133" y="26"/>
                  </a:lnTo>
                  <a:lnTo>
                    <a:pt x="123" y="25"/>
                  </a:lnTo>
                  <a:lnTo>
                    <a:pt x="114" y="28"/>
                  </a:lnTo>
                  <a:lnTo>
                    <a:pt x="105" y="32"/>
                  </a:lnTo>
                  <a:lnTo>
                    <a:pt x="97" y="36"/>
                  </a:lnTo>
                  <a:lnTo>
                    <a:pt x="88" y="40"/>
                  </a:lnTo>
                  <a:lnTo>
                    <a:pt x="80" y="43"/>
                  </a:lnTo>
                  <a:lnTo>
                    <a:pt x="73" y="45"/>
                  </a:lnTo>
                  <a:lnTo>
                    <a:pt x="66" y="46"/>
                  </a:lnTo>
                  <a:lnTo>
                    <a:pt x="44" y="63"/>
                  </a:lnTo>
                  <a:lnTo>
                    <a:pt x="28" y="84"/>
                  </a:lnTo>
                  <a:lnTo>
                    <a:pt x="15" y="107"/>
                  </a:lnTo>
                  <a:lnTo>
                    <a:pt x="7" y="132"/>
                  </a:lnTo>
                  <a:lnTo>
                    <a:pt x="2" y="155"/>
                  </a:lnTo>
                  <a:lnTo>
                    <a:pt x="0" y="181"/>
                  </a:lnTo>
                  <a:lnTo>
                    <a:pt x="1" y="206"/>
                  </a:lnTo>
                  <a:lnTo>
                    <a:pt x="5" y="230"/>
                  </a:lnTo>
                  <a:lnTo>
                    <a:pt x="14" y="235"/>
                  </a:lnTo>
                  <a:lnTo>
                    <a:pt x="26" y="236"/>
                  </a:lnTo>
                  <a:lnTo>
                    <a:pt x="39" y="236"/>
                  </a:lnTo>
                  <a:lnTo>
                    <a:pt x="52" y="236"/>
                  </a:lnTo>
                  <a:lnTo>
                    <a:pt x="62" y="237"/>
                  </a:lnTo>
                  <a:lnTo>
                    <a:pt x="73" y="242"/>
                  </a:lnTo>
                  <a:lnTo>
                    <a:pt x="79" y="251"/>
                  </a:lnTo>
                  <a:lnTo>
                    <a:pt x="83" y="266"/>
                  </a:lnTo>
                  <a:lnTo>
                    <a:pt x="84" y="276"/>
                  </a:lnTo>
                  <a:lnTo>
                    <a:pt x="85" y="288"/>
                  </a:lnTo>
                  <a:lnTo>
                    <a:pt x="85" y="299"/>
                  </a:lnTo>
                  <a:lnTo>
                    <a:pt x="85" y="311"/>
                  </a:lnTo>
                  <a:lnTo>
                    <a:pt x="85" y="322"/>
                  </a:lnTo>
                  <a:lnTo>
                    <a:pt x="85" y="334"/>
                  </a:lnTo>
                  <a:lnTo>
                    <a:pt x="86" y="345"/>
                  </a:lnTo>
                  <a:lnTo>
                    <a:pt x="90" y="357"/>
                  </a:lnTo>
                  <a:lnTo>
                    <a:pt x="86" y="361"/>
                  </a:lnTo>
                  <a:lnTo>
                    <a:pt x="86" y="366"/>
                  </a:lnTo>
                  <a:lnTo>
                    <a:pt x="86" y="373"/>
                  </a:lnTo>
                  <a:lnTo>
                    <a:pt x="86" y="380"/>
                  </a:lnTo>
                  <a:lnTo>
                    <a:pt x="96" y="382"/>
                  </a:lnTo>
                  <a:lnTo>
                    <a:pt x="108" y="386"/>
                  </a:lnTo>
                  <a:lnTo>
                    <a:pt x="114" y="386"/>
                  </a:lnTo>
                  <a:lnTo>
                    <a:pt x="120" y="386"/>
                  </a:lnTo>
                  <a:lnTo>
                    <a:pt x="125" y="384"/>
                  </a:lnTo>
                  <a:lnTo>
                    <a:pt x="131" y="380"/>
                  </a:lnTo>
                  <a:lnTo>
                    <a:pt x="130" y="363"/>
                  </a:lnTo>
                  <a:lnTo>
                    <a:pt x="130" y="346"/>
                  </a:lnTo>
                  <a:lnTo>
                    <a:pt x="130" y="328"/>
                  </a:lnTo>
                  <a:lnTo>
                    <a:pt x="132" y="311"/>
                  </a:lnTo>
                  <a:lnTo>
                    <a:pt x="134" y="293"/>
                  </a:lnTo>
                  <a:lnTo>
                    <a:pt x="138" y="276"/>
                  </a:lnTo>
                  <a:lnTo>
                    <a:pt x="141" y="260"/>
                  </a:lnTo>
                  <a:lnTo>
                    <a:pt x="147" y="244"/>
                  </a:lnTo>
                  <a:lnTo>
                    <a:pt x="153" y="233"/>
                  </a:lnTo>
                  <a:lnTo>
                    <a:pt x="163" y="227"/>
                  </a:lnTo>
                  <a:lnTo>
                    <a:pt x="175" y="224"/>
                  </a:lnTo>
                  <a:lnTo>
                    <a:pt x="188" y="225"/>
                  </a:lnTo>
                  <a:lnTo>
                    <a:pt x="201" y="225"/>
                  </a:lnTo>
                  <a:lnTo>
                    <a:pt x="213" y="225"/>
                  </a:lnTo>
                  <a:lnTo>
                    <a:pt x="224" y="223"/>
                  </a:lnTo>
                  <a:lnTo>
                    <a:pt x="234" y="218"/>
                  </a:lnTo>
                  <a:lnTo>
                    <a:pt x="242" y="217"/>
                  </a:lnTo>
                  <a:lnTo>
                    <a:pt x="251" y="217"/>
                  </a:lnTo>
                  <a:lnTo>
                    <a:pt x="259" y="216"/>
                  </a:lnTo>
                  <a:lnTo>
                    <a:pt x="268" y="216"/>
                  </a:lnTo>
                  <a:lnTo>
                    <a:pt x="274" y="212"/>
                  </a:lnTo>
                  <a:lnTo>
                    <a:pt x="280" y="209"/>
                  </a:lnTo>
                  <a:lnTo>
                    <a:pt x="286" y="202"/>
                  </a:lnTo>
                  <a:lnTo>
                    <a:pt x="290" y="196"/>
                  </a:lnTo>
                  <a:lnTo>
                    <a:pt x="291" y="180"/>
                  </a:lnTo>
                  <a:lnTo>
                    <a:pt x="297" y="165"/>
                  </a:lnTo>
                  <a:lnTo>
                    <a:pt x="303" y="152"/>
                  </a:lnTo>
                  <a:lnTo>
                    <a:pt x="313" y="139"/>
                  </a:lnTo>
                  <a:lnTo>
                    <a:pt x="322" y="127"/>
                  </a:lnTo>
                  <a:lnTo>
                    <a:pt x="333" y="116"/>
                  </a:lnTo>
                  <a:lnTo>
                    <a:pt x="343" y="105"/>
                  </a:lnTo>
                  <a:lnTo>
                    <a:pt x="353" y="95"/>
                  </a:lnTo>
                  <a:lnTo>
                    <a:pt x="353" y="86"/>
                  </a:lnTo>
                  <a:lnTo>
                    <a:pt x="352" y="79"/>
                  </a:lnTo>
                  <a:lnTo>
                    <a:pt x="349" y="72"/>
                  </a:lnTo>
                  <a:lnTo>
                    <a:pt x="347" y="65"/>
                  </a:lnTo>
                  <a:lnTo>
                    <a:pt x="343" y="59"/>
                  </a:lnTo>
                  <a:lnTo>
                    <a:pt x="341" y="52"/>
                  </a:lnTo>
                  <a:lnTo>
                    <a:pt x="341" y="45"/>
                  </a:lnTo>
                  <a:lnTo>
                    <a:pt x="345" y="38"/>
                  </a:lnTo>
                  <a:lnTo>
                    <a:pt x="335" y="27"/>
                  </a:lnTo>
                  <a:lnTo>
                    <a:pt x="324" y="22"/>
                  </a:lnTo>
                  <a:lnTo>
                    <a:pt x="312" y="18"/>
                  </a:lnTo>
                  <a:lnTo>
                    <a:pt x="300" y="17"/>
                  </a:lnTo>
                  <a:lnTo>
                    <a:pt x="287" y="15"/>
                  </a:lnTo>
                  <a:lnTo>
                    <a:pt x="276" y="14"/>
                  </a:lnTo>
                  <a:lnTo>
                    <a:pt x="263" y="10"/>
                  </a:lnTo>
                  <a:lnTo>
                    <a:pt x="254" y="4"/>
                  </a:lnTo>
                  <a:lnTo>
                    <a:pt x="243" y="0"/>
                  </a:lnTo>
                  <a:lnTo>
                    <a:pt x="234" y="1"/>
                  </a:lnTo>
                  <a:lnTo>
                    <a:pt x="225" y="4"/>
                  </a:lnTo>
                  <a:lnTo>
                    <a:pt x="217" y="8"/>
                  </a:lnTo>
                  <a:lnTo>
                    <a:pt x="210" y="10"/>
                  </a:lnTo>
                  <a:lnTo>
                    <a:pt x="202" y="14"/>
                  </a:lnTo>
                  <a:lnTo>
                    <a:pt x="193" y="15"/>
                  </a:lnTo>
                  <a:lnTo>
                    <a:pt x="184" y="14"/>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5308600" y="3563938"/>
              <a:ext cx="33338" cy="98425"/>
            </a:xfrm>
            <a:custGeom>
              <a:avLst/>
              <a:gdLst/>
              <a:ahLst/>
              <a:cxnLst>
                <a:cxn ang="0">
                  <a:pos x="0" y="8"/>
                </a:cxn>
                <a:cxn ang="0">
                  <a:pos x="9" y="36"/>
                </a:cxn>
                <a:cxn ang="0">
                  <a:pos x="13" y="66"/>
                </a:cxn>
                <a:cxn ang="0">
                  <a:pos x="10" y="97"/>
                </a:cxn>
                <a:cxn ang="0">
                  <a:pos x="9" y="128"/>
                </a:cxn>
                <a:cxn ang="0">
                  <a:pos x="7" y="159"/>
                </a:cxn>
                <a:cxn ang="0">
                  <a:pos x="9" y="190"/>
                </a:cxn>
                <a:cxn ang="0">
                  <a:pos x="16" y="219"/>
                </a:cxn>
                <a:cxn ang="0">
                  <a:pos x="34" y="248"/>
                </a:cxn>
                <a:cxn ang="0">
                  <a:pos x="41" y="230"/>
                </a:cxn>
                <a:cxn ang="0">
                  <a:pos x="45" y="214"/>
                </a:cxn>
                <a:cxn ang="0">
                  <a:pos x="47" y="194"/>
                </a:cxn>
                <a:cxn ang="0">
                  <a:pos x="51" y="176"/>
                </a:cxn>
                <a:cxn ang="0">
                  <a:pos x="54" y="157"/>
                </a:cxn>
                <a:cxn ang="0">
                  <a:pos x="60" y="141"/>
                </a:cxn>
                <a:cxn ang="0">
                  <a:pos x="67" y="124"/>
                </a:cxn>
                <a:cxn ang="0">
                  <a:pos x="79" y="109"/>
                </a:cxn>
                <a:cxn ang="0">
                  <a:pos x="84" y="56"/>
                </a:cxn>
                <a:cxn ang="0">
                  <a:pos x="76" y="61"/>
                </a:cxn>
                <a:cxn ang="0">
                  <a:pos x="72" y="72"/>
                </a:cxn>
                <a:cxn ang="0">
                  <a:pos x="70" y="78"/>
                </a:cxn>
                <a:cxn ang="0">
                  <a:pos x="68" y="84"/>
                </a:cxn>
                <a:cxn ang="0">
                  <a:pos x="63" y="89"/>
                </a:cxn>
                <a:cxn ang="0">
                  <a:pos x="56" y="92"/>
                </a:cxn>
                <a:cxn ang="0">
                  <a:pos x="51" y="87"/>
                </a:cxn>
                <a:cxn ang="0">
                  <a:pos x="49" y="81"/>
                </a:cxn>
                <a:cxn ang="0">
                  <a:pos x="47" y="74"/>
                </a:cxn>
                <a:cxn ang="0">
                  <a:pos x="47" y="69"/>
                </a:cxn>
                <a:cxn ang="0">
                  <a:pos x="47" y="61"/>
                </a:cxn>
                <a:cxn ang="0">
                  <a:pos x="47" y="54"/>
                </a:cxn>
                <a:cxn ang="0">
                  <a:pos x="46" y="49"/>
                </a:cxn>
                <a:cxn ang="0">
                  <a:pos x="44" y="44"/>
                </a:cxn>
                <a:cxn ang="0">
                  <a:pos x="41" y="36"/>
                </a:cxn>
                <a:cxn ang="0">
                  <a:pos x="37" y="27"/>
                </a:cxn>
                <a:cxn ang="0">
                  <a:pos x="33" y="18"/>
                </a:cxn>
                <a:cxn ang="0">
                  <a:pos x="28" y="10"/>
                </a:cxn>
                <a:cxn ang="0">
                  <a:pos x="22" y="4"/>
                </a:cxn>
                <a:cxn ang="0">
                  <a:pos x="16" y="0"/>
                </a:cxn>
                <a:cxn ang="0">
                  <a:pos x="8" y="0"/>
                </a:cxn>
                <a:cxn ang="0">
                  <a:pos x="0" y="8"/>
                </a:cxn>
              </a:cxnLst>
              <a:rect l="0" t="0" r="r" b="b"/>
              <a:pathLst>
                <a:path w="84" h="248">
                  <a:moveTo>
                    <a:pt x="0" y="8"/>
                  </a:moveTo>
                  <a:lnTo>
                    <a:pt x="9" y="36"/>
                  </a:lnTo>
                  <a:lnTo>
                    <a:pt x="13" y="66"/>
                  </a:lnTo>
                  <a:lnTo>
                    <a:pt x="10" y="97"/>
                  </a:lnTo>
                  <a:lnTo>
                    <a:pt x="9" y="128"/>
                  </a:lnTo>
                  <a:lnTo>
                    <a:pt x="7" y="159"/>
                  </a:lnTo>
                  <a:lnTo>
                    <a:pt x="9" y="190"/>
                  </a:lnTo>
                  <a:lnTo>
                    <a:pt x="16" y="219"/>
                  </a:lnTo>
                  <a:lnTo>
                    <a:pt x="34" y="248"/>
                  </a:lnTo>
                  <a:lnTo>
                    <a:pt x="41" y="230"/>
                  </a:lnTo>
                  <a:lnTo>
                    <a:pt x="45" y="214"/>
                  </a:lnTo>
                  <a:lnTo>
                    <a:pt x="47" y="194"/>
                  </a:lnTo>
                  <a:lnTo>
                    <a:pt x="51" y="176"/>
                  </a:lnTo>
                  <a:lnTo>
                    <a:pt x="54" y="157"/>
                  </a:lnTo>
                  <a:lnTo>
                    <a:pt x="60" y="141"/>
                  </a:lnTo>
                  <a:lnTo>
                    <a:pt x="67" y="124"/>
                  </a:lnTo>
                  <a:lnTo>
                    <a:pt x="79" y="109"/>
                  </a:lnTo>
                  <a:lnTo>
                    <a:pt x="84" y="56"/>
                  </a:lnTo>
                  <a:lnTo>
                    <a:pt x="76" y="61"/>
                  </a:lnTo>
                  <a:lnTo>
                    <a:pt x="72" y="72"/>
                  </a:lnTo>
                  <a:lnTo>
                    <a:pt x="70" y="78"/>
                  </a:lnTo>
                  <a:lnTo>
                    <a:pt x="68" y="84"/>
                  </a:lnTo>
                  <a:lnTo>
                    <a:pt x="63" y="89"/>
                  </a:lnTo>
                  <a:lnTo>
                    <a:pt x="56" y="92"/>
                  </a:lnTo>
                  <a:lnTo>
                    <a:pt x="51" y="87"/>
                  </a:lnTo>
                  <a:lnTo>
                    <a:pt x="49" y="81"/>
                  </a:lnTo>
                  <a:lnTo>
                    <a:pt x="47" y="74"/>
                  </a:lnTo>
                  <a:lnTo>
                    <a:pt x="47" y="69"/>
                  </a:lnTo>
                  <a:lnTo>
                    <a:pt x="47" y="61"/>
                  </a:lnTo>
                  <a:lnTo>
                    <a:pt x="47" y="54"/>
                  </a:lnTo>
                  <a:lnTo>
                    <a:pt x="46" y="49"/>
                  </a:lnTo>
                  <a:lnTo>
                    <a:pt x="44" y="44"/>
                  </a:lnTo>
                  <a:lnTo>
                    <a:pt x="41" y="36"/>
                  </a:lnTo>
                  <a:lnTo>
                    <a:pt x="37" y="27"/>
                  </a:lnTo>
                  <a:lnTo>
                    <a:pt x="33" y="18"/>
                  </a:lnTo>
                  <a:lnTo>
                    <a:pt x="28" y="10"/>
                  </a:lnTo>
                  <a:lnTo>
                    <a:pt x="22" y="4"/>
                  </a:lnTo>
                  <a:lnTo>
                    <a:pt x="16" y="0"/>
                  </a:lnTo>
                  <a:lnTo>
                    <a:pt x="8" y="0"/>
                  </a:lnTo>
                  <a:lnTo>
                    <a:pt x="0" y="8"/>
                  </a:lnTo>
                  <a:close/>
                </a:path>
              </a:pathLst>
            </a:custGeom>
            <a:solidFill>
              <a:srgbClr val="9E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5184775" y="3605213"/>
              <a:ext cx="106363" cy="68262"/>
            </a:xfrm>
            <a:custGeom>
              <a:avLst/>
              <a:gdLst/>
              <a:ahLst/>
              <a:cxnLst>
                <a:cxn ang="0">
                  <a:pos x="149" y="89"/>
                </a:cxn>
                <a:cxn ang="0">
                  <a:pos x="146" y="103"/>
                </a:cxn>
                <a:cxn ang="0">
                  <a:pos x="140" y="115"/>
                </a:cxn>
                <a:cxn ang="0">
                  <a:pos x="132" y="126"/>
                </a:cxn>
                <a:cxn ang="0">
                  <a:pos x="77" y="135"/>
                </a:cxn>
                <a:cxn ang="0">
                  <a:pos x="59" y="110"/>
                </a:cxn>
                <a:cxn ang="0">
                  <a:pos x="48" y="84"/>
                </a:cxn>
                <a:cxn ang="0">
                  <a:pos x="39" y="57"/>
                </a:cxn>
                <a:cxn ang="0">
                  <a:pos x="35" y="30"/>
                </a:cxn>
                <a:cxn ang="0">
                  <a:pos x="13" y="28"/>
                </a:cxn>
                <a:cxn ang="0">
                  <a:pos x="1" y="42"/>
                </a:cxn>
                <a:cxn ang="0">
                  <a:pos x="2" y="70"/>
                </a:cxn>
                <a:cxn ang="0">
                  <a:pos x="11" y="97"/>
                </a:cxn>
                <a:cxn ang="0">
                  <a:pos x="22" y="123"/>
                </a:cxn>
                <a:cxn ang="0">
                  <a:pos x="37" y="149"/>
                </a:cxn>
                <a:cxn ang="0">
                  <a:pos x="62" y="141"/>
                </a:cxn>
                <a:cxn ang="0">
                  <a:pos x="89" y="139"/>
                </a:cxn>
                <a:cxn ang="0">
                  <a:pos x="113" y="141"/>
                </a:cxn>
                <a:cxn ang="0">
                  <a:pos x="140" y="149"/>
                </a:cxn>
                <a:cxn ang="0">
                  <a:pos x="162" y="166"/>
                </a:cxn>
                <a:cxn ang="0">
                  <a:pos x="175" y="170"/>
                </a:cxn>
                <a:cxn ang="0">
                  <a:pos x="191" y="174"/>
                </a:cxn>
                <a:cxn ang="0">
                  <a:pos x="212" y="157"/>
                </a:cxn>
                <a:cxn ang="0">
                  <a:pos x="223" y="133"/>
                </a:cxn>
                <a:cxn ang="0">
                  <a:pos x="233" y="110"/>
                </a:cxn>
                <a:cxn ang="0">
                  <a:pos x="254" y="91"/>
                </a:cxn>
                <a:cxn ang="0">
                  <a:pos x="266" y="75"/>
                </a:cxn>
                <a:cxn ang="0">
                  <a:pos x="264" y="55"/>
                </a:cxn>
                <a:cxn ang="0">
                  <a:pos x="246" y="37"/>
                </a:cxn>
                <a:cxn ang="0">
                  <a:pos x="231" y="16"/>
                </a:cxn>
                <a:cxn ang="0">
                  <a:pos x="213" y="2"/>
                </a:cxn>
                <a:cxn ang="0">
                  <a:pos x="191" y="4"/>
                </a:cxn>
              </a:cxnLst>
              <a:rect l="0" t="0" r="r" b="b"/>
              <a:pathLst>
                <a:path w="267" h="174">
                  <a:moveTo>
                    <a:pt x="150" y="83"/>
                  </a:moveTo>
                  <a:lnTo>
                    <a:pt x="149" y="89"/>
                  </a:lnTo>
                  <a:lnTo>
                    <a:pt x="148" y="96"/>
                  </a:lnTo>
                  <a:lnTo>
                    <a:pt x="146" y="103"/>
                  </a:lnTo>
                  <a:lnTo>
                    <a:pt x="144" y="110"/>
                  </a:lnTo>
                  <a:lnTo>
                    <a:pt x="140" y="115"/>
                  </a:lnTo>
                  <a:lnTo>
                    <a:pt x="137" y="122"/>
                  </a:lnTo>
                  <a:lnTo>
                    <a:pt x="132" y="126"/>
                  </a:lnTo>
                  <a:lnTo>
                    <a:pt x="128" y="131"/>
                  </a:lnTo>
                  <a:lnTo>
                    <a:pt x="77" y="135"/>
                  </a:lnTo>
                  <a:lnTo>
                    <a:pt x="67" y="122"/>
                  </a:lnTo>
                  <a:lnTo>
                    <a:pt x="59" y="110"/>
                  </a:lnTo>
                  <a:lnTo>
                    <a:pt x="53" y="96"/>
                  </a:lnTo>
                  <a:lnTo>
                    <a:pt x="48" y="84"/>
                  </a:lnTo>
                  <a:lnTo>
                    <a:pt x="43" y="70"/>
                  </a:lnTo>
                  <a:lnTo>
                    <a:pt x="39" y="57"/>
                  </a:lnTo>
                  <a:lnTo>
                    <a:pt x="37" y="43"/>
                  </a:lnTo>
                  <a:lnTo>
                    <a:pt x="35" y="30"/>
                  </a:lnTo>
                  <a:lnTo>
                    <a:pt x="23" y="25"/>
                  </a:lnTo>
                  <a:lnTo>
                    <a:pt x="13" y="28"/>
                  </a:lnTo>
                  <a:lnTo>
                    <a:pt x="5" y="33"/>
                  </a:lnTo>
                  <a:lnTo>
                    <a:pt x="1" y="42"/>
                  </a:lnTo>
                  <a:lnTo>
                    <a:pt x="0" y="56"/>
                  </a:lnTo>
                  <a:lnTo>
                    <a:pt x="2" y="70"/>
                  </a:lnTo>
                  <a:lnTo>
                    <a:pt x="5" y="84"/>
                  </a:lnTo>
                  <a:lnTo>
                    <a:pt x="11" y="97"/>
                  </a:lnTo>
                  <a:lnTo>
                    <a:pt x="16" y="110"/>
                  </a:lnTo>
                  <a:lnTo>
                    <a:pt x="22" y="123"/>
                  </a:lnTo>
                  <a:lnTo>
                    <a:pt x="29" y="135"/>
                  </a:lnTo>
                  <a:lnTo>
                    <a:pt x="37" y="149"/>
                  </a:lnTo>
                  <a:lnTo>
                    <a:pt x="49" y="143"/>
                  </a:lnTo>
                  <a:lnTo>
                    <a:pt x="62" y="141"/>
                  </a:lnTo>
                  <a:lnTo>
                    <a:pt x="75" y="139"/>
                  </a:lnTo>
                  <a:lnTo>
                    <a:pt x="89" y="139"/>
                  </a:lnTo>
                  <a:lnTo>
                    <a:pt x="101" y="139"/>
                  </a:lnTo>
                  <a:lnTo>
                    <a:pt x="113" y="141"/>
                  </a:lnTo>
                  <a:lnTo>
                    <a:pt x="127" y="143"/>
                  </a:lnTo>
                  <a:lnTo>
                    <a:pt x="140" y="149"/>
                  </a:lnTo>
                  <a:lnTo>
                    <a:pt x="149" y="159"/>
                  </a:lnTo>
                  <a:lnTo>
                    <a:pt x="162" y="166"/>
                  </a:lnTo>
                  <a:lnTo>
                    <a:pt x="168" y="168"/>
                  </a:lnTo>
                  <a:lnTo>
                    <a:pt x="175" y="170"/>
                  </a:lnTo>
                  <a:lnTo>
                    <a:pt x="183" y="171"/>
                  </a:lnTo>
                  <a:lnTo>
                    <a:pt x="191" y="174"/>
                  </a:lnTo>
                  <a:lnTo>
                    <a:pt x="203" y="166"/>
                  </a:lnTo>
                  <a:lnTo>
                    <a:pt x="212" y="157"/>
                  </a:lnTo>
                  <a:lnTo>
                    <a:pt x="218" y="144"/>
                  </a:lnTo>
                  <a:lnTo>
                    <a:pt x="223" y="133"/>
                  </a:lnTo>
                  <a:lnTo>
                    <a:pt x="228" y="121"/>
                  </a:lnTo>
                  <a:lnTo>
                    <a:pt x="233" y="110"/>
                  </a:lnTo>
                  <a:lnTo>
                    <a:pt x="241" y="98"/>
                  </a:lnTo>
                  <a:lnTo>
                    <a:pt x="254" y="91"/>
                  </a:lnTo>
                  <a:lnTo>
                    <a:pt x="260" y="84"/>
                  </a:lnTo>
                  <a:lnTo>
                    <a:pt x="266" y="75"/>
                  </a:lnTo>
                  <a:lnTo>
                    <a:pt x="267" y="65"/>
                  </a:lnTo>
                  <a:lnTo>
                    <a:pt x="264" y="55"/>
                  </a:lnTo>
                  <a:lnTo>
                    <a:pt x="254" y="46"/>
                  </a:lnTo>
                  <a:lnTo>
                    <a:pt x="246" y="37"/>
                  </a:lnTo>
                  <a:lnTo>
                    <a:pt x="238" y="25"/>
                  </a:lnTo>
                  <a:lnTo>
                    <a:pt x="231" y="16"/>
                  </a:lnTo>
                  <a:lnTo>
                    <a:pt x="222" y="8"/>
                  </a:lnTo>
                  <a:lnTo>
                    <a:pt x="213" y="2"/>
                  </a:lnTo>
                  <a:lnTo>
                    <a:pt x="202" y="0"/>
                  </a:lnTo>
                  <a:lnTo>
                    <a:pt x="191" y="4"/>
                  </a:lnTo>
                  <a:lnTo>
                    <a:pt x="150" y="83"/>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5653088" y="3654425"/>
              <a:ext cx="69850" cy="109537"/>
            </a:xfrm>
            <a:custGeom>
              <a:avLst/>
              <a:gdLst/>
              <a:ahLst/>
              <a:cxnLst>
                <a:cxn ang="0">
                  <a:pos x="8" y="19"/>
                </a:cxn>
                <a:cxn ang="0">
                  <a:pos x="5" y="32"/>
                </a:cxn>
                <a:cxn ang="0">
                  <a:pos x="6" y="51"/>
                </a:cxn>
                <a:cxn ang="0">
                  <a:pos x="18" y="80"/>
                </a:cxn>
                <a:cxn ang="0">
                  <a:pos x="30" y="108"/>
                </a:cxn>
                <a:cxn ang="0">
                  <a:pos x="44" y="136"/>
                </a:cxn>
                <a:cxn ang="0">
                  <a:pos x="52" y="157"/>
                </a:cxn>
                <a:cxn ang="0">
                  <a:pos x="53" y="174"/>
                </a:cxn>
                <a:cxn ang="0">
                  <a:pos x="59" y="192"/>
                </a:cxn>
                <a:cxn ang="0">
                  <a:pos x="63" y="211"/>
                </a:cxn>
                <a:cxn ang="0">
                  <a:pos x="75" y="226"/>
                </a:cxn>
                <a:cxn ang="0">
                  <a:pos x="81" y="239"/>
                </a:cxn>
                <a:cxn ang="0">
                  <a:pos x="79" y="254"/>
                </a:cxn>
                <a:cxn ang="0">
                  <a:pos x="81" y="270"/>
                </a:cxn>
                <a:cxn ang="0">
                  <a:pos x="99" y="269"/>
                </a:cxn>
                <a:cxn ang="0">
                  <a:pos x="111" y="245"/>
                </a:cxn>
                <a:cxn ang="0">
                  <a:pos x="115" y="218"/>
                </a:cxn>
                <a:cxn ang="0">
                  <a:pos x="112" y="189"/>
                </a:cxn>
                <a:cxn ang="0">
                  <a:pos x="111" y="169"/>
                </a:cxn>
                <a:cxn ang="0">
                  <a:pos x="106" y="155"/>
                </a:cxn>
                <a:cxn ang="0">
                  <a:pos x="99" y="143"/>
                </a:cxn>
                <a:cxn ang="0">
                  <a:pos x="98" y="132"/>
                </a:cxn>
                <a:cxn ang="0">
                  <a:pos x="111" y="124"/>
                </a:cxn>
                <a:cxn ang="0">
                  <a:pos x="124" y="132"/>
                </a:cxn>
                <a:cxn ang="0">
                  <a:pos x="134" y="150"/>
                </a:cxn>
                <a:cxn ang="0">
                  <a:pos x="142" y="173"/>
                </a:cxn>
                <a:cxn ang="0">
                  <a:pos x="154" y="197"/>
                </a:cxn>
                <a:cxn ang="0">
                  <a:pos x="164" y="220"/>
                </a:cxn>
                <a:cxn ang="0">
                  <a:pos x="175" y="226"/>
                </a:cxn>
                <a:cxn ang="0">
                  <a:pos x="176" y="211"/>
                </a:cxn>
                <a:cxn ang="0">
                  <a:pos x="172" y="196"/>
                </a:cxn>
                <a:cxn ang="0">
                  <a:pos x="166" y="180"/>
                </a:cxn>
                <a:cxn ang="0">
                  <a:pos x="158" y="147"/>
                </a:cxn>
                <a:cxn ang="0">
                  <a:pos x="135" y="99"/>
                </a:cxn>
                <a:cxn ang="0">
                  <a:pos x="103" y="55"/>
                </a:cxn>
                <a:cxn ang="0">
                  <a:pos x="65" y="17"/>
                </a:cxn>
                <a:cxn ang="0">
                  <a:pos x="39" y="0"/>
                </a:cxn>
                <a:cxn ang="0">
                  <a:pos x="27" y="1"/>
                </a:cxn>
                <a:cxn ang="0">
                  <a:pos x="14" y="9"/>
                </a:cxn>
              </a:cxnLst>
              <a:rect l="0" t="0" r="r" b="b"/>
              <a:pathLst>
                <a:path w="178" h="278">
                  <a:moveTo>
                    <a:pt x="6" y="15"/>
                  </a:moveTo>
                  <a:lnTo>
                    <a:pt x="8" y="19"/>
                  </a:lnTo>
                  <a:lnTo>
                    <a:pt x="8" y="26"/>
                  </a:lnTo>
                  <a:lnTo>
                    <a:pt x="5" y="32"/>
                  </a:lnTo>
                  <a:lnTo>
                    <a:pt x="0" y="37"/>
                  </a:lnTo>
                  <a:lnTo>
                    <a:pt x="6" y="51"/>
                  </a:lnTo>
                  <a:lnTo>
                    <a:pt x="13" y="65"/>
                  </a:lnTo>
                  <a:lnTo>
                    <a:pt x="18" y="80"/>
                  </a:lnTo>
                  <a:lnTo>
                    <a:pt x="25" y="95"/>
                  </a:lnTo>
                  <a:lnTo>
                    <a:pt x="30" y="108"/>
                  </a:lnTo>
                  <a:lnTo>
                    <a:pt x="37" y="123"/>
                  </a:lnTo>
                  <a:lnTo>
                    <a:pt x="44" y="136"/>
                  </a:lnTo>
                  <a:lnTo>
                    <a:pt x="53" y="151"/>
                  </a:lnTo>
                  <a:lnTo>
                    <a:pt x="52" y="157"/>
                  </a:lnTo>
                  <a:lnTo>
                    <a:pt x="52" y="166"/>
                  </a:lnTo>
                  <a:lnTo>
                    <a:pt x="53" y="174"/>
                  </a:lnTo>
                  <a:lnTo>
                    <a:pt x="56" y="184"/>
                  </a:lnTo>
                  <a:lnTo>
                    <a:pt x="59" y="192"/>
                  </a:lnTo>
                  <a:lnTo>
                    <a:pt x="61" y="202"/>
                  </a:lnTo>
                  <a:lnTo>
                    <a:pt x="63" y="211"/>
                  </a:lnTo>
                  <a:lnTo>
                    <a:pt x="66" y="221"/>
                  </a:lnTo>
                  <a:lnTo>
                    <a:pt x="75" y="226"/>
                  </a:lnTo>
                  <a:lnTo>
                    <a:pt x="81" y="233"/>
                  </a:lnTo>
                  <a:lnTo>
                    <a:pt x="81" y="239"/>
                  </a:lnTo>
                  <a:lnTo>
                    <a:pt x="81" y="247"/>
                  </a:lnTo>
                  <a:lnTo>
                    <a:pt x="79" y="254"/>
                  </a:lnTo>
                  <a:lnTo>
                    <a:pt x="79" y="262"/>
                  </a:lnTo>
                  <a:lnTo>
                    <a:pt x="81" y="270"/>
                  </a:lnTo>
                  <a:lnTo>
                    <a:pt x="89" y="278"/>
                  </a:lnTo>
                  <a:lnTo>
                    <a:pt x="99" y="269"/>
                  </a:lnTo>
                  <a:lnTo>
                    <a:pt x="107" y="258"/>
                  </a:lnTo>
                  <a:lnTo>
                    <a:pt x="111" y="245"/>
                  </a:lnTo>
                  <a:lnTo>
                    <a:pt x="115" y="233"/>
                  </a:lnTo>
                  <a:lnTo>
                    <a:pt x="115" y="218"/>
                  </a:lnTo>
                  <a:lnTo>
                    <a:pt x="115" y="203"/>
                  </a:lnTo>
                  <a:lnTo>
                    <a:pt x="112" y="189"/>
                  </a:lnTo>
                  <a:lnTo>
                    <a:pt x="111" y="176"/>
                  </a:lnTo>
                  <a:lnTo>
                    <a:pt x="111" y="169"/>
                  </a:lnTo>
                  <a:lnTo>
                    <a:pt x="109" y="162"/>
                  </a:lnTo>
                  <a:lnTo>
                    <a:pt x="106" y="155"/>
                  </a:lnTo>
                  <a:lnTo>
                    <a:pt x="102" y="150"/>
                  </a:lnTo>
                  <a:lnTo>
                    <a:pt x="99" y="143"/>
                  </a:lnTo>
                  <a:lnTo>
                    <a:pt x="98" y="137"/>
                  </a:lnTo>
                  <a:lnTo>
                    <a:pt x="98" y="132"/>
                  </a:lnTo>
                  <a:lnTo>
                    <a:pt x="103" y="126"/>
                  </a:lnTo>
                  <a:lnTo>
                    <a:pt x="111" y="124"/>
                  </a:lnTo>
                  <a:lnTo>
                    <a:pt x="118" y="127"/>
                  </a:lnTo>
                  <a:lnTo>
                    <a:pt x="124" y="132"/>
                  </a:lnTo>
                  <a:lnTo>
                    <a:pt x="132" y="138"/>
                  </a:lnTo>
                  <a:lnTo>
                    <a:pt x="134" y="150"/>
                  </a:lnTo>
                  <a:lnTo>
                    <a:pt x="137" y="162"/>
                  </a:lnTo>
                  <a:lnTo>
                    <a:pt x="142" y="173"/>
                  </a:lnTo>
                  <a:lnTo>
                    <a:pt x="148" y="185"/>
                  </a:lnTo>
                  <a:lnTo>
                    <a:pt x="154" y="197"/>
                  </a:lnTo>
                  <a:lnTo>
                    <a:pt x="160" y="209"/>
                  </a:lnTo>
                  <a:lnTo>
                    <a:pt x="164" y="220"/>
                  </a:lnTo>
                  <a:lnTo>
                    <a:pt x="170" y="234"/>
                  </a:lnTo>
                  <a:lnTo>
                    <a:pt x="175" y="226"/>
                  </a:lnTo>
                  <a:lnTo>
                    <a:pt x="178" y="219"/>
                  </a:lnTo>
                  <a:lnTo>
                    <a:pt x="176" y="211"/>
                  </a:lnTo>
                  <a:lnTo>
                    <a:pt x="175" y="205"/>
                  </a:lnTo>
                  <a:lnTo>
                    <a:pt x="172" y="196"/>
                  </a:lnTo>
                  <a:lnTo>
                    <a:pt x="169" y="188"/>
                  </a:lnTo>
                  <a:lnTo>
                    <a:pt x="166" y="180"/>
                  </a:lnTo>
                  <a:lnTo>
                    <a:pt x="167" y="173"/>
                  </a:lnTo>
                  <a:lnTo>
                    <a:pt x="158" y="147"/>
                  </a:lnTo>
                  <a:lnTo>
                    <a:pt x="148" y="124"/>
                  </a:lnTo>
                  <a:lnTo>
                    <a:pt x="135" y="99"/>
                  </a:lnTo>
                  <a:lnTo>
                    <a:pt x="121" y="78"/>
                  </a:lnTo>
                  <a:lnTo>
                    <a:pt x="103" y="55"/>
                  </a:lnTo>
                  <a:lnTo>
                    <a:pt x="85" y="36"/>
                  </a:lnTo>
                  <a:lnTo>
                    <a:pt x="65" y="17"/>
                  </a:lnTo>
                  <a:lnTo>
                    <a:pt x="46" y="1"/>
                  </a:lnTo>
                  <a:lnTo>
                    <a:pt x="39" y="0"/>
                  </a:lnTo>
                  <a:lnTo>
                    <a:pt x="33" y="1"/>
                  </a:lnTo>
                  <a:lnTo>
                    <a:pt x="27" y="1"/>
                  </a:lnTo>
                  <a:lnTo>
                    <a:pt x="24" y="5"/>
                  </a:lnTo>
                  <a:lnTo>
                    <a:pt x="14" y="9"/>
                  </a:lnTo>
                  <a:lnTo>
                    <a:pt x="6" y="15"/>
                  </a:lnTo>
                  <a:close/>
                </a:path>
              </a:pathLst>
            </a:custGeom>
            <a:solidFill>
              <a:srgbClr val="FFBF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5567363" y="3681413"/>
              <a:ext cx="111125" cy="177800"/>
            </a:xfrm>
            <a:custGeom>
              <a:avLst/>
              <a:gdLst/>
              <a:ahLst/>
              <a:cxnLst>
                <a:cxn ang="0">
                  <a:pos x="22" y="59"/>
                </a:cxn>
                <a:cxn ang="0">
                  <a:pos x="13" y="75"/>
                </a:cxn>
                <a:cxn ang="0">
                  <a:pos x="3" y="90"/>
                </a:cxn>
                <a:cxn ang="0">
                  <a:pos x="0" y="107"/>
                </a:cxn>
                <a:cxn ang="0">
                  <a:pos x="11" y="122"/>
                </a:cxn>
                <a:cxn ang="0">
                  <a:pos x="27" y="132"/>
                </a:cxn>
                <a:cxn ang="0">
                  <a:pos x="25" y="148"/>
                </a:cxn>
                <a:cxn ang="0">
                  <a:pos x="20" y="160"/>
                </a:cxn>
                <a:cxn ang="0">
                  <a:pos x="16" y="174"/>
                </a:cxn>
                <a:cxn ang="0">
                  <a:pos x="15" y="187"/>
                </a:cxn>
                <a:cxn ang="0">
                  <a:pos x="64" y="243"/>
                </a:cxn>
                <a:cxn ang="0">
                  <a:pos x="60" y="253"/>
                </a:cxn>
                <a:cxn ang="0">
                  <a:pos x="57" y="266"/>
                </a:cxn>
                <a:cxn ang="0">
                  <a:pos x="49" y="278"/>
                </a:cxn>
                <a:cxn ang="0">
                  <a:pos x="39" y="289"/>
                </a:cxn>
                <a:cxn ang="0">
                  <a:pos x="34" y="306"/>
                </a:cxn>
                <a:cxn ang="0">
                  <a:pos x="34" y="328"/>
                </a:cxn>
                <a:cxn ang="0">
                  <a:pos x="39" y="348"/>
                </a:cxn>
                <a:cxn ang="0">
                  <a:pos x="44" y="367"/>
                </a:cxn>
                <a:cxn ang="0">
                  <a:pos x="60" y="362"/>
                </a:cxn>
                <a:cxn ang="0">
                  <a:pos x="73" y="326"/>
                </a:cxn>
                <a:cxn ang="0">
                  <a:pos x="76" y="287"/>
                </a:cxn>
                <a:cxn ang="0">
                  <a:pos x="85" y="249"/>
                </a:cxn>
                <a:cxn ang="0">
                  <a:pos x="99" y="224"/>
                </a:cxn>
                <a:cxn ang="0">
                  <a:pos x="113" y="213"/>
                </a:cxn>
                <a:cxn ang="0">
                  <a:pos x="131" y="206"/>
                </a:cxn>
                <a:cxn ang="0">
                  <a:pos x="150" y="202"/>
                </a:cxn>
                <a:cxn ang="0">
                  <a:pos x="169" y="207"/>
                </a:cxn>
                <a:cxn ang="0">
                  <a:pos x="192" y="222"/>
                </a:cxn>
                <a:cxn ang="0">
                  <a:pos x="211" y="240"/>
                </a:cxn>
                <a:cxn ang="0">
                  <a:pos x="217" y="264"/>
                </a:cxn>
                <a:cxn ang="0">
                  <a:pos x="204" y="284"/>
                </a:cxn>
                <a:cxn ang="0">
                  <a:pos x="187" y="296"/>
                </a:cxn>
                <a:cxn ang="0">
                  <a:pos x="168" y="307"/>
                </a:cxn>
                <a:cxn ang="0">
                  <a:pos x="149" y="311"/>
                </a:cxn>
                <a:cxn ang="0">
                  <a:pos x="133" y="323"/>
                </a:cxn>
                <a:cxn ang="0">
                  <a:pos x="125" y="352"/>
                </a:cxn>
                <a:cxn ang="0">
                  <a:pos x="117" y="383"/>
                </a:cxn>
                <a:cxn ang="0">
                  <a:pos x="110" y="411"/>
                </a:cxn>
                <a:cxn ang="0">
                  <a:pos x="110" y="434"/>
                </a:cxn>
                <a:cxn ang="0">
                  <a:pos x="128" y="444"/>
                </a:cxn>
                <a:cxn ang="0">
                  <a:pos x="151" y="447"/>
                </a:cxn>
                <a:cxn ang="0">
                  <a:pos x="177" y="447"/>
                </a:cxn>
                <a:cxn ang="0">
                  <a:pos x="206" y="449"/>
                </a:cxn>
                <a:cxn ang="0">
                  <a:pos x="230" y="441"/>
                </a:cxn>
                <a:cxn ang="0">
                  <a:pos x="249" y="422"/>
                </a:cxn>
                <a:cxn ang="0">
                  <a:pos x="266" y="402"/>
                </a:cxn>
                <a:cxn ang="0">
                  <a:pos x="280" y="360"/>
                </a:cxn>
                <a:cxn ang="0">
                  <a:pos x="271" y="301"/>
                </a:cxn>
                <a:cxn ang="0">
                  <a:pos x="247" y="246"/>
                </a:cxn>
                <a:cxn ang="0">
                  <a:pos x="223" y="189"/>
                </a:cxn>
                <a:cxn ang="0">
                  <a:pos x="210" y="139"/>
                </a:cxn>
                <a:cxn ang="0">
                  <a:pos x="203" y="94"/>
                </a:cxn>
                <a:cxn ang="0">
                  <a:pos x="197" y="49"/>
                </a:cxn>
                <a:cxn ang="0">
                  <a:pos x="177" y="14"/>
                </a:cxn>
                <a:cxn ang="0">
                  <a:pos x="137" y="0"/>
                </a:cxn>
                <a:cxn ang="0">
                  <a:pos x="98" y="2"/>
                </a:cxn>
                <a:cxn ang="0">
                  <a:pos x="65" y="13"/>
                </a:cxn>
                <a:cxn ang="0">
                  <a:pos x="35" y="36"/>
                </a:cxn>
              </a:cxnLst>
              <a:rect l="0" t="0" r="r" b="b"/>
              <a:pathLst>
                <a:path w="280" h="449">
                  <a:moveTo>
                    <a:pt x="25" y="51"/>
                  </a:moveTo>
                  <a:lnTo>
                    <a:pt x="22" y="59"/>
                  </a:lnTo>
                  <a:lnTo>
                    <a:pt x="19" y="67"/>
                  </a:lnTo>
                  <a:lnTo>
                    <a:pt x="13" y="75"/>
                  </a:lnTo>
                  <a:lnTo>
                    <a:pt x="9" y="83"/>
                  </a:lnTo>
                  <a:lnTo>
                    <a:pt x="3" y="90"/>
                  </a:lnTo>
                  <a:lnTo>
                    <a:pt x="1" y="99"/>
                  </a:lnTo>
                  <a:lnTo>
                    <a:pt x="0" y="107"/>
                  </a:lnTo>
                  <a:lnTo>
                    <a:pt x="3" y="118"/>
                  </a:lnTo>
                  <a:lnTo>
                    <a:pt x="11" y="122"/>
                  </a:lnTo>
                  <a:lnTo>
                    <a:pt x="20" y="127"/>
                  </a:lnTo>
                  <a:lnTo>
                    <a:pt x="27" y="132"/>
                  </a:lnTo>
                  <a:lnTo>
                    <a:pt x="29" y="142"/>
                  </a:lnTo>
                  <a:lnTo>
                    <a:pt x="25" y="148"/>
                  </a:lnTo>
                  <a:lnTo>
                    <a:pt x="22" y="155"/>
                  </a:lnTo>
                  <a:lnTo>
                    <a:pt x="20" y="160"/>
                  </a:lnTo>
                  <a:lnTo>
                    <a:pt x="19" y="167"/>
                  </a:lnTo>
                  <a:lnTo>
                    <a:pt x="16" y="174"/>
                  </a:lnTo>
                  <a:lnTo>
                    <a:pt x="15" y="180"/>
                  </a:lnTo>
                  <a:lnTo>
                    <a:pt x="15" y="187"/>
                  </a:lnTo>
                  <a:lnTo>
                    <a:pt x="15" y="195"/>
                  </a:lnTo>
                  <a:lnTo>
                    <a:pt x="64" y="243"/>
                  </a:lnTo>
                  <a:lnTo>
                    <a:pt x="59" y="249"/>
                  </a:lnTo>
                  <a:lnTo>
                    <a:pt x="60" y="253"/>
                  </a:lnTo>
                  <a:lnTo>
                    <a:pt x="60" y="259"/>
                  </a:lnTo>
                  <a:lnTo>
                    <a:pt x="57" y="266"/>
                  </a:lnTo>
                  <a:lnTo>
                    <a:pt x="55" y="273"/>
                  </a:lnTo>
                  <a:lnTo>
                    <a:pt x="49" y="278"/>
                  </a:lnTo>
                  <a:lnTo>
                    <a:pt x="44" y="284"/>
                  </a:lnTo>
                  <a:lnTo>
                    <a:pt x="39" y="289"/>
                  </a:lnTo>
                  <a:lnTo>
                    <a:pt x="35" y="296"/>
                  </a:lnTo>
                  <a:lnTo>
                    <a:pt x="34" y="306"/>
                  </a:lnTo>
                  <a:lnTo>
                    <a:pt x="34" y="317"/>
                  </a:lnTo>
                  <a:lnTo>
                    <a:pt x="34" y="328"/>
                  </a:lnTo>
                  <a:lnTo>
                    <a:pt x="37" y="339"/>
                  </a:lnTo>
                  <a:lnTo>
                    <a:pt x="39" y="348"/>
                  </a:lnTo>
                  <a:lnTo>
                    <a:pt x="41" y="358"/>
                  </a:lnTo>
                  <a:lnTo>
                    <a:pt x="44" y="367"/>
                  </a:lnTo>
                  <a:lnTo>
                    <a:pt x="49" y="377"/>
                  </a:lnTo>
                  <a:lnTo>
                    <a:pt x="60" y="362"/>
                  </a:lnTo>
                  <a:lnTo>
                    <a:pt x="68" y="345"/>
                  </a:lnTo>
                  <a:lnTo>
                    <a:pt x="73" y="326"/>
                  </a:lnTo>
                  <a:lnTo>
                    <a:pt x="75" y="307"/>
                  </a:lnTo>
                  <a:lnTo>
                    <a:pt x="76" y="287"/>
                  </a:lnTo>
                  <a:lnTo>
                    <a:pt x="79" y="267"/>
                  </a:lnTo>
                  <a:lnTo>
                    <a:pt x="85" y="249"/>
                  </a:lnTo>
                  <a:lnTo>
                    <a:pt x="96" y="233"/>
                  </a:lnTo>
                  <a:lnTo>
                    <a:pt x="99" y="224"/>
                  </a:lnTo>
                  <a:lnTo>
                    <a:pt x="106" y="218"/>
                  </a:lnTo>
                  <a:lnTo>
                    <a:pt x="113" y="213"/>
                  </a:lnTo>
                  <a:lnTo>
                    <a:pt x="123" y="210"/>
                  </a:lnTo>
                  <a:lnTo>
                    <a:pt x="131" y="206"/>
                  </a:lnTo>
                  <a:lnTo>
                    <a:pt x="141" y="205"/>
                  </a:lnTo>
                  <a:lnTo>
                    <a:pt x="150" y="202"/>
                  </a:lnTo>
                  <a:lnTo>
                    <a:pt x="160" y="201"/>
                  </a:lnTo>
                  <a:lnTo>
                    <a:pt x="169" y="207"/>
                  </a:lnTo>
                  <a:lnTo>
                    <a:pt x="180" y="215"/>
                  </a:lnTo>
                  <a:lnTo>
                    <a:pt x="192" y="222"/>
                  </a:lnTo>
                  <a:lnTo>
                    <a:pt x="203" y="231"/>
                  </a:lnTo>
                  <a:lnTo>
                    <a:pt x="211" y="240"/>
                  </a:lnTo>
                  <a:lnTo>
                    <a:pt x="216" y="251"/>
                  </a:lnTo>
                  <a:lnTo>
                    <a:pt x="217" y="264"/>
                  </a:lnTo>
                  <a:lnTo>
                    <a:pt x="213" y="279"/>
                  </a:lnTo>
                  <a:lnTo>
                    <a:pt x="204" y="284"/>
                  </a:lnTo>
                  <a:lnTo>
                    <a:pt x="196" y="290"/>
                  </a:lnTo>
                  <a:lnTo>
                    <a:pt x="187" y="296"/>
                  </a:lnTo>
                  <a:lnTo>
                    <a:pt x="178" y="303"/>
                  </a:lnTo>
                  <a:lnTo>
                    <a:pt x="168" y="307"/>
                  </a:lnTo>
                  <a:lnTo>
                    <a:pt x="159" y="311"/>
                  </a:lnTo>
                  <a:lnTo>
                    <a:pt x="149" y="311"/>
                  </a:lnTo>
                  <a:lnTo>
                    <a:pt x="140" y="310"/>
                  </a:lnTo>
                  <a:lnTo>
                    <a:pt x="133" y="323"/>
                  </a:lnTo>
                  <a:lnTo>
                    <a:pt x="129" y="338"/>
                  </a:lnTo>
                  <a:lnTo>
                    <a:pt x="125" y="352"/>
                  </a:lnTo>
                  <a:lnTo>
                    <a:pt x="122" y="368"/>
                  </a:lnTo>
                  <a:lnTo>
                    <a:pt x="117" y="383"/>
                  </a:lnTo>
                  <a:lnTo>
                    <a:pt x="114" y="397"/>
                  </a:lnTo>
                  <a:lnTo>
                    <a:pt x="110" y="411"/>
                  </a:lnTo>
                  <a:lnTo>
                    <a:pt x="104" y="425"/>
                  </a:lnTo>
                  <a:lnTo>
                    <a:pt x="110" y="434"/>
                  </a:lnTo>
                  <a:lnTo>
                    <a:pt x="119" y="441"/>
                  </a:lnTo>
                  <a:lnTo>
                    <a:pt x="128" y="444"/>
                  </a:lnTo>
                  <a:lnTo>
                    <a:pt x="140" y="447"/>
                  </a:lnTo>
                  <a:lnTo>
                    <a:pt x="151" y="447"/>
                  </a:lnTo>
                  <a:lnTo>
                    <a:pt x="165" y="447"/>
                  </a:lnTo>
                  <a:lnTo>
                    <a:pt x="177" y="447"/>
                  </a:lnTo>
                  <a:lnTo>
                    <a:pt x="190" y="448"/>
                  </a:lnTo>
                  <a:lnTo>
                    <a:pt x="206" y="449"/>
                  </a:lnTo>
                  <a:lnTo>
                    <a:pt x="220" y="447"/>
                  </a:lnTo>
                  <a:lnTo>
                    <a:pt x="230" y="441"/>
                  </a:lnTo>
                  <a:lnTo>
                    <a:pt x="241" y="433"/>
                  </a:lnTo>
                  <a:lnTo>
                    <a:pt x="249" y="422"/>
                  </a:lnTo>
                  <a:lnTo>
                    <a:pt x="258" y="412"/>
                  </a:lnTo>
                  <a:lnTo>
                    <a:pt x="266" y="402"/>
                  </a:lnTo>
                  <a:lnTo>
                    <a:pt x="276" y="393"/>
                  </a:lnTo>
                  <a:lnTo>
                    <a:pt x="280" y="360"/>
                  </a:lnTo>
                  <a:lnTo>
                    <a:pt x="279" y="330"/>
                  </a:lnTo>
                  <a:lnTo>
                    <a:pt x="271" y="301"/>
                  </a:lnTo>
                  <a:lnTo>
                    <a:pt x="260" y="274"/>
                  </a:lnTo>
                  <a:lnTo>
                    <a:pt x="247" y="246"/>
                  </a:lnTo>
                  <a:lnTo>
                    <a:pt x="233" y="218"/>
                  </a:lnTo>
                  <a:lnTo>
                    <a:pt x="223" y="189"/>
                  </a:lnTo>
                  <a:lnTo>
                    <a:pt x="217" y="160"/>
                  </a:lnTo>
                  <a:lnTo>
                    <a:pt x="210" y="139"/>
                  </a:lnTo>
                  <a:lnTo>
                    <a:pt x="205" y="118"/>
                  </a:lnTo>
                  <a:lnTo>
                    <a:pt x="203" y="94"/>
                  </a:lnTo>
                  <a:lnTo>
                    <a:pt x="202" y="72"/>
                  </a:lnTo>
                  <a:lnTo>
                    <a:pt x="197" y="49"/>
                  </a:lnTo>
                  <a:lnTo>
                    <a:pt x="190" y="30"/>
                  </a:lnTo>
                  <a:lnTo>
                    <a:pt x="177" y="14"/>
                  </a:lnTo>
                  <a:lnTo>
                    <a:pt x="157" y="3"/>
                  </a:lnTo>
                  <a:lnTo>
                    <a:pt x="137" y="0"/>
                  </a:lnTo>
                  <a:lnTo>
                    <a:pt x="117" y="1"/>
                  </a:lnTo>
                  <a:lnTo>
                    <a:pt x="98" y="2"/>
                  </a:lnTo>
                  <a:lnTo>
                    <a:pt x="82" y="8"/>
                  </a:lnTo>
                  <a:lnTo>
                    <a:pt x="65" y="13"/>
                  </a:lnTo>
                  <a:lnTo>
                    <a:pt x="50" y="23"/>
                  </a:lnTo>
                  <a:lnTo>
                    <a:pt x="35" y="36"/>
                  </a:lnTo>
                  <a:lnTo>
                    <a:pt x="25" y="51"/>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4"/>
            <p:cNvSpPr>
              <a:spLocks/>
            </p:cNvSpPr>
            <p:nvPr/>
          </p:nvSpPr>
          <p:spPr bwMode="auto">
            <a:xfrm>
              <a:off x="5214938" y="3684588"/>
              <a:ext cx="20638" cy="25400"/>
            </a:xfrm>
            <a:custGeom>
              <a:avLst/>
              <a:gdLst/>
              <a:ahLst/>
              <a:cxnLst>
                <a:cxn ang="0">
                  <a:pos x="2" y="34"/>
                </a:cxn>
                <a:cxn ang="0">
                  <a:pos x="8" y="41"/>
                </a:cxn>
                <a:cxn ang="0">
                  <a:pos x="11" y="51"/>
                </a:cxn>
                <a:cxn ang="0">
                  <a:pos x="11" y="55"/>
                </a:cxn>
                <a:cxn ang="0">
                  <a:pos x="15" y="61"/>
                </a:cxn>
                <a:cxn ang="0">
                  <a:pos x="19" y="63"/>
                </a:cxn>
                <a:cxn ang="0">
                  <a:pos x="27" y="64"/>
                </a:cxn>
                <a:cxn ang="0">
                  <a:pos x="30" y="58"/>
                </a:cxn>
                <a:cxn ang="0">
                  <a:pos x="35" y="51"/>
                </a:cxn>
                <a:cxn ang="0">
                  <a:pos x="38" y="45"/>
                </a:cxn>
                <a:cxn ang="0">
                  <a:pos x="44" y="41"/>
                </a:cxn>
                <a:cxn ang="0">
                  <a:pos x="47" y="34"/>
                </a:cxn>
                <a:cxn ang="0">
                  <a:pos x="52" y="28"/>
                </a:cxn>
                <a:cxn ang="0">
                  <a:pos x="54" y="22"/>
                </a:cxn>
                <a:cxn ang="0">
                  <a:pos x="55" y="16"/>
                </a:cxn>
                <a:cxn ang="0">
                  <a:pos x="46" y="8"/>
                </a:cxn>
                <a:cxn ang="0">
                  <a:pos x="37" y="4"/>
                </a:cxn>
                <a:cxn ang="0">
                  <a:pos x="27" y="0"/>
                </a:cxn>
                <a:cxn ang="0">
                  <a:pos x="18" y="1"/>
                </a:cxn>
                <a:cxn ang="0">
                  <a:pos x="9" y="4"/>
                </a:cxn>
                <a:cxn ang="0">
                  <a:pos x="3" y="10"/>
                </a:cxn>
                <a:cxn ang="0">
                  <a:pos x="0" y="21"/>
                </a:cxn>
                <a:cxn ang="0">
                  <a:pos x="2" y="34"/>
                </a:cxn>
              </a:cxnLst>
              <a:rect l="0" t="0" r="r" b="b"/>
              <a:pathLst>
                <a:path w="55" h="64">
                  <a:moveTo>
                    <a:pt x="2" y="34"/>
                  </a:moveTo>
                  <a:lnTo>
                    <a:pt x="8" y="41"/>
                  </a:lnTo>
                  <a:lnTo>
                    <a:pt x="11" y="51"/>
                  </a:lnTo>
                  <a:lnTo>
                    <a:pt x="11" y="55"/>
                  </a:lnTo>
                  <a:lnTo>
                    <a:pt x="15" y="61"/>
                  </a:lnTo>
                  <a:lnTo>
                    <a:pt x="19" y="63"/>
                  </a:lnTo>
                  <a:lnTo>
                    <a:pt x="27" y="64"/>
                  </a:lnTo>
                  <a:lnTo>
                    <a:pt x="30" y="58"/>
                  </a:lnTo>
                  <a:lnTo>
                    <a:pt x="35" y="51"/>
                  </a:lnTo>
                  <a:lnTo>
                    <a:pt x="38" y="45"/>
                  </a:lnTo>
                  <a:lnTo>
                    <a:pt x="44" y="41"/>
                  </a:lnTo>
                  <a:lnTo>
                    <a:pt x="47" y="34"/>
                  </a:lnTo>
                  <a:lnTo>
                    <a:pt x="52" y="28"/>
                  </a:lnTo>
                  <a:lnTo>
                    <a:pt x="54" y="22"/>
                  </a:lnTo>
                  <a:lnTo>
                    <a:pt x="55" y="16"/>
                  </a:lnTo>
                  <a:lnTo>
                    <a:pt x="46" y="8"/>
                  </a:lnTo>
                  <a:lnTo>
                    <a:pt x="37" y="4"/>
                  </a:lnTo>
                  <a:lnTo>
                    <a:pt x="27" y="0"/>
                  </a:lnTo>
                  <a:lnTo>
                    <a:pt x="18" y="1"/>
                  </a:lnTo>
                  <a:lnTo>
                    <a:pt x="9" y="4"/>
                  </a:lnTo>
                  <a:lnTo>
                    <a:pt x="3" y="10"/>
                  </a:lnTo>
                  <a:lnTo>
                    <a:pt x="0" y="21"/>
                  </a:lnTo>
                  <a:lnTo>
                    <a:pt x="2" y="34"/>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5"/>
            <p:cNvSpPr>
              <a:spLocks/>
            </p:cNvSpPr>
            <p:nvPr/>
          </p:nvSpPr>
          <p:spPr bwMode="auto">
            <a:xfrm>
              <a:off x="5159375" y="3711575"/>
              <a:ext cx="201613" cy="133350"/>
            </a:xfrm>
            <a:custGeom>
              <a:avLst/>
              <a:gdLst/>
              <a:ahLst/>
              <a:cxnLst>
                <a:cxn ang="0">
                  <a:pos x="295" y="47"/>
                </a:cxn>
                <a:cxn ang="0">
                  <a:pos x="275" y="80"/>
                </a:cxn>
                <a:cxn ang="0">
                  <a:pos x="240" y="105"/>
                </a:cxn>
                <a:cxn ang="0">
                  <a:pos x="208" y="131"/>
                </a:cxn>
                <a:cxn ang="0">
                  <a:pos x="183" y="147"/>
                </a:cxn>
                <a:cxn ang="0">
                  <a:pos x="164" y="137"/>
                </a:cxn>
                <a:cxn ang="0">
                  <a:pos x="146" y="122"/>
                </a:cxn>
                <a:cxn ang="0">
                  <a:pos x="125" y="115"/>
                </a:cxn>
                <a:cxn ang="0">
                  <a:pos x="96" y="132"/>
                </a:cxn>
                <a:cxn ang="0">
                  <a:pos x="72" y="158"/>
                </a:cxn>
                <a:cxn ang="0">
                  <a:pos x="48" y="184"/>
                </a:cxn>
                <a:cxn ang="0">
                  <a:pos x="22" y="204"/>
                </a:cxn>
                <a:cxn ang="0">
                  <a:pos x="0" y="221"/>
                </a:cxn>
                <a:cxn ang="0">
                  <a:pos x="5" y="237"/>
                </a:cxn>
                <a:cxn ang="0">
                  <a:pos x="23" y="250"/>
                </a:cxn>
                <a:cxn ang="0">
                  <a:pos x="38" y="266"/>
                </a:cxn>
                <a:cxn ang="0">
                  <a:pos x="53" y="277"/>
                </a:cxn>
                <a:cxn ang="0">
                  <a:pos x="78" y="288"/>
                </a:cxn>
                <a:cxn ang="0">
                  <a:pos x="102" y="303"/>
                </a:cxn>
                <a:cxn ang="0">
                  <a:pos x="127" y="306"/>
                </a:cxn>
                <a:cxn ang="0">
                  <a:pos x="151" y="303"/>
                </a:cxn>
                <a:cxn ang="0">
                  <a:pos x="176" y="309"/>
                </a:cxn>
                <a:cxn ang="0">
                  <a:pos x="200" y="315"/>
                </a:cxn>
                <a:cxn ang="0">
                  <a:pos x="221" y="326"/>
                </a:cxn>
                <a:cxn ang="0">
                  <a:pos x="244" y="333"/>
                </a:cxn>
                <a:cxn ang="0">
                  <a:pos x="269" y="330"/>
                </a:cxn>
                <a:cxn ang="0">
                  <a:pos x="294" y="323"/>
                </a:cxn>
                <a:cxn ang="0">
                  <a:pos x="314" y="310"/>
                </a:cxn>
                <a:cxn ang="0">
                  <a:pos x="346" y="298"/>
                </a:cxn>
                <a:cxn ang="0">
                  <a:pos x="392" y="293"/>
                </a:cxn>
                <a:cxn ang="0">
                  <a:pos x="436" y="283"/>
                </a:cxn>
                <a:cxn ang="0">
                  <a:pos x="477" y="266"/>
                </a:cxn>
                <a:cxn ang="0">
                  <a:pos x="497" y="248"/>
                </a:cxn>
                <a:cxn ang="0">
                  <a:pos x="479" y="242"/>
                </a:cxn>
                <a:cxn ang="0">
                  <a:pos x="488" y="233"/>
                </a:cxn>
                <a:cxn ang="0">
                  <a:pos x="501" y="225"/>
                </a:cxn>
                <a:cxn ang="0">
                  <a:pos x="509" y="214"/>
                </a:cxn>
                <a:cxn ang="0">
                  <a:pos x="503" y="200"/>
                </a:cxn>
                <a:cxn ang="0">
                  <a:pos x="488" y="192"/>
                </a:cxn>
                <a:cxn ang="0">
                  <a:pos x="474" y="187"/>
                </a:cxn>
                <a:cxn ang="0">
                  <a:pos x="460" y="188"/>
                </a:cxn>
                <a:cxn ang="0">
                  <a:pos x="449" y="200"/>
                </a:cxn>
                <a:cxn ang="0">
                  <a:pos x="434" y="181"/>
                </a:cxn>
                <a:cxn ang="0">
                  <a:pos x="424" y="159"/>
                </a:cxn>
                <a:cxn ang="0">
                  <a:pos x="412" y="138"/>
                </a:cxn>
                <a:cxn ang="0">
                  <a:pos x="392" y="127"/>
                </a:cxn>
                <a:cxn ang="0">
                  <a:pos x="383" y="86"/>
                </a:cxn>
                <a:cxn ang="0">
                  <a:pos x="381" y="42"/>
                </a:cxn>
                <a:cxn ang="0">
                  <a:pos x="366" y="9"/>
                </a:cxn>
                <a:cxn ang="0">
                  <a:pos x="328" y="0"/>
                </a:cxn>
              </a:cxnLst>
              <a:rect l="0" t="0" r="r" b="b"/>
              <a:pathLst>
                <a:path w="509" h="337">
                  <a:moveTo>
                    <a:pt x="297" y="26"/>
                  </a:moveTo>
                  <a:lnTo>
                    <a:pt x="295" y="47"/>
                  </a:lnTo>
                  <a:lnTo>
                    <a:pt x="287" y="65"/>
                  </a:lnTo>
                  <a:lnTo>
                    <a:pt x="275" y="80"/>
                  </a:lnTo>
                  <a:lnTo>
                    <a:pt x="259" y="94"/>
                  </a:lnTo>
                  <a:lnTo>
                    <a:pt x="240" y="105"/>
                  </a:lnTo>
                  <a:lnTo>
                    <a:pt x="223" y="119"/>
                  </a:lnTo>
                  <a:lnTo>
                    <a:pt x="208" y="131"/>
                  </a:lnTo>
                  <a:lnTo>
                    <a:pt x="196" y="147"/>
                  </a:lnTo>
                  <a:lnTo>
                    <a:pt x="183" y="147"/>
                  </a:lnTo>
                  <a:lnTo>
                    <a:pt x="174" y="144"/>
                  </a:lnTo>
                  <a:lnTo>
                    <a:pt x="164" y="137"/>
                  </a:lnTo>
                  <a:lnTo>
                    <a:pt x="156" y="130"/>
                  </a:lnTo>
                  <a:lnTo>
                    <a:pt x="146" y="122"/>
                  </a:lnTo>
                  <a:lnTo>
                    <a:pt x="137" y="118"/>
                  </a:lnTo>
                  <a:lnTo>
                    <a:pt x="125" y="115"/>
                  </a:lnTo>
                  <a:lnTo>
                    <a:pt x="111" y="121"/>
                  </a:lnTo>
                  <a:lnTo>
                    <a:pt x="96" y="132"/>
                  </a:lnTo>
                  <a:lnTo>
                    <a:pt x="84" y="145"/>
                  </a:lnTo>
                  <a:lnTo>
                    <a:pt x="72" y="158"/>
                  </a:lnTo>
                  <a:lnTo>
                    <a:pt x="60" y="172"/>
                  </a:lnTo>
                  <a:lnTo>
                    <a:pt x="48" y="184"/>
                  </a:lnTo>
                  <a:lnTo>
                    <a:pt x="37" y="195"/>
                  </a:lnTo>
                  <a:lnTo>
                    <a:pt x="22" y="204"/>
                  </a:lnTo>
                  <a:lnTo>
                    <a:pt x="8" y="212"/>
                  </a:lnTo>
                  <a:lnTo>
                    <a:pt x="0" y="221"/>
                  </a:lnTo>
                  <a:lnTo>
                    <a:pt x="1" y="230"/>
                  </a:lnTo>
                  <a:lnTo>
                    <a:pt x="5" y="237"/>
                  </a:lnTo>
                  <a:lnTo>
                    <a:pt x="14" y="243"/>
                  </a:lnTo>
                  <a:lnTo>
                    <a:pt x="23" y="250"/>
                  </a:lnTo>
                  <a:lnTo>
                    <a:pt x="32" y="257"/>
                  </a:lnTo>
                  <a:lnTo>
                    <a:pt x="38" y="266"/>
                  </a:lnTo>
                  <a:lnTo>
                    <a:pt x="40" y="278"/>
                  </a:lnTo>
                  <a:lnTo>
                    <a:pt x="53" y="277"/>
                  </a:lnTo>
                  <a:lnTo>
                    <a:pt x="66" y="283"/>
                  </a:lnTo>
                  <a:lnTo>
                    <a:pt x="78" y="288"/>
                  </a:lnTo>
                  <a:lnTo>
                    <a:pt x="91" y="297"/>
                  </a:lnTo>
                  <a:lnTo>
                    <a:pt x="102" y="303"/>
                  </a:lnTo>
                  <a:lnTo>
                    <a:pt x="114" y="307"/>
                  </a:lnTo>
                  <a:lnTo>
                    <a:pt x="127" y="306"/>
                  </a:lnTo>
                  <a:lnTo>
                    <a:pt x="141" y="301"/>
                  </a:lnTo>
                  <a:lnTo>
                    <a:pt x="151" y="303"/>
                  </a:lnTo>
                  <a:lnTo>
                    <a:pt x="164" y="306"/>
                  </a:lnTo>
                  <a:lnTo>
                    <a:pt x="176" y="309"/>
                  </a:lnTo>
                  <a:lnTo>
                    <a:pt x="189" y="312"/>
                  </a:lnTo>
                  <a:lnTo>
                    <a:pt x="200" y="315"/>
                  </a:lnTo>
                  <a:lnTo>
                    <a:pt x="211" y="321"/>
                  </a:lnTo>
                  <a:lnTo>
                    <a:pt x="221" y="326"/>
                  </a:lnTo>
                  <a:lnTo>
                    <a:pt x="232" y="337"/>
                  </a:lnTo>
                  <a:lnTo>
                    <a:pt x="244" y="333"/>
                  </a:lnTo>
                  <a:lnTo>
                    <a:pt x="257" y="332"/>
                  </a:lnTo>
                  <a:lnTo>
                    <a:pt x="269" y="330"/>
                  </a:lnTo>
                  <a:lnTo>
                    <a:pt x="283" y="328"/>
                  </a:lnTo>
                  <a:lnTo>
                    <a:pt x="294" y="323"/>
                  </a:lnTo>
                  <a:lnTo>
                    <a:pt x="305" y="318"/>
                  </a:lnTo>
                  <a:lnTo>
                    <a:pt x="314" y="310"/>
                  </a:lnTo>
                  <a:lnTo>
                    <a:pt x="323" y="301"/>
                  </a:lnTo>
                  <a:lnTo>
                    <a:pt x="346" y="298"/>
                  </a:lnTo>
                  <a:lnTo>
                    <a:pt x="369" y="296"/>
                  </a:lnTo>
                  <a:lnTo>
                    <a:pt x="392" y="293"/>
                  </a:lnTo>
                  <a:lnTo>
                    <a:pt x="414" y="289"/>
                  </a:lnTo>
                  <a:lnTo>
                    <a:pt x="436" y="283"/>
                  </a:lnTo>
                  <a:lnTo>
                    <a:pt x="457" y="276"/>
                  </a:lnTo>
                  <a:lnTo>
                    <a:pt x="477" y="266"/>
                  </a:lnTo>
                  <a:lnTo>
                    <a:pt x="497" y="256"/>
                  </a:lnTo>
                  <a:lnTo>
                    <a:pt x="497" y="248"/>
                  </a:lnTo>
                  <a:lnTo>
                    <a:pt x="488" y="247"/>
                  </a:lnTo>
                  <a:lnTo>
                    <a:pt x="479" y="242"/>
                  </a:lnTo>
                  <a:lnTo>
                    <a:pt x="482" y="237"/>
                  </a:lnTo>
                  <a:lnTo>
                    <a:pt x="488" y="233"/>
                  </a:lnTo>
                  <a:lnTo>
                    <a:pt x="494" y="229"/>
                  </a:lnTo>
                  <a:lnTo>
                    <a:pt x="501" y="225"/>
                  </a:lnTo>
                  <a:lnTo>
                    <a:pt x="505" y="220"/>
                  </a:lnTo>
                  <a:lnTo>
                    <a:pt x="509" y="214"/>
                  </a:lnTo>
                  <a:lnTo>
                    <a:pt x="507" y="207"/>
                  </a:lnTo>
                  <a:lnTo>
                    <a:pt x="503" y="200"/>
                  </a:lnTo>
                  <a:lnTo>
                    <a:pt x="495" y="195"/>
                  </a:lnTo>
                  <a:lnTo>
                    <a:pt x="488" y="192"/>
                  </a:lnTo>
                  <a:lnTo>
                    <a:pt x="480" y="188"/>
                  </a:lnTo>
                  <a:lnTo>
                    <a:pt x="474" y="187"/>
                  </a:lnTo>
                  <a:lnTo>
                    <a:pt x="467" y="186"/>
                  </a:lnTo>
                  <a:lnTo>
                    <a:pt x="460" y="188"/>
                  </a:lnTo>
                  <a:lnTo>
                    <a:pt x="454" y="192"/>
                  </a:lnTo>
                  <a:lnTo>
                    <a:pt x="449" y="200"/>
                  </a:lnTo>
                  <a:lnTo>
                    <a:pt x="440" y="191"/>
                  </a:lnTo>
                  <a:lnTo>
                    <a:pt x="434" y="181"/>
                  </a:lnTo>
                  <a:lnTo>
                    <a:pt x="429" y="169"/>
                  </a:lnTo>
                  <a:lnTo>
                    <a:pt x="424" y="159"/>
                  </a:lnTo>
                  <a:lnTo>
                    <a:pt x="418" y="147"/>
                  </a:lnTo>
                  <a:lnTo>
                    <a:pt x="412" y="138"/>
                  </a:lnTo>
                  <a:lnTo>
                    <a:pt x="403" y="130"/>
                  </a:lnTo>
                  <a:lnTo>
                    <a:pt x="392" y="127"/>
                  </a:lnTo>
                  <a:lnTo>
                    <a:pt x="385" y="108"/>
                  </a:lnTo>
                  <a:lnTo>
                    <a:pt x="383" y="86"/>
                  </a:lnTo>
                  <a:lnTo>
                    <a:pt x="382" y="64"/>
                  </a:lnTo>
                  <a:lnTo>
                    <a:pt x="381" y="42"/>
                  </a:lnTo>
                  <a:lnTo>
                    <a:pt x="375" y="23"/>
                  </a:lnTo>
                  <a:lnTo>
                    <a:pt x="366" y="9"/>
                  </a:lnTo>
                  <a:lnTo>
                    <a:pt x="350" y="0"/>
                  </a:lnTo>
                  <a:lnTo>
                    <a:pt x="328" y="0"/>
                  </a:lnTo>
                  <a:lnTo>
                    <a:pt x="297" y="26"/>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6"/>
            <p:cNvSpPr>
              <a:spLocks/>
            </p:cNvSpPr>
            <p:nvPr/>
          </p:nvSpPr>
          <p:spPr bwMode="auto">
            <a:xfrm>
              <a:off x="5707063" y="3752850"/>
              <a:ext cx="20638" cy="53975"/>
            </a:xfrm>
            <a:custGeom>
              <a:avLst/>
              <a:gdLst/>
              <a:ahLst/>
              <a:cxnLst>
                <a:cxn ang="0">
                  <a:pos x="34" y="136"/>
                </a:cxn>
                <a:cxn ang="0">
                  <a:pos x="47" y="116"/>
                </a:cxn>
                <a:cxn ang="0">
                  <a:pos x="52" y="99"/>
                </a:cxn>
                <a:cxn ang="0">
                  <a:pos x="49" y="82"/>
                </a:cxn>
                <a:cxn ang="0">
                  <a:pos x="43" y="66"/>
                </a:cxn>
                <a:cxn ang="0">
                  <a:pos x="30" y="49"/>
                </a:cxn>
                <a:cxn ang="0">
                  <a:pos x="19" y="33"/>
                </a:cxn>
                <a:cxn ang="0">
                  <a:pos x="8" y="16"/>
                </a:cxn>
                <a:cxn ang="0">
                  <a:pos x="1" y="0"/>
                </a:cxn>
                <a:cxn ang="0">
                  <a:pos x="0" y="17"/>
                </a:cxn>
                <a:cxn ang="0">
                  <a:pos x="6" y="34"/>
                </a:cxn>
                <a:cxn ang="0">
                  <a:pos x="13" y="49"/>
                </a:cxn>
                <a:cxn ang="0">
                  <a:pos x="24" y="64"/>
                </a:cxn>
                <a:cxn ang="0">
                  <a:pos x="30" y="79"/>
                </a:cxn>
                <a:cxn ang="0">
                  <a:pos x="37" y="96"/>
                </a:cxn>
                <a:cxn ang="0">
                  <a:pos x="38" y="114"/>
                </a:cxn>
                <a:cxn ang="0">
                  <a:pos x="34" y="136"/>
                </a:cxn>
              </a:cxnLst>
              <a:rect l="0" t="0" r="r" b="b"/>
              <a:pathLst>
                <a:path w="52" h="136">
                  <a:moveTo>
                    <a:pt x="34" y="136"/>
                  </a:moveTo>
                  <a:lnTo>
                    <a:pt x="47" y="116"/>
                  </a:lnTo>
                  <a:lnTo>
                    <a:pt x="52" y="99"/>
                  </a:lnTo>
                  <a:lnTo>
                    <a:pt x="49" y="82"/>
                  </a:lnTo>
                  <a:lnTo>
                    <a:pt x="43" y="66"/>
                  </a:lnTo>
                  <a:lnTo>
                    <a:pt x="30" y="49"/>
                  </a:lnTo>
                  <a:lnTo>
                    <a:pt x="19" y="33"/>
                  </a:lnTo>
                  <a:lnTo>
                    <a:pt x="8" y="16"/>
                  </a:lnTo>
                  <a:lnTo>
                    <a:pt x="1" y="0"/>
                  </a:lnTo>
                  <a:lnTo>
                    <a:pt x="0" y="17"/>
                  </a:lnTo>
                  <a:lnTo>
                    <a:pt x="6" y="34"/>
                  </a:lnTo>
                  <a:lnTo>
                    <a:pt x="13" y="49"/>
                  </a:lnTo>
                  <a:lnTo>
                    <a:pt x="24" y="64"/>
                  </a:lnTo>
                  <a:lnTo>
                    <a:pt x="30" y="79"/>
                  </a:lnTo>
                  <a:lnTo>
                    <a:pt x="37" y="96"/>
                  </a:lnTo>
                  <a:lnTo>
                    <a:pt x="38" y="114"/>
                  </a:lnTo>
                  <a:lnTo>
                    <a:pt x="34" y="136"/>
                  </a:lnTo>
                  <a:close/>
                </a:path>
              </a:pathLst>
            </a:custGeom>
            <a:solidFill>
              <a:srgbClr val="FFBF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17"/>
            <p:cNvSpPr>
              <a:spLocks/>
            </p:cNvSpPr>
            <p:nvPr/>
          </p:nvSpPr>
          <p:spPr bwMode="auto">
            <a:xfrm>
              <a:off x="4797425" y="3814763"/>
              <a:ext cx="700088" cy="446087"/>
            </a:xfrm>
            <a:custGeom>
              <a:avLst/>
              <a:gdLst/>
              <a:ahLst/>
              <a:cxnLst>
                <a:cxn ang="0">
                  <a:pos x="750" y="88"/>
                </a:cxn>
                <a:cxn ang="0">
                  <a:pos x="619" y="384"/>
                </a:cxn>
                <a:cxn ang="0">
                  <a:pos x="553" y="604"/>
                </a:cxn>
                <a:cxn ang="0">
                  <a:pos x="558" y="719"/>
                </a:cxn>
                <a:cxn ang="0">
                  <a:pos x="539" y="768"/>
                </a:cxn>
                <a:cxn ang="0">
                  <a:pos x="493" y="663"/>
                </a:cxn>
                <a:cxn ang="0">
                  <a:pos x="350" y="590"/>
                </a:cxn>
                <a:cxn ang="0">
                  <a:pos x="60" y="633"/>
                </a:cxn>
                <a:cxn ang="0">
                  <a:pos x="65" y="770"/>
                </a:cxn>
                <a:cxn ang="0">
                  <a:pos x="71" y="785"/>
                </a:cxn>
                <a:cxn ang="0">
                  <a:pos x="36" y="972"/>
                </a:cxn>
                <a:cxn ang="0">
                  <a:pos x="30" y="1082"/>
                </a:cxn>
                <a:cxn ang="0">
                  <a:pos x="148" y="885"/>
                </a:cxn>
                <a:cxn ang="0">
                  <a:pos x="154" y="957"/>
                </a:cxn>
                <a:cxn ang="0">
                  <a:pos x="208" y="684"/>
                </a:cxn>
                <a:cxn ang="0">
                  <a:pos x="276" y="652"/>
                </a:cxn>
                <a:cxn ang="0">
                  <a:pos x="334" y="692"/>
                </a:cxn>
                <a:cxn ang="0">
                  <a:pos x="345" y="862"/>
                </a:cxn>
                <a:cxn ang="0">
                  <a:pos x="320" y="932"/>
                </a:cxn>
                <a:cxn ang="0">
                  <a:pos x="441" y="855"/>
                </a:cxn>
                <a:cxn ang="0">
                  <a:pos x="487" y="826"/>
                </a:cxn>
                <a:cxn ang="0">
                  <a:pos x="538" y="875"/>
                </a:cxn>
                <a:cxn ang="0">
                  <a:pos x="601" y="832"/>
                </a:cxn>
                <a:cxn ang="0">
                  <a:pos x="636" y="670"/>
                </a:cxn>
                <a:cxn ang="0">
                  <a:pos x="696" y="345"/>
                </a:cxn>
                <a:cxn ang="0">
                  <a:pos x="765" y="127"/>
                </a:cxn>
                <a:cxn ang="0">
                  <a:pos x="825" y="116"/>
                </a:cxn>
                <a:cxn ang="0">
                  <a:pos x="851" y="239"/>
                </a:cxn>
                <a:cxn ang="0">
                  <a:pos x="783" y="174"/>
                </a:cxn>
                <a:cxn ang="0">
                  <a:pos x="809" y="376"/>
                </a:cxn>
                <a:cxn ang="0">
                  <a:pos x="778" y="533"/>
                </a:cxn>
                <a:cxn ang="0">
                  <a:pos x="767" y="697"/>
                </a:cxn>
                <a:cxn ang="0">
                  <a:pos x="813" y="702"/>
                </a:cxn>
                <a:cxn ang="0">
                  <a:pos x="785" y="954"/>
                </a:cxn>
                <a:cxn ang="0">
                  <a:pos x="896" y="1107"/>
                </a:cxn>
                <a:cxn ang="0">
                  <a:pos x="961" y="1047"/>
                </a:cxn>
                <a:cxn ang="0">
                  <a:pos x="1035" y="1076"/>
                </a:cxn>
                <a:cxn ang="0">
                  <a:pos x="1124" y="1123"/>
                </a:cxn>
                <a:cxn ang="0">
                  <a:pos x="1182" y="1084"/>
                </a:cxn>
                <a:cxn ang="0">
                  <a:pos x="1227" y="1068"/>
                </a:cxn>
                <a:cxn ang="0">
                  <a:pos x="1273" y="924"/>
                </a:cxn>
                <a:cxn ang="0">
                  <a:pos x="1344" y="1006"/>
                </a:cxn>
                <a:cxn ang="0">
                  <a:pos x="1419" y="1000"/>
                </a:cxn>
                <a:cxn ang="0">
                  <a:pos x="1385" y="904"/>
                </a:cxn>
                <a:cxn ang="0">
                  <a:pos x="1378" y="837"/>
                </a:cxn>
                <a:cxn ang="0">
                  <a:pos x="1403" y="819"/>
                </a:cxn>
                <a:cxn ang="0">
                  <a:pos x="1447" y="861"/>
                </a:cxn>
                <a:cxn ang="0">
                  <a:pos x="1446" y="785"/>
                </a:cxn>
                <a:cxn ang="0">
                  <a:pos x="1419" y="609"/>
                </a:cxn>
                <a:cxn ang="0">
                  <a:pos x="1396" y="588"/>
                </a:cxn>
                <a:cxn ang="0">
                  <a:pos x="1427" y="406"/>
                </a:cxn>
                <a:cxn ang="0">
                  <a:pos x="1500" y="513"/>
                </a:cxn>
                <a:cxn ang="0">
                  <a:pos x="1610" y="492"/>
                </a:cxn>
                <a:cxn ang="0">
                  <a:pos x="1569" y="365"/>
                </a:cxn>
                <a:cxn ang="0">
                  <a:pos x="1650" y="443"/>
                </a:cxn>
                <a:cxn ang="0">
                  <a:pos x="1708" y="368"/>
                </a:cxn>
                <a:cxn ang="0">
                  <a:pos x="1684" y="215"/>
                </a:cxn>
                <a:cxn ang="0">
                  <a:pos x="1602" y="99"/>
                </a:cxn>
                <a:cxn ang="0">
                  <a:pos x="1407" y="113"/>
                </a:cxn>
                <a:cxn ang="0">
                  <a:pos x="1121" y="123"/>
                </a:cxn>
                <a:cxn ang="0">
                  <a:pos x="891" y="32"/>
                </a:cxn>
                <a:cxn ang="0">
                  <a:pos x="839" y="18"/>
                </a:cxn>
              </a:cxnLst>
              <a:rect l="0" t="0" r="r" b="b"/>
              <a:pathLst>
                <a:path w="1763" h="1124">
                  <a:moveTo>
                    <a:pt x="839" y="18"/>
                  </a:moveTo>
                  <a:lnTo>
                    <a:pt x="825" y="15"/>
                  </a:lnTo>
                  <a:lnTo>
                    <a:pt x="815" y="15"/>
                  </a:lnTo>
                  <a:lnTo>
                    <a:pt x="805" y="17"/>
                  </a:lnTo>
                  <a:lnTo>
                    <a:pt x="796" y="23"/>
                  </a:lnTo>
                  <a:lnTo>
                    <a:pt x="786" y="26"/>
                  </a:lnTo>
                  <a:lnTo>
                    <a:pt x="778" y="33"/>
                  </a:lnTo>
                  <a:lnTo>
                    <a:pt x="768" y="37"/>
                  </a:lnTo>
                  <a:lnTo>
                    <a:pt x="760" y="43"/>
                  </a:lnTo>
                  <a:lnTo>
                    <a:pt x="757" y="65"/>
                  </a:lnTo>
                  <a:lnTo>
                    <a:pt x="750" y="88"/>
                  </a:lnTo>
                  <a:lnTo>
                    <a:pt x="741" y="108"/>
                  </a:lnTo>
                  <a:lnTo>
                    <a:pt x="731" y="129"/>
                  </a:lnTo>
                  <a:lnTo>
                    <a:pt x="718" y="147"/>
                  </a:lnTo>
                  <a:lnTo>
                    <a:pt x="705" y="166"/>
                  </a:lnTo>
                  <a:lnTo>
                    <a:pt x="692" y="184"/>
                  </a:lnTo>
                  <a:lnTo>
                    <a:pt x="679" y="202"/>
                  </a:lnTo>
                  <a:lnTo>
                    <a:pt x="665" y="237"/>
                  </a:lnTo>
                  <a:lnTo>
                    <a:pt x="654" y="273"/>
                  </a:lnTo>
                  <a:lnTo>
                    <a:pt x="642" y="310"/>
                  </a:lnTo>
                  <a:lnTo>
                    <a:pt x="631" y="348"/>
                  </a:lnTo>
                  <a:lnTo>
                    <a:pt x="619" y="384"/>
                  </a:lnTo>
                  <a:lnTo>
                    <a:pt x="606" y="421"/>
                  </a:lnTo>
                  <a:lnTo>
                    <a:pt x="591" y="456"/>
                  </a:lnTo>
                  <a:lnTo>
                    <a:pt x="573" y="491"/>
                  </a:lnTo>
                  <a:lnTo>
                    <a:pt x="567" y="504"/>
                  </a:lnTo>
                  <a:lnTo>
                    <a:pt x="560" y="518"/>
                  </a:lnTo>
                  <a:lnTo>
                    <a:pt x="551" y="532"/>
                  </a:lnTo>
                  <a:lnTo>
                    <a:pt x="544" y="547"/>
                  </a:lnTo>
                  <a:lnTo>
                    <a:pt x="538" y="562"/>
                  </a:lnTo>
                  <a:lnTo>
                    <a:pt x="536" y="576"/>
                  </a:lnTo>
                  <a:lnTo>
                    <a:pt x="540" y="590"/>
                  </a:lnTo>
                  <a:lnTo>
                    <a:pt x="553" y="604"/>
                  </a:lnTo>
                  <a:lnTo>
                    <a:pt x="555" y="615"/>
                  </a:lnTo>
                  <a:lnTo>
                    <a:pt x="558" y="627"/>
                  </a:lnTo>
                  <a:lnTo>
                    <a:pt x="563" y="638"/>
                  </a:lnTo>
                  <a:lnTo>
                    <a:pt x="567" y="650"/>
                  </a:lnTo>
                  <a:lnTo>
                    <a:pt x="569" y="661"/>
                  </a:lnTo>
                  <a:lnTo>
                    <a:pt x="573" y="674"/>
                  </a:lnTo>
                  <a:lnTo>
                    <a:pt x="575" y="686"/>
                  </a:lnTo>
                  <a:lnTo>
                    <a:pt x="576" y="700"/>
                  </a:lnTo>
                  <a:lnTo>
                    <a:pt x="570" y="705"/>
                  </a:lnTo>
                  <a:lnTo>
                    <a:pt x="565" y="712"/>
                  </a:lnTo>
                  <a:lnTo>
                    <a:pt x="558" y="719"/>
                  </a:lnTo>
                  <a:lnTo>
                    <a:pt x="554" y="725"/>
                  </a:lnTo>
                  <a:lnTo>
                    <a:pt x="548" y="732"/>
                  </a:lnTo>
                  <a:lnTo>
                    <a:pt x="547" y="739"/>
                  </a:lnTo>
                  <a:lnTo>
                    <a:pt x="547" y="747"/>
                  </a:lnTo>
                  <a:lnTo>
                    <a:pt x="553" y="756"/>
                  </a:lnTo>
                  <a:lnTo>
                    <a:pt x="551" y="761"/>
                  </a:lnTo>
                  <a:lnTo>
                    <a:pt x="551" y="768"/>
                  </a:lnTo>
                  <a:lnTo>
                    <a:pt x="551" y="774"/>
                  </a:lnTo>
                  <a:lnTo>
                    <a:pt x="548" y="778"/>
                  </a:lnTo>
                  <a:lnTo>
                    <a:pt x="541" y="773"/>
                  </a:lnTo>
                  <a:lnTo>
                    <a:pt x="539" y="768"/>
                  </a:lnTo>
                  <a:lnTo>
                    <a:pt x="538" y="762"/>
                  </a:lnTo>
                  <a:lnTo>
                    <a:pt x="538" y="757"/>
                  </a:lnTo>
                  <a:lnTo>
                    <a:pt x="538" y="745"/>
                  </a:lnTo>
                  <a:lnTo>
                    <a:pt x="536" y="736"/>
                  </a:lnTo>
                  <a:lnTo>
                    <a:pt x="522" y="729"/>
                  </a:lnTo>
                  <a:lnTo>
                    <a:pt x="513" y="720"/>
                  </a:lnTo>
                  <a:lnTo>
                    <a:pt x="506" y="710"/>
                  </a:lnTo>
                  <a:lnTo>
                    <a:pt x="503" y="699"/>
                  </a:lnTo>
                  <a:lnTo>
                    <a:pt x="500" y="686"/>
                  </a:lnTo>
                  <a:lnTo>
                    <a:pt x="498" y="674"/>
                  </a:lnTo>
                  <a:lnTo>
                    <a:pt x="493" y="663"/>
                  </a:lnTo>
                  <a:lnTo>
                    <a:pt x="490" y="652"/>
                  </a:lnTo>
                  <a:lnTo>
                    <a:pt x="484" y="642"/>
                  </a:lnTo>
                  <a:lnTo>
                    <a:pt x="478" y="635"/>
                  </a:lnTo>
                  <a:lnTo>
                    <a:pt x="472" y="626"/>
                  </a:lnTo>
                  <a:lnTo>
                    <a:pt x="466" y="619"/>
                  </a:lnTo>
                  <a:lnTo>
                    <a:pt x="459" y="610"/>
                  </a:lnTo>
                  <a:lnTo>
                    <a:pt x="454" y="602"/>
                  </a:lnTo>
                  <a:lnTo>
                    <a:pt x="447" y="594"/>
                  </a:lnTo>
                  <a:lnTo>
                    <a:pt x="441" y="586"/>
                  </a:lnTo>
                  <a:lnTo>
                    <a:pt x="394" y="585"/>
                  </a:lnTo>
                  <a:lnTo>
                    <a:pt x="350" y="590"/>
                  </a:lnTo>
                  <a:lnTo>
                    <a:pt x="308" y="596"/>
                  </a:lnTo>
                  <a:lnTo>
                    <a:pt x="267" y="606"/>
                  </a:lnTo>
                  <a:lnTo>
                    <a:pt x="226" y="614"/>
                  </a:lnTo>
                  <a:lnTo>
                    <a:pt x="184" y="622"/>
                  </a:lnTo>
                  <a:lnTo>
                    <a:pt x="142" y="627"/>
                  </a:lnTo>
                  <a:lnTo>
                    <a:pt x="98" y="629"/>
                  </a:lnTo>
                  <a:lnTo>
                    <a:pt x="90" y="635"/>
                  </a:lnTo>
                  <a:lnTo>
                    <a:pt x="82" y="637"/>
                  </a:lnTo>
                  <a:lnTo>
                    <a:pt x="74" y="636"/>
                  </a:lnTo>
                  <a:lnTo>
                    <a:pt x="67" y="635"/>
                  </a:lnTo>
                  <a:lnTo>
                    <a:pt x="60" y="633"/>
                  </a:lnTo>
                  <a:lnTo>
                    <a:pt x="53" y="636"/>
                  </a:lnTo>
                  <a:lnTo>
                    <a:pt x="46" y="640"/>
                  </a:lnTo>
                  <a:lnTo>
                    <a:pt x="43" y="652"/>
                  </a:lnTo>
                  <a:lnTo>
                    <a:pt x="40" y="667"/>
                  </a:lnTo>
                  <a:lnTo>
                    <a:pt x="42" y="682"/>
                  </a:lnTo>
                  <a:lnTo>
                    <a:pt x="43" y="696"/>
                  </a:lnTo>
                  <a:lnTo>
                    <a:pt x="47" y="712"/>
                  </a:lnTo>
                  <a:lnTo>
                    <a:pt x="51" y="727"/>
                  </a:lnTo>
                  <a:lnTo>
                    <a:pt x="55" y="741"/>
                  </a:lnTo>
                  <a:lnTo>
                    <a:pt x="60" y="756"/>
                  </a:lnTo>
                  <a:lnTo>
                    <a:pt x="65" y="770"/>
                  </a:lnTo>
                  <a:lnTo>
                    <a:pt x="66" y="765"/>
                  </a:lnTo>
                  <a:lnTo>
                    <a:pt x="70" y="760"/>
                  </a:lnTo>
                  <a:lnTo>
                    <a:pt x="74" y="757"/>
                  </a:lnTo>
                  <a:lnTo>
                    <a:pt x="78" y="754"/>
                  </a:lnTo>
                  <a:lnTo>
                    <a:pt x="82" y="757"/>
                  </a:lnTo>
                  <a:lnTo>
                    <a:pt x="85" y="761"/>
                  </a:lnTo>
                  <a:lnTo>
                    <a:pt x="85" y="766"/>
                  </a:lnTo>
                  <a:lnTo>
                    <a:pt x="85" y="771"/>
                  </a:lnTo>
                  <a:lnTo>
                    <a:pt x="81" y="782"/>
                  </a:lnTo>
                  <a:lnTo>
                    <a:pt x="78" y="794"/>
                  </a:lnTo>
                  <a:lnTo>
                    <a:pt x="71" y="785"/>
                  </a:lnTo>
                  <a:lnTo>
                    <a:pt x="65" y="784"/>
                  </a:lnTo>
                  <a:lnTo>
                    <a:pt x="72" y="802"/>
                  </a:lnTo>
                  <a:lnTo>
                    <a:pt x="74" y="821"/>
                  </a:lnTo>
                  <a:lnTo>
                    <a:pt x="72" y="839"/>
                  </a:lnTo>
                  <a:lnTo>
                    <a:pt x="69" y="858"/>
                  </a:lnTo>
                  <a:lnTo>
                    <a:pt x="62" y="876"/>
                  </a:lnTo>
                  <a:lnTo>
                    <a:pt x="55" y="894"/>
                  </a:lnTo>
                  <a:lnTo>
                    <a:pt x="48" y="912"/>
                  </a:lnTo>
                  <a:lnTo>
                    <a:pt x="45" y="932"/>
                  </a:lnTo>
                  <a:lnTo>
                    <a:pt x="40" y="952"/>
                  </a:lnTo>
                  <a:lnTo>
                    <a:pt x="36" y="972"/>
                  </a:lnTo>
                  <a:lnTo>
                    <a:pt x="30" y="992"/>
                  </a:lnTo>
                  <a:lnTo>
                    <a:pt x="26" y="1012"/>
                  </a:lnTo>
                  <a:lnTo>
                    <a:pt x="19" y="1031"/>
                  </a:lnTo>
                  <a:lnTo>
                    <a:pt x="12" y="1050"/>
                  </a:lnTo>
                  <a:lnTo>
                    <a:pt x="6" y="1069"/>
                  </a:lnTo>
                  <a:lnTo>
                    <a:pt x="0" y="1089"/>
                  </a:lnTo>
                  <a:lnTo>
                    <a:pt x="0" y="1096"/>
                  </a:lnTo>
                  <a:lnTo>
                    <a:pt x="2" y="1103"/>
                  </a:lnTo>
                  <a:lnTo>
                    <a:pt x="7" y="1107"/>
                  </a:lnTo>
                  <a:lnTo>
                    <a:pt x="17" y="1107"/>
                  </a:lnTo>
                  <a:lnTo>
                    <a:pt x="30" y="1082"/>
                  </a:lnTo>
                  <a:lnTo>
                    <a:pt x="43" y="1059"/>
                  </a:lnTo>
                  <a:lnTo>
                    <a:pt x="54" y="1034"/>
                  </a:lnTo>
                  <a:lnTo>
                    <a:pt x="65" y="1011"/>
                  </a:lnTo>
                  <a:lnTo>
                    <a:pt x="76" y="986"/>
                  </a:lnTo>
                  <a:lnTo>
                    <a:pt x="91" y="962"/>
                  </a:lnTo>
                  <a:lnTo>
                    <a:pt x="108" y="941"/>
                  </a:lnTo>
                  <a:lnTo>
                    <a:pt x="131" y="922"/>
                  </a:lnTo>
                  <a:lnTo>
                    <a:pt x="135" y="912"/>
                  </a:lnTo>
                  <a:lnTo>
                    <a:pt x="137" y="902"/>
                  </a:lnTo>
                  <a:lnTo>
                    <a:pt x="140" y="893"/>
                  </a:lnTo>
                  <a:lnTo>
                    <a:pt x="148" y="885"/>
                  </a:lnTo>
                  <a:lnTo>
                    <a:pt x="153" y="895"/>
                  </a:lnTo>
                  <a:lnTo>
                    <a:pt x="155" y="905"/>
                  </a:lnTo>
                  <a:lnTo>
                    <a:pt x="152" y="914"/>
                  </a:lnTo>
                  <a:lnTo>
                    <a:pt x="148" y="923"/>
                  </a:lnTo>
                  <a:lnTo>
                    <a:pt x="143" y="931"/>
                  </a:lnTo>
                  <a:lnTo>
                    <a:pt x="137" y="941"/>
                  </a:lnTo>
                  <a:lnTo>
                    <a:pt x="133" y="951"/>
                  </a:lnTo>
                  <a:lnTo>
                    <a:pt x="131" y="962"/>
                  </a:lnTo>
                  <a:lnTo>
                    <a:pt x="138" y="965"/>
                  </a:lnTo>
                  <a:lnTo>
                    <a:pt x="146" y="962"/>
                  </a:lnTo>
                  <a:lnTo>
                    <a:pt x="154" y="957"/>
                  </a:lnTo>
                  <a:lnTo>
                    <a:pt x="162" y="952"/>
                  </a:lnTo>
                  <a:lnTo>
                    <a:pt x="177" y="923"/>
                  </a:lnTo>
                  <a:lnTo>
                    <a:pt x="189" y="894"/>
                  </a:lnTo>
                  <a:lnTo>
                    <a:pt x="197" y="862"/>
                  </a:lnTo>
                  <a:lnTo>
                    <a:pt x="201" y="831"/>
                  </a:lnTo>
                  <a:lnTo>
                    <a:pt x="203" y="797"/>
                  </a:lnTo>
                  <a:lnTo>
                    <a:pt x="206" y="764"/>
                  </a:lnTo>
                  <a:lnTo>
                    <a:pt x="209" y="731"/>
                  </a:lnTo>
                  <a:lnTo>
                    <a:pt x="215" y="700"/>
                  </a:lnTo>
                  <a:lnTo>
                    <a:pt x="209" y="693"/>
                  </a:lnTo>
                  <a:lnTo>
                    <a:pt x="208" y="684"/>
                  </a:lnTo>
                  <a:lnTo>
                    <a:pt x="209" y="675"/>
                  </a:lnTo>
                  <a:lnTo>
                    <a:pt x="215" y="669"/>
                  </a:lnTo>
                  <a:lnTo>
                    <a:pt x="224" y="661"/>
                  </a:lnTo>
                  <a:lnTo>
                    <a:pt x="235" y="658"/>
                  </a:lnTo>
                  <a:lnTo>
                    <a:pt x="239" y="656"/>
                  </a:lnTo>
                  <a:lnTo>
                    <a:pt x="245" y="654"/>
                  </a:lnTo>
                  <a:lnTo>
                    <a:pt x="249" y="649"/>
                  </a:lnTo>
                  <a:lnTo>
                    <a:pt x="255" y="645"/>
                  </a:lnTo>
                  <a:lnTo>
                    <a:pt x="262" y="647"/>
                  </a:lnTo>
                  <a:lnTo>
                    <a:pt x="270" y="650"/>
                  </a:lnTo>
                  <a:lnTo>
                    <a:pt x="276" y="652"/>
                  </a:lnTo>
                  <a:lnTo>
                    <a:pt x="288" y="652"/>
                  </a:lnTo>
                  <a:lnTo>
                    <a:pt x="290" y="646"/>
                  </a:lnTo>
                  <a:lnTo>
                    <a:pt x="293" y="639"/>
                  </a:lnTo>
                  <a:lnTo>
                    <a:pt x="298" y="632"/>
                  </a:lnTo>
                  <a:lnTo>
                    <a:pt x="305" y="629"/>
                  </a:lnTo>
                  <a:lnTo>
                    <a:pt x="311" y="638"/>
                  </a:lnTo>
                  <a:lnTo>
                    <a:pt x="317" y="649"/>
                  </a:lnTo>
                  <a:lnTo>
                    <a:pt x="320" y="659"/>
                  </a:lnTo>
                  <a:lnTo>
                    <a:pt x="325" y="672"/>
                  </a:lnTo>
                  <a:lnTo>
                    <a:pt x="328" y="682"/>
                  </a:lnTo>
                  <a:lnTo>
                    <a:pt x="334" y="692"/>
                  </a:lnTo>
                  <a:lnTo>
                    <a:pt x="341" y="700"/>
                  </a:lnTo>
                  <a:lnTo>
                    <a:pt x="354" y="707"/>
                  </a:lnTo>
                  <a:lnTo>
                    <a:pt x="355" y="724"/>
                  </a:lnTo>
                  <a:lnTo>
                    <a:pt x="357" y="743"/>
                  </a:lnTo>
                  <a:lnTo>
                    <a:pt x="358" y="762"/>
                  </a:lnTo>
                  <a:lnTo>
                    <a:pt x="361" y="782"/>
                  </a:lnTo>
                  <a:lnTo>
                    <a:pt x="359" y="800"/>
                  </a:lnTo>
                  <a:lnTo>
                    <a:pt x="358" y="818"/>
                  </a:lnTo>
                  <a:lnTo>
                    <a:pt x="355" y="835"/>
                  </a:lnTo>
                  <a:lnTo>
                    <a:pt x="348" y="855"/>
                  </a:lnTo>
                  <a:lnTo>
                    <a:pt x="345" y="862"/>
                  </a:lnTo>
                  <a:lnTo>
                    <a:pt x="339" y="867"/>
                  </a:lnTo>
                  <a:lnTo>
                    <a:pt x="331" y="870"/>
                  </a:lnTo>
                  <a:lnTo>
                    <a:pt x="323" y="874"/>
                  </a:lnTo>
                  <a:lnTo>
                    <a:pt x="316" y="876"/>
                  </a:lnTo>
                  <a:lnTo>
                    <a:pt x="309" y="880"/>
                  </a:lnTo>
                  <a:lnTo>
                    <a:pt x="304" y="886"/>
                  </a:lnTo>
                  <a:lnTo>
                    <a:pt x="303" y="897"/>
                  </a:lnTo>
                  <a:lnTo>
                    <a:pt x="301" y="906"/>
                  </a:lnTo>
                  <a:lnTo>
                    <a:pt x="305" y="916"/>
                  </a:lnTo>
                  <a:lnTo>
                    <a:pt x="311" y="924"/>
                  </a:lnTo>
                  <a:lnTo>
                    <a:pt x="320" y="932"/>
                  </a:lnTo>
                  <a:lnTo>
                    <a:pt x="336" y="931"/>
                  </a:lnTo>
                  <a:lnTo>
                    <a:pt x="352" y="926"/>
                  </a:lnTo>
                  <a:lnTo>
                    <a:pt x="365" y="917"/>
                  </a:lnTo>
                  <a:lnTo>
                    <a:pt x="380" y="908"/>
                  </a:lnTo>
                  <a:lnTo>
                    <a:pt x="391" y="896"/>
                  </a:lnTo>
                  <a:lnTo>
                    <a:pt x="403" y="886"/>
                  </a:lnTo>
                  <a:lnTo>
                    <a:pt x="413" y="875"/>
                  </a:lnTo>
                  <a:lnTo>
                    <a:pt x="425" y="867"/>
                  </a:lnTo>
                  <a:lnTo>
                    <a:pt x="432" y="865"/>
                  </a:lnTo>
                  <a:lnTo>
                    <a:pt x="438" y="861"/>
                  </a:lnTo>
                  <a:lnTo>
                    <a:pt x="441" y="855"/>
                  </a:lnTo>
                  <a:lnTo>
                    <a:pt x="445" y="849"/>
                  </a:lnTo>
                  <a:lnTo>
                    <a:pt x="446" y="840"/>
                  </a:lnTo>
                  <a:lnTo>
                    <a:pt x="448" y="832"/>
                  </a:lnTo>
                  <a:lnTo>
                    <a:pt x="448" y="824"/>
                  </a:lnTo>
                  <a:lnTo>
                    <a:pt x="451" y="819"/>
                  </a:lnTo>
                  <a:lnTo>
                    <a:pt x="469" y="760"/>
                  </a:lnTo>
                  <a:lnTo>
                    <a:pt x="478" y="769"/>
                  </a:lnTo>
                  <a:lnTo>
                    <a:pt x="485" y="782"/>
                  </a:lnTo>
                  <a:lnTo>
                    <a:pt x="489" y="795"/>
                  </a:lnTo>
                  <a:lnTo>
                    <a:pt x="490" y="811"/>
                  </a:lnTo>
                  <a:lnTo>
                    <a:pt x="487" y="826"/>
                  </a:lnTo>
                  <a:lnTo>
                    <a:pt x="486" y="842"/>
                  </a:lnTo>
                  <a:lnTo>
                    <a:pt x="483" y="857"/>
                  </a:lnTo>
                  <a:lnTo>
                    <a:pt x="482" y="871"/>
                  </a:lnTo>
                  <a:lnTo>
                    <a:pt x="485" y="877"/>
                  </a:lnTo>
                  <a:lnTo>
                    <a:pt x="492" y="884"/>
                  </a:lnTo>
                  <a:lnTo>
                    <a:pt x="498" y="888"/>
                  </a:lnTo>
                  <a:lnTo>
                    <a:pt x="505" y="889"/>
                  </a:lnTo>
                  <a:lnTo>
                    <a:pt x="514" y="888"/>
                  </a:lnTo>
                  <a:lnTo>
                    <a:pt x="523" y="885"/>
                  </a:lnTo>
                  <a:lnTo>
                    <a:pt x="530" y="880"/>
                  </a:lnTo>
                  <a:lnTo>
                    <a:pt x="538" y="875"/>
                  </a:lnTo>
                  <a:lnTo>
                    <a:pt x="536" y="867"/>
                  </a:lnTo>
                  <a:lnTo>
                    <a:pt x="540" y="862"/>
                  </a:lnTo>
                  <a:lnTo>
                    <a:pt x="545" y="858"/>
                  </a:lnTo>
                  <a:lnTo>
                    <a:pt x="550" y="855"/>
                  </a:lnTo>
                  <a:lnTo>
                    <a:pt x="558" y="855"/>
                  </a:lnTo>
                  <a:lnTo>
                    <a:pt x="567" y="855"/>
                  </a:lnTo>
                  <a:lnTo>
                    <a:pt x="575" y="851"/>
                  </a:lnTo>
                  <a:lnTo>
                    <a:pt x="584" y="849"/>
                  </a:lnTo>
                  <a:lnTo>
                    <a:pt x="590" y="844"/>
                  </a:lnTo>
                  <a:lnTo>
                    <a:pt x="596" y="839"/>
                  </a:lnTo>
                  <a:lnTo>
                    <a:pt x="601" y="832"/>
                  </a:lnTo>
                  <a:lnTo>
                    <a:pt x="606" y="826"/>
                  </a:lnTo>
                  <a:lnTo>
                    <a:pt x="609" y="813"/>
                  </a:lnTo>
                  <a:lnTo>
                    <a:pt x="610" y="801"/>
                  </a:lnTo>
                  <a:lnTo>
                    <a:pt x="609" y="787"/>
                  </a:lnTo>
                  <a:lnTo>
                    <a:pt x="609" y="774"/>
                  </a:lnTo>
                  <a:lnTo>
                    <a:pt x="609" y="759"/>
                  </a:lnTo>
                  <a:lnTo>
                    <a:pt x="612" y="747"/>
                  </a:lnTo>
                  <a:lnTo>
                    <a:pt x="618" y="734"/>
                  </a:lnTo>
                  <a:lnTo>
                    <a:pt x="629" y="725"/>
                  </a:lnTo>
                  <a:lnTo>
                    <a:pt x="632" y="697"/>
                  </a:lnTo>
                  <a:lnTo>
                    <a:pt x="636" y="670"/>
                  </a:lnTo>
                  <a:lnTo>
                    <a:pt x="638" y="641"/>
                  </a:lnTo>
                  <a:lnTo>
                    <a:pt x="640" y="612"/>
                  </a:lnTo>
                  <a:lnTo>
                    <a:pt x="639" y="582"/>
                  </a:lnTo>
                  <a:lnTo>
                    <a:pt x="636" y="554"/>
                  </a:lnTo>
                  <a:lnTo>
                    <a:pt x="630" y="527"/>
                  </a:lnTo>
                  <a:lnTo>
                    <a:pt x="621" y="503"/>
                  </a:lnTo>
                  <a:lnTo>
                    <a:pt x="629" y="468"/>
                  </a:lnTo>
                  <a:lnTo>
                    <a:pt x="642" y="436"/>
                  </a:lnTo>
                  <a:lnTo>
                    <a:pt x="658" y="406"/>
                  </a:lnTo>
                  <a:lnTo>
                    <a:pt x="678" y="375"/>
                  </a:lnTo>
                  <a:lnTo>
                    <a:pt x="696" y="345"/>
                  </a:lnTo>
                  <a:lnTo>
                    <a:pt x="714" y="315"/>
                  </a:lnTo>
                  <a:lnTo>
                    <a:pt x="730" y="283"/>
                  </a:lnTo>
                  <a:lnTo>
                    <a:pt x="742" y="251"/>
                  </a:lnTo>
                  <a:lnTo>
                    <a:pt x="733" y="235"/>
                  </a:lnTo>
                  <a:lnTo>
                    <a:pt x="731" y="220"/>
                  </a:lnTo>
                  <a:lnTo>
                    <a:pt x="733" y="205"/>
                  </a:lnTo>
                  <a:lnTo>
                    <a:pt x="740" y="190"/>
                  </a:lnTo>
                  <a:lnTo>
                    <a:pt x="747" y="174"/>
                  </a:lnTo>
                  <a:lnTo>
                    <a:pt x="755" y="159"/>
                  </a:lnTo>
                  <a:lnTo>
                    <a:pt x="761" y="143"/>
                  </a:lnTo>
                  <a:lnTo>
                    <a:pt x="765" y="127"/>
                  </a:lnTo>
                  <a:lnTo>
                    <a:pt x="767" y="116"/>
                  </a:lnTo>
                  <a:lnTo>
                    <a:pt x="774" y="110"/>
                  </a:lnTo>
                  <a:lnTo>
                    <a:pt x="780" y="108"/>
                  </a:lnTo>
                  <a:lnTo>
                    <a:pt x="791" y="109"/>
                  </a:lnTo>
                  <a:lnTo>
                    <a:pt x="800" y="109"/>
                  </a:lnTo>
                  <a:lnTo>
                    <a:pt x="809" y="109"/>
                  </a:lnTo>
                  <a:lnTo>
                    <a:pt x="816" y="107"/>
                  </a:lnTo>
                  <a:lnTo>
                    <a:pt x="823" y="101"/>
                  </a:lnTo>
                  <a:lnTo>
                    <a:pt x="830" y="106"/>
                  </a:lnTo>
                  <a:lnTo>
                    <a:pt x="830" y="111"/>
                  </a:lnTo>
                  <a:lnTo>
                    <a:pt x="825" y="116"/>
                  </a:lnTo>
                  <a:lnTo>
                    <a:pt x="823" y="124"/>
                  </a:lnTo>
                  <a:lnTo>
                    <a:pt x="827" y="138"/>
                  </a:lnTo>
                  <a:lnTo>
                    <a:pt x="832" y="154"/>
                  </a:lnTo>
                  <a:lnTo>
                    <a:pt x="837" y="169"/>
                  </a:lnTo>
                  <a:lnTo>
                    <a:pt x="843" y="184"/>
                  </a:lnTo>
                  <a:lnTo>
                    <a:pt x="848" y="199"/>
                  </a:lnTo>
                  <a:lnTo>
                    <a:pt x="853" y="215"/>
                  </a:lnTo>
                  <a:lnTo>
                    <a:pt x="858" y="229"/>
                  </a:lnTo>
                  <a:lnTo>
                    <a:pt x="864" y="245"/>
                  </a:lnTo>
                  <a:lnTo>
                    <a:pt x="859" y="251"/>
                  </a:lnTo>
                  <a:lnTo>
                    <a:pt x="851" y="239"/>
                  </a:lnTo>
                  <a:lnTo>
                    <a:pt x="844" y="229"/>
                  </a:lnTo>
                  <a:lnTo>
                    <a:pt x="837" y="219"/>
                  </a:lnTo>
                  <a:lnTo>
                    <a:pt x="830" y="209"/>
                  </a:lnTo>
                  <a:lnTo>
                    <a:pt x="822" y="199"/>
                  </a:lnTo>
                  <a:lnTo>
                    <a:pt x="815" y="189"/>
                  </a:lnTo>
                  <a:lnTo>
                    <a:pt x="807" y="180"/>
                  </a:lnTo>
                  <a:lnTo>
                    <a:pt x="801" y="172"/>
                  </a:lnTo>
                  <a:lnTo>
                    <a:pt x="795" y="171"/>
                  </a:lnTo>
                  <a:lnTo>
                    <a:pt x="789" y="170"/>
                  </a:lnTo>
                  <a:lnTo>
                    <a:pt x="785" y="170"/>
                  </a:lnTo>
                  <a:lnTo>
                    <a:pt x="783" y="174"/>
                  </a:lnTo>
                  <a:lnTo>
                    <a:pt x="791" y="193"/>
                  </a:lnTo>
                  <a:lnTo>
                    <a:pt x="798" y="214"/>
                  </a:lnTo>
                  <a:lnTo>
                    <a:pt x="806" y="234"/>
                  </a:lnTo>
                  <a:lnTo>
                    <a:pt x="814" y="255"/>
                  </a:lnTo>
                  <a:lnTo>
                    <a:pt x="820" y="275"/>
                  </a:lnTo>
                  <a:lnTo>
                    <a:pt x="827" y="296"/>
                  </a:lnTo>
                  <a:lnTo>
                    <a:pt x="831" y="317"/>
                  </a:lnTo>
                  <a:lnTo>
                    <a:pt x="836" y="339"/>
                  </a:lnTo>
                  <a:lnTo>
                    <a:pt x="827" y="351"/>
                  </a:lnTo>
                  <a:lnTo>
                    <a:pt x="819" y="364"/>
                  </a:lnTo>
                  <a:lnTo>
                    <a:pt x="809" y="376"/>
                  </a:lnTo>
                  <a:lnTo>
                    <a:pt x="800" y="390"/>
                  </a:lnTo>
                  <a:lnTo>
                    <a:pt x="791" y="402"/>
                  </a:lnTo>
                  <a:lnTo>
                    <a:pt x="785" y="417"/>
                  </a:lnTo>
                  <a:lnTo>
                    <a:pt x="783" y="432"/>
                  </a:lnTo>
                  <a:lnTo>
                    <a:pt x="785" y="450"/>
                  </a:lnTo>
                  <a:lnTo>
                    <a:pt x="780" y="463"/>
                  </a:lnTo>
                  <a:lnTo>
                    <a:pt x="779" y="476"/>
                  </a:lnTo>
                  <a:lnTo>
                    <a:pt x="779" y="491"/>
                  </a:lnTo>
                  <a:lnTo>
                    <a:pt x="779" y="505"/>
                  </a:lnTo>
                  <a:lnTo>
                    <a:pt x="778" y="519"/>
                  </a:lnTo>
                  <a:lnTo>
                    <a:pt x="778" y="533"/>
                  </a:lnTo>
                  <a:lnTo>
                    <a:pt x="777" y="547"/>
                  </a:lnTo>
                  <a:lnTo>
                    <a:pt x="775" y="562"/>
                  </a:lnTo>
                  <a:lnTo>
                    <a:pt x="766" y="557"/>
                  </a:lnTo>
                  <a:lnTo>
                    <a:pt x="758" y="556"/>
                  </a:lnTo>
                  <a:lnTo>
                    <a:pt x="752" y="576"/>
                  </a:lnTo>
                  <a:lnTo>
                    <a:pt x="751" y="596"/>
                  </a:lnTo>
                  <a:lnTo>
                    <a:pt x="751" y="617"/>
                  </a:lnTo>
                  <a:lnTo>
                    <a:pt x="755" y="638"/>
                  </a:lnTo>
                  <a:lnTo>
                    <a:pt x="757" y="658"/>
                  </a:lnTo>
                  <a:lnTo>
                    <a:pt x="761" y="678"/>
                  </a:lnTo>
                  <a:lnTo>
                    <a:pt x="767" y="697"/>
                  </a:lnTo>
                  <a:lnTo>
                    <a:pt x="773" y="718"/>
                  </a:lnTo>
                  <a:lnTo>
                    <a:pt x="777" y="712"/>
                  </a:lnTo>
                  <a:lnTo>
                    <a:pt x="780" y="706"/>
                  </a:lnTo>
                  <a:lnTo>
                    <a:pt x="782" y="700"/>
                  </a:lnTo>
                  <a:lnTo>
                    <a:pt x="784" y="693"/>
                  </a:lnTo>
                  <a:lnTo>
                    <a:pt x="785" y="686"/>
                  </a:lnTo>
                  <a:lnTo>
                    <a:pt x="789" y="683"/>
                  </a:lnTo>
                  <a:lnTo>
                    <a:pt x="795" y="681"/>
                  </a:lnTo>
                  <a:lnTo>
                    <a:pt x="805" y="683"/>
                  </a:lnTo>
                  <a:lnTo>
                    <a:pt x="809" y="692"/>
                  </a:lnTo>
                  <a:lnTo>
                    <a:pt x="813" y="702"/>
                  </a:lnTo>
                  <a:lnTo>
                    <a:pt x="814" y="713"/>
                  </a:lnTo>
                  <a:lnTo>
                    <a:pt x="815" y="725"/>
                  </a:lnTo>
                  <a:lnTo>
                    <a:pt x="813" y="737"/>
                  </a:lnTo>
                  <a:lnTo>
                    <a:pt x="812" y="748"/>
                  </a:lnTo>
                  <a:lnTo>
                    <a:pt x="810" y="759"/>
                  </a:lnTo>
                  <a:lnTo>
                    <a:pt x="809" y="770"/>
                  </a:lnTo>
                  <a:lnTo>
                    <a:pt x="792" y="804"/>
                  </a:lnTo>
                  <a:lnTo>
                    <a:pt x="783" y="841"/>
                  </a:lnTo>
                  <a:lnTo>
                    <a:pt x="778" y="878"/>
                  </a:lnTo>
                  <a:lnTo>
                    <a:pt x="779" y="917"/>
                  </a:lnTo>
                  <a:lnTo>
                    <a:pt x="785" y="954"/>
                  </a:lnTo>
                  <a:lnTo>
                    <a:pt x="795" y="992"/>
                  </a:lnTo>
                  <a:lnTo>
                    <a:pt x="810" y="1025"/>
                  </a:lnTo>
                  <a:lnTo>
                    <a:pt x="829" y="1059"/>
                  </a:lnTo>
                  <a:lnTo>
                    <a:pt x="837" y="1066"/>
                  </a:lnTo>
                  <a:lnTo>
                    <a:pt x="844" y="1073"/>
                  </a:lnTo>
                  <a:lnTo>
                    <a:pt x="851" y="1080"/>
                  </a:lnTo>
                  <a:lnTo>
                    <a:pt x="859" y="1088"/>
                  </a:lnTo>
                  <a:lnTo>
                    <a:pt x="866" y="1094"/>
                  </a:lnTo>
                  <a:lnTo>
                    <a:pt x="875" y="1099"/>
                  </a:lnTo>
                  <a:lnTo>
                    <a:pt x="884" y="1104"/>
                  </a:lnTo>
                  <a:lnTo>
                    <a:pt x="896" y="1107"/>
                  </a:lnTo>
                  <a:lnTo>
                    <a:pt x="903" y="1096"/>
                  </a:lnTo>
                  <a:lnTo>
                    <a:pt x="910" y="1086"/>
                  </a:lnTo>
                  <a:lnTo>
                    <a:pt x="916" y="1073"/>
                  </a:lnTo>
                  <a:lnTo>
                    <a:pt x="923" y="1061"/>
                  </a:lnTo>
                  <a:lnTo>
                    <a:pt x="929" y="1049"/>
                  </a:lnTo>
                  <a:lnTo>
                    <a:pt x="937" y="1039"/>
                  </a:lnTo>
                  <a:lnTo>
                    <a:pt x="944" y="1029"/>
                  </a:lnTo>
                  <a:lnTo>
                    <a:pt x="957" y="1023"/>
                  </a:lnTo>
                  <a:lnTo>
                    <a:pt x="964" y="1029"/>
                  </a:lnTo>
                  <a:lnTo>
                    <a:pt x="965" y="1038"/>
                  </a:lnTo>
                  <a:lnTo>
                    <a:pt x="961" y="1047"/>
                  </a:lnTo>
                  <a:lnTo>
                    <a:pt x="959" y="1057"/>
                  </a:lnTo>
                  <a:lnTo>
                    <a:pt x="955" y="1064"/>
                  </a:lnTo>
                  <a:lnTo>
                    <a:pt x="956" y="1070"/>
                  </a:lnTo>
                  <a:lnTo>
                    <a:pt x="961" y="1072"/>
                  </a:lnTo>
                  <a:lnTo>
                    <a:pt x="977" y="1071"/>
                  </a:lnTo>
                  <a:lnTo>
                    <a:pt x="985" y="1077"/>
                  </a:lnTo>
                  <a:lnTo>
                    <a:pt x="997" y="1080"/>
                  </a:lnTo>
                  <a:lnTo>
                    <a:pt x="1007" y="1080"/>
                  </a:lnTo>
                  <a:lnTo>
                    <a:pt x="1017" y="1077"/>
                  </a:lnTo>
                  <a:lnTo>
                    <a:pt x="1026" y="1075"/>
                  </a:lnTo>
                  <a:lnTo>
                    <a:pt x="1035" y="1076"/>
                  </a:lnTo>
                  <a:lnTo>
                    <a:pt x="1044" y="1078"/>
                  </a:lnTo>
                  <a:lnTo>
                    <a:pt x="1054" y="1082"/>
                  </a:lnTo>
                  <a:lnTo>
                    <a:pt x="1063" y="1086"/>
                  </a:lnTo>
                  <a:lnTo>
                    <a:pt x="1072" y="1091"/>
                  </a:lnTo>
                  <a:lnTo>
                    <a:pt x="1081" y="1096"/>
                  </a:lnTo>
                  <a:lnTo>
                    <a:pt x="1092" y="1102"/>
                  </a:lnTo>
                  <a:lnTo>
                    <a:pt x="1096" y="1106"/>
                  </a:lnTo>
                  <a:lnTo>
                    <a:pt x="1103" y="1112"/>
                  </a:lnTo>
                  <a:lnTo>
                    <a:pt x="1109" y="1116"/>
                  </a:lnTo>
                  <a:lnTo>
                    <a:pt x="1117" y="1121"/>
                  </a:lnTo>
                  <a:lnTo>
                    <a:pt x="1124" y="1123"/>
                  </a:lnTo>
                  <a:lnTo>
                    <a:pt x="1133" y="1124"/>
                  </a:lnTo>
                  <a:lnTo>
                    <a:pt x="1140" y="1124"/>
                  </a:lnTo>
                  <a:lnTo>
                    <a:pt x="1149" y="1124"/>
                  </a:lnTo>
                  <a:lnTo>
                    <a:pt x="1156" y="1119"/>
                  </a:lnTo>
                  <a:lnTo>
                    <a:pt x="1160" y="1114"/>
                  </a:lnTo>
                  <a:lnTo>
                    <a:pt x="1162" y="1107"/>
                  </a:lnTo>
                  <a:lnTo>
                    <a:pt x="1165" y="1102"/>
                  </a:lnTo>
                  <a:lnTo>
                    <a:pt x="1165" y="1095"/>
                  </a:lnTo>
                  <a:lnTo>
                    <a:pt x="1168" y="1089"/>
                  </a:lnTo>
                  <a:lnTo>
                    <a:pt x="1172" y="1085"/>
                  </a:lnTo>
                  <a:lnTo>
                    <a:pt x="1182" y="1084"/>
                  </a:lnTo>
                  <a:lnTo>
                    <a:pt x="1187" y="1085"/>
                  </a:lnTo>
                  <a:lnTo>
                    <a:pt x="1190" y="1090"/>
                  </a:lnTo>
                  <a:lnTo>
                    <a:pt x="1191" y="1096"/>
                  </a:lnTo>
                  <a:lnTo>
                    <a:pt x="1195" y="1102"/>
                  </a:lnTo>
                  <a:lnTo>
                    <a:pt x="1204" y="1102"/>
                  </a:lnTo>
                  <a:lnTo>
                    <a:pt x="1209" y="1098"/>
                  </a:lnTo>
                  <a:lnTo>
                    <a:pt x="1213" y="1091"/>
                  </a:lnTo>
                  <a:lnTo>
                    <a:pt x="1215" y="1085"/>
                  </a:lnTo>
                  <a:lnTo>
                    <a:pt x="1216" y="1076"/>
                  </a:lnTo>
                  <a:lnTo>
                    <a:pt x="1221" y="1070"/>
                  </a:lnTo>
                  <a:lnTo>
                    <a:pt x="1227" y="1068"/>
                  </a:lnTo>
                  <a:lnTo>
                    <a:pt x="1240" y="1071"/>
                  </a:lnTo>
                  <a:lnTo>
                    <a:pt x="1240" y="1048"/>
                  </a:lnTo>
                  <a:lnTo>
                    <a:pt x="1242" y="1024"/>
                  </a:lnTo>
                  <a:lnTo>
                    <a:pt x="1245" y="1002"/>
                  </a:lnTo>
                  <a:lnTo>
                    <a:pt x="1249" y="979"/>
                  </a:lnTo>
                  <a:lnTo>
                    <a:pt x="1252" y="957"/>
                  </a:lnTo>
                  <a:lnTo>
                    <a:pt x="1257" y="935"/>
                  </a:lnTo>
                  <a:lnTo>
                    <a:pt x="1261" y="913"/>
                  </a:lnTo>
                  <a:lnTo>
                    <a:pt x="1268" y="892"/>
                  </a:lnTo>
                  <a:lnTo>
                    <a:pt x="1270" y="907"/>
                  </a:lnTo>
                  <a:lnTo>
                    <a:pt x="1273" y="924"/>
                  </a:lnTo>
                  <a:lnTo>
                    <a:pt x="1277" y="941"/>
                  </a:lnTo>
                  <a:lnTo>
                    <a:pt x="1281" y="959"/>
                  </a:lnTo>
                  <a:lnTo>
                    <a:pt x="1285" y="975"/>
                  </a:lnTo>
                  <a:lnTo>
                    <a:pt x="1290" y="990"/>
                  </a:lnTo>
                  <a:lnTo>
                    <a:pt x="1297" y="1004"/>
                  </a:lnTo>
                  <a:lnTo>
                    <a:pt x="1308" y="1018"/>
                  </a:lnTo>
                  <a:lnTo>
                    <a:pt x="1315" y="1018"/>
                  </a:lnTo>
                  <a:lnTo>
                    <a:pt x="1322" y="1017"/>
                  </a:lnTo>
                  <a:lnTo>
                    <a:pt x="1327" y="1015"/>
                  </a:lnTo>
                  <a:lnTo>
                    <a:pt x="1334" y="1014"/>
                  </a:lnTo>
                  <a:lnTo>
                    <a:pt x="1344" y="1006"/>
                  </a:lnTo>
                  <a:lnTo>
                    <a:pt x="1357" y="1000"/>
                  </a:lnTo>
                  <a:lnTo>
                    <a:pt x="1357" y="993"/>
                  </a:lnTo>
                  <a:lnTo>
                    <a:pt x="1361" y="988"/>
                  </a:lnTo>
                  <a:lnTo>
                    <a:pt x="1368" y="993"/>
                  </a:lnTo>
                  <a:lnTo>
                    <a:pt x="1374" y="996"/>
                  </a:lnTo>
                  <a:lnTo>
                    <a:pt x="1381" y="996"/>
                  </a:lnTo>
                  <a:lnTo>
                    <a:pt x="1388" y="997"/>
                  </a:lnTo>
                  <a:lnTo>
                    <a:pt x="1395" y="996"/>
                  </a:lnTo>
                  <a:lnTo>
                    <a:pt x="1403" y="996"/>
                  </a:lnTo>
                  <a:lnTo>
                    <a:pt x="1410" y="996"/>
                  </a:lnTo>
                  <a:lnTo>
                    <a:pt x="1419" y="1000"/>
                  </a:lnTo>
                  <a:lnTo>
                    <a:pt x="1423" y="990"/>
                  </a:lnTo>
                  <a:lnTo>
                    <a:pt x="1421" y="983"/>
                  </a:lnTo>
                  <a:lnTo>
                    <a:pt x="1415" y="975"/>
                  </a:lnTo>
                  <a:lnTo>
                    <a:pt x="1412" y="968"/>
                  </a:lnTo>
                  <a:lnTo>
                    <a:pt x="1406" y="958"/>
                  </a:lnTo>
                  <a:lnTo>
                    <a:pt x="1400" y="949"/>
                  </a:lnTo>
                  <a:lnTo>
                    <a:pt x="1394" y="940"/>
                  </a:lnTo>
                  <a:lnTo>
                    <a:pt x="1390" y="931"/>
                  </a:lnTo>
                  <a:lnTo>
                    <a:pt x="1386" y="921"/>
                  </a:lnTo>
                  <a:lnTo>
                    <a:pt x="1383" y="913"/>
                  </a:lnTo>
                  <a:lnTo>
                    <a:pt x="1385" y="904"/>
                  </a:lnTo>
                  <a:lnTo>
                    <a:pt x="1389" y="897"/>
                  </a:lnTo>
                  <a:lnTo>
                    <a:pt x="1389" y="888"/>
                  </a:lnTo>
                  <a:lnTo>
                    <a:pt x="1387" y="880"/>
                  </a:lnTo>
                  <a:lnTo>
                    <a:pt x="1381" y="871"/>
                  </a:lnTo>
                  <a:lnTo>
                    <a:pt x="1377" y="864"/>
                  </a:lnTo>
                  <a:lnTo>
                    <a:pt x="1370" y="855"/>
                  </a:lnTo>
                  <a:lnTo>
                    <a:pt x="1364" y="847"/>
                  </a:lnTo>
                  <a:lnTo>
                    <a:pt x="1362" y="839"/>
                  </a:lnTo>
                  <a:lnTo>
                    <a:pt x="1364" y="831"/>
                  </a:lnTo>
                  <a:lnTo>
                    <a:pt x="1371" y="833"/>
                  </a:lnTo>
                  <a:lnTo>
                    <a:pt x="1378" y="837"/>
                  </a:lnTo>
                  <a:lnTo>
                    <a:pt x="1385" y="840"/>
                  </a:lnTo>
                  <a:lnTo>
                    <a:pt x="1391" y="846"/>
                  </a:lnTo>
                  <a:lnTo>
                    <a:pt x="1397" y="849"/>
                  </a:lnTo>
                  <a:lnTo>
                    <a:pt x="1405" y="852"/>
                  </a:lnTo>
                  <a:lnTo>
                    <a:pt x="1412" y="853"/>
                  </a:lnTo>
                  <a:lnTo>
                    <a:pt x="1422" y="855"/>
                  </a:lnTo>
                  <a:lnTo>
                    <a:pt x="1421" y="844"/>
                  </a:lnTo>
                  <a:lnTo>
                    <a:pt x="1417" y="838"/>
                  </a:lnTo>
                  <a:lnTo>
                    <a:pt x="1413" y="831"/>
                  </a:lnTo>
                  <a:lnTo>
                    <a:pt x="1408" y="825"/>
                  </a:lnTo>
                  <a:lnTo>
                    <a:pt x="1403" y="819"/>
                  </a:lnTo>
                  <a:lnTo>
                    <a:pt x="1400" y="813"/>
                  </a:lnTo>
                  <a:lnTo>
                    <a:pt x="1400" y="806"/>
                  </a:lnTo>
                  <a:lnTo>
                    <a:pt x="1405" y="801"/>
                  </a:lnTo>
                  <a:lnTo>
                    <a:pt x="1410" y="805"/>
                  </a:lnTo>
                  <a:lnTo>
                    <a:pt x="1418" y="812"/>
                  </a:lnTo>
                  <a:lnTo>
                    <a:pt x="1426" y="818"/>
                  </a:lnTo>
                  <a:lnTo>
                    <a:pt x="1435" y="825"/>
                  </a:lnTo>
                  <a:lnTo>
                    <a:pt x="1441" y="832"/>
                  </a:lnTo>
                  <a:lnTo>
                    <a:pt x="1446" y="840"/>
                  </a:lnTo>
                  <a:lnTo>
                    <a:pt x="1449" y="850"/>
                  </a:lnTo>
                  <a:lnTo>
                    <a:pt x="1447" y="861"/>
                  </a:lnTo>
                  <a:lnTo>
                    <a:pt x="1451" y="852"/>
                  </a:lnTo>
                  <a:lnTo>
                    <a:pt x="1460" y="849"/>
                  </a:lnTo>
                  <a:lnTo>
                    <a:pt x="1470" y="849"/>
                  </a:lnTo>
                  <a:lnTo>
                    <a:pt x="1480" y="857"/>
                  </a:lnTo>
                  <a:lnTo>
                    <a:pt x="1487" y="857"/>
                  </a:lnTo>
                  <a:lnTo>
                    <a:pt x="1492" y="855"/>
                  </a:lnTo>
                  <a:lnTo>
                    <a:pt x="1485" y="839"/>
                  </a:lnTo>
                  <a:lnTo>
                    <a:pt x="1476" y="825"/>
                  </a:lnTo>
                  <a:lnTo>
                    <a:pt x="1465" y="812"/>
                  </a:lnTo>
                  <a:lnTo>
                    <a:pt x="1456" y="798"/>
                  </a:lnTo>
                  <a:lnTo>
                    <a:pt x="1446" y="785"/>
                  </a:lnTo>
                  <a:lnTo>
                    <a:pt x="1436" y="771"/>
                  </a:lnTo>
                  <a:lnTo>
                    <a:pt x="1427" y="757"/>
                  </a:lnTo>
                  <a:lnTo>
                    <a:pt x="1422" y="743"/>
                  </a:lnTo>
                  <a:lnTo>
                    <a:pt x="1422" y="725"/>
                  </a:lnTo>
                  <a:lnTo>
                    <a:pt x="1424" y="709"/>
                  </a:lnTo>
                  <a:lnTo>
                    <a:pt x="1427" y="691"/>
                  </a:lnTo>
                  <a:lnTo>
                    <a:pt x="1431" y="674"/>
                  </a:lnTo>
                  <a:lnTo>
                    <a:pt x="1432" y="657"/>
                  </a:lnTo>
                  <a:lnTo>
                    <a:pt x="1431" y="640"/>
                  </a:lnTo>
                  <a:lnTo>
                    <a:pt x="1426" y="623"/>
                  </a:lnTo>
                  <a:lnTo>
                    <a:pt x="1419" y="609"/>
                  </a:lnTo>
                  <a:lnTo>
                    <a:pt x="1409" y="609"/>
                  </a:lnTo>
                  <a:lnTo>
                    <a:pt x="1405" y="612"/>
                  </a:lnTo>
                  <a:lnTo>
                    <a:pt x="1404" y="617"/>
                  </a:lnTo>
                  <a:lnTo>
                    <a:pt x="1404" y="623"/>
                  </a:lnTo>
                  <a:lnTo>
                    <a:pt x="1404" y="630"/>
                  </a:lnTo>
                  <a:lnTo>
                    <a:pt x="1404" y="637"/>
                  </a:lnTo>
                  <a:lnTo>
                    <a:pt x="1401" y="641"/>
                  </a:lnTo>
                  <a:lnTo>
                    <a:pt x="1397" y="647"/>
                  </a:lnTo>
                  <a:lnTo>
                    <a:pt x="1394" y="627"/>
                  </a:lnTo>
                  <a:lnTo>
                    <a:pt x="1394" y="609"/>
                  </a:lnTo>
                  <a:lnTo>
                    <a:pt x="1396" y="588"/>
                  </a:lnTo>
                  <a:lnTo>
                    <a:pt x="1400" y="571"/>
                  </a:lnTo>
                  <a:lnTo>
                    <a:pt x="1404" y="550"/>
                  </a:lnTo>
                  <a:lnTo>
                    <a:pt x="1407" y="530"/>
                  </a:lnTo>
                  <a:lnTo>
                    <a:pt x="1409" y="510"/>
                  </a:lnTo>
                  <a:lnTo>
                    <a:pt x="1412" y="491"/>
                  </a:lnTo>
                  <a:lnTo>
                    <a:pt x="1408" y="473"/>
                  </a:lnTo>
                  <a:lnTo>
                    <a:pt x="1408" y="458"/>
                  </a:lnTo>
                  <a:lnTo>
                    <a:pt x="1410" y="444"/>
                  </a:lnTo>
                  <a:lnTo>
                    <a:pt x="1416" y="431"/>
                  </a:lnTo>
                  <a:lnTo>
                    <a:pt x="1421" y="418"/>
                  </a:lnTo>
                  <a:lnTo>
                    <a:pt x="1427" y="406"/>
                  </a:lnTo>
                  <a:lnTo>
                    <a:pt x="1434" y="393"/>
                  </a:lnTo>
                  <a:lnTo>
                    <a:pt x="1442" y="382"/>
                  </a:lnTo>
                  <a:lnTo>
                    <a:pt x="1452" y="390"/>
                  </a:lnTo>
                  <a:lnTo>
                    <a:pt x="1454" y="406"/>
                  </a:lnTo>
                  <a:lnTo>
                    <a:pt x="1456" y="423"/>
                  </a:lnTo>
                  <a:lnTo>
                    <a:pt x="1458" y="440"/>
                  </a:lnTo>
                  <a:lnTo>
                    <a:pt x="1461" y="458"/>
                  </a:lnTo>
                  <a:lnTo>
                    <a:pt x="1465" y="474"/>
                  </a:lnTo>
                  <a:lnTo>
                    <a:pt x="1473" y="490"/>
                  </a:lnTo>
                  <a:lnTo>
                    <a:pt x="1483" y="503"/>
                  </a:lnTo>
                  <a:lnTo>
                    <a:pt x="1500" y="513"/>
                  </a:lnTo>
                  <a:lnTo>
                    <a:pt x="1583" y="687"/>
                  </a:lnTo>
                  <a:lnTo>
                    <a:pt x="1588" y="664"/>
                  </a:lnTo>
                  <a:lnTo>
                    <a:pt x="1592" y="640"/>
                  </a:lnTo>
                  <a:lnTo>
                    <a:pt x="1596" y="615"/>
                  </a:lnTo>
                  <a:lnTo>
                    <a:pt x="1599" y="592"/>
                  </a:lnTo>
                  <a:lnTo>
                    <a:pt x="1602" y="567"/>
                  </a:lnTo>
                  <a:lnTo>
                    <a:pt x="1607" y="542"/>
                  </a:lnTo>
                  <a:lnTo>
                    <a:pt x="1613" y="519"/>
                  </a:lnTo>
                  <a:lnTo>
                    <a:pt x="1622" y="498"/>
                  </a:lnTo>
                  <a:lnTo>
                    <a:pt x="1615" y="494"/>
                  </a:lnTo>
                  <a:lnTo>
                    <a:pt x="1610" y="492"/>
                  </a:lnTo>
                  <a:lnTo>
                    <a:pt x="1606" y="486"/>
                  </a:lnTo>
                  <a:lnTo>
                    <a:pt x="1602" y="481"/>
                  </a:lnTo>
                  <a:lnTo>
                    <a:pt x="1599" y="474"/>
                  </a:lnTo>
                  <a:lnTo>
                    <a:pt x="1597" y="467"/>
                  </a:lnTo>
                  <a:lnTo>
                    <a:pt x="1593" y="461"/>
                  </a:lnTo>
                  <a:lnTo>
                    <a:pt x="1591" y="455"/>
                  </a:lnTo>
                  <a:lnTo>
                    <a:pt x="1586" y="437"/>
                  </a:lnTo>
                  <a:lnTo>
                    <a:pt x="1581" y="420"/>
                  </a:lnTo>
                  <a:lnTo>
                    <a:pt x="1575" y="402"/>
                  </a:lnTo>
                  <a:lnTo>
                    <a:pt x="1572" y="384"/>
                  </a:lnTo>
                  <a:lnTo>
                    <a:pt x="1569" y="365"/>
                  </a:lnTo>
                  <a:lnTo>
                    <a:pt x="1569" y="348"/>
                  </a:lnTo>
                  <a:lnTo>
                    <a:pt x="1572" y="330"/>
                  </a:lnTo>
                  <a:lnTo>
                    <a:pt x="1579" y="316"/>
                  </a:lnTo>
                  <a:lnTo>
                    <a:pt x="1589" y="329"/>
                  </a:lnTo>
                  <a:lnTo>
                    <a:pt x="1599" y="345"/>
                  </a:lnTo>
                  <a:lnTo>
                    <a:pt x="1608" y="361"/>
                  </a:lnTo>
                  <a:lnTo>
                    <a:pt x="1617" y="377"/>
                  </a:lnTo>
                  <a:lnTo>
                    <a:pt x="1625" y="393"/>
                  </a:lnTo>
                  <a:lnTo>
                    <a:pt x="1633" y="410"/>
                  </a:lnTo>
                  <a:lnTo>
                    <a:pt x="1641" y="426"/>
                  </a:lnTo>
                  <a:lnTo>
                    <a:pt x="1650" y="443"/>
                  </a:lnTo>
                  <a:lnTo>
                    <a:pt x="1653" y="435"/>
                  </a:lnTo>
                  <a:lnTo>
                    <a:pt x="1659" y="427"/>
                  </a:lnTo>
                  <a:lnTo>
                    <a:pt x="1664" y="419"/>
                  </a:lnTo>
                  <a:lnTo>
                    <a:pt x="1671" y="412"/>
                  </a:lnTo>
                  <a:lnTo>
                    <a:pt x="1675" y="404"/>
                  </a:lnTo>
                  <a:lnTo>
                    <a:pt x="1680" y="398"/>
                  </a:lnTo>
                  <a:lnTo>
                    <a:pt x="1683" y="390"/>
                  </a:lnTo>
                  <a:lnTo>
                    <a:pt x="1688" y="382"/>
                  </a:lnTo>
                  <a:lnTo>
                    <a:pt x="1695" y="379"/>
                  </a:lnTo>
                  <a:lnTo>
                    <a:pt x="1702" y="375"/>
                  </a:lnTo>
                  <a:lnTo>
                    <a:pt x="1708" y="368"/>
                  </a:lnTo>
                  <a:lnTo>
                    <a:pt x="1715" y="363"/>
                  </a:lnTo>
                  <a:lnTo>
                    <a:pt x="1719" y="354"/>
                  </a:lnTo>
                  <a:lnTo>
                    <a:pt x="1725" y="347"/>
                  </a:lnTo>
                  <a:lnTo>
                    <a:pt x="1732" y="339"/>
                  </a:lnTo>
                  <a:lnTo>
                    <a:pt x="1738" y="334"/>
                  </a:lnTo>
                  <a:lnTo>
                    <a:pt x="1763" y="316"/>
                  </a:lnTo>
                  <a:lnTo>
                    <a:pt x="1705" y="210"/>
                  </a:lnTo>
                  <a:lnTo>
                    <a:pt x="1699" y="206"/>
                  </a:lnTo>
                  <a:lnTo>
                    <a:pt x="1693" y="206"/>
                  </a:lnTo>
                  <a:lnTo>
                    <a:pt x="1688" y="208"/>
                  </a:lnTo>
                  <a:lnTo>
                    <a:pt x="1684" y="215"/>
                  </a:lnTo>
                  <a:lnTo>
                    <a:pt x="1683" y="219"/>
                  </a:lnTo>
                  <a:lnTo>
                    <a:pt x="1683" y="225"/>
                  </a:lnTo>
                  <a:lnTo>
                    <a:pt x="1683" y="229"/>
                  </a:lnTo>
                  <a:lnTo>
                    <a:pt x="1680" y="233"/>
                  </a:lnTo>
                  <a:lnTo>
                    <a:pt x="1581" y="132"/>
                  </a:lnTo>
                  <a:lnTo>
                    <a:pt x="1582" y="125"/>
                  </a:lnTo>
                  <a:lnTo>
                    <a:pt x="1588" y="120"/>
                  </a:lnTo>
                  <a:lnTo>
                    <a:pt x="1592" y="115"/>
                  </a:lnTo>
                  <a:lnTo>
                    <a:pt x="1598" y="110"/>
                  </a:lnTo>
                  <a:lnTo>
                    <a:pt x="1601" y="104"/>
                  </a:lnTo>
                  <a:lnTo>
                    <a:pt x="1602" y="99"/>
                  </a:lnTo>
                  <a:lnTo>
                    <a:pt x="1600" y="93"/>
                  </a:lnTo>
                  <a:lnTo>
                    <a:pt x="1593" y="89"/>
                  </a:lnTo>
                  <a:lnTo>
                    <a:pt x="1575" y="105"/>
                  </a:lnTo>
                  <a:lnTo>
                    <a:pt x="1558" y="113"/>
                  </a:lnTo>
                  <a:lnTo>
                    <a:pt x="1537" y="113"/>
                  </a:lnTo>
                  <a:lnTo>
                    <a:pt x="1518" y="110"/>
                  </a:lnTo>
                  <a:lnTo>
                    <a:pt x="1496" y="106"/>
                  </a:lnTo>
                  <a:lnTo>
                    <a:pt x="1474" y="102"/>
                  </a:lnTo>
                  <a:lnTo>
                    <a:pt x="1453" y="102"/>
                  </a:lnTo>
                  <a:lnTo>
                    <a:pt x="1432" y="109"/>
                  </a:lnTo>
                  <a:lnTo>
                    <a:pt x="1407" y="113"/>
                  </a:lnTo>
                  <a:lnTo>
                    <a:pt x="1383" y="118"/>
                  </a:lnTo>
                  <a:lnTo>
                    <a:pt x="1359" y="124"/>
                  </a:lnTo>
                  <a:lnTo>
                    <a:pt x="1335" y="128"/>
                  </a:lnTo>
                  <a:lnTo>
                    <a:pt x="1310" y="130"/>
                  </a:lnTo>
                  <a:lnTo>
                    <a:pt x="1286" y="130"/>
                  </a:lnTo>
                  <a:lnTo>
                    <a:pt x="1261" y="128"/>
                  </a:lnTo>
                  <a:lnTo>
                    <a:pt x="1237" y="124"/>
                  </a:lnTo>
                  <a:lnTo>
                    <a:pt x="1235" y="127"/>
                  </a:lnTo>
                  <a:lnTo>
                    <a:pt x="1197" y="123"/>
                  </a:lnTo>
                  <a:lnTo>
                    <a:pt x="1160" y="123"/>
                  </a:lnTo>
                  <a:lnTo>
                    <a:pt x="1121" y="123"/>
                  </a:lnTo>
                  <a:lnTo>
                    <a:pt x="1084" y="123"/>
                  </a:lnTo>
                  <a:lnTo>
                    <a:pt x="1045" y="119"/>
                  </a:lnTo>
                  <a:lnTo>
                    <a:pt x="1011" y="115"/>
                  </a:lnTo>
                  <a:lnTo>
                    <a:pt x="977" y="104"/>
                  </a:lnTo>
                  <a:lnTo>
                    <a:pt x="947" y="89"/>
                  </a:lnTo>
                  <a:lnTo>
                    <a:pt x="924" y="89"/>
                  </a:lnTo>
                  <a:lnTo>
                    <a:pt x="915" y="78"/>
                  </a:lnTo>
                  <a:lnTo>
                    <a:pt x="908" y="66"/>
                  </a:lnTo>
                  <a:lnTo>
                    <a:pt x="903" y="55"/>
                  </a:lnTo>
                  <a:lnTo>
                    <a:pt x="897" y="44"/>
                  </a:lnTo>
                  <a:lnTo>
                    <a:pt x="891" y="32"/>
                  </a:lnTo>
                  <a:lnTo>
                    <a:pt x="885" y="22"/>
                  </a:lnTo>
                  <a:lnTo>
                    <a:pt x="877" y="10"/>
                  </a:lnTo>
                  <a:lnTo>
                    <a:pt x="869" y="0"/>
                  </a:lnTo>
                  <a:lnTo>
                    <a:pt x="864" y="1"/>
                  </a:lnTo>
                  <a:lnTo>
                    <a:pt x="860" y="7"/>
                  </a:lnTo>
                  <a:lnTo>
                    <a:pt x="857" y="13"/>
                  </a:lnTo>
                  <a:lnTo>
                    <a:pt x="856" y="20"/>
                  </a:lnTo>
                  <a:lnTo>
                    <a:pt x="852" y="25"/>
                  </a:lnTo>
                  <a:lnTo>
                    <a:pt x="850" y="27"/>
                  </a:lnTo>
                  <a:lnTo>
                    <a:pt x="846" y="25"/>
                  </a:lnTo>
                  <a:lnTo>
                    <a:pt x="839" y="18"/>
                  </a:lnTo>
                  <a:close/>
                </a:path>
              </a:pathLst>
            </a:custGeom>
            <a:solidFill>
              <a:schemeClr val="accent2">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8"/>
            <p:cNvSpPr>
              <a:spLocks/>
            </p:cNvSpPr>
            <p:nvPr/>
          </p:nvSpPr>
          <p:spPr bwMode="auto">
            <a:xfrm>
              <a:off x="5248275" y="3825875"/>
              <a:ext cx="6350" cy="3175"/>
            </a:xfrm>
            <a:custGeom>
              <a:avLst/>
              <a:gdLst/>
              <a:ahLst/>
              <a:cxnLst>
                <a:cxn ang="0">
                  <a:pos x="0" y="4"/>
                </a:cxn>
                <a:cxn ang="0">
                  <a:pos x="7" y="8"/>
                </a:cxn>
                <a:cxn ang="0">
                  <a:pos x="18" y="9"/>
                </a:cxn>
                <a:cxn ang="0">
                  <a:pos x="13" y="5"/>
                </a:cxn>
                <a:cxn ang="0">
                  <a:pos x="7" y="1"/>
                </a:cxn>
                <a:cxn ang="0">
                  <a:pos x="3" y="0"/>
                </a:cxn>
                <a:cxn ang="0">
                  <a:pos x="0" y="4"/>
                </a:cxn>
              </a:cxnLst>
              <a:rect l="0" t="0" r="r" b="b"/>
              <a:pathLst>
                <a:path w="18" h="9">
                  <a:moveTo>
                    <a:pt x="0" y="4"/>
                  </a:moveTo>
                  <a:lnTo>
                    <a:pt x="7" y="8"/>
                  </a:lnTo>
                  <a:lnTo>
                    <a:pt x="18" y="9"/>
                  </a:lnTo>
                  <a:lnTo>
                    <a:pt x="13" y="5"/>
                  </a:lnTo>
                  <a:lnTo>
                    <a:pt x="7" y="1"/>
                  </a:lnTo>
                  <a:lnTo>
                    <a:pt x="3" y="0"/>
                  </a:lnTo>
                  <a:lnTo>
                    <a:pt x="0" y="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19"/>
            <p:cNvSpPr>
              <a:spLocks/>
            </p:cNvSpPr>
            <p:nvPr/>
          </p:nvSpPr>
          <p:spPr bwMode="auto">
            <a:xfrm>
              <a:off x="5653088" y="3868738"/>
              <a:ext cx="47625" cy="61912"/>
            </a:xfrm>
            <a:custGeom>
              <a:avLst/>
              <a:gdLst/>
              <a:ahLst/>
              <a:cxnLst>
                <a:cxn ang="0">
                  <a:pos x="81" y="17"/>
                </a:cxn>
                <a:cxn ang="0">
                  <a:pos x="74" y="15"/>
                </a:cxn>
                <a:cxn ang="0">
                  <a:pos x="70" y="15"/>
                </a:cxn>
                <a:cxn ang="0">
                  <a:pos x="65" y="17"/>
                </a:cxn>
                <a:cxn ang="0">
                  <a:pos x="62" y="20"/>
                </a:cxn>
                <a:cxn ang="0">
                  <a:pos x="56" y="28"/>
                </a:cxn>
                <a:cxn ang="0">
                  <a:pos x="53" y="37"/>
                </a:cxn>
                <a:cxn ang="0">
                  <a:pos x="52" y="53"/>
                </a:cxn>
                <a:cxn ang="0">
                  <a:pos x="47" y="66"/>
                </a:cxn>
                <a:cxn ang="0">
                  <a:pos x="37" y="78"/>
                </a:cxn>
                <a:cxn ang="0">
                  <a:pos x="28" y="89"/>
                </a:cxn>
                <a:cxn ang="0">
                  <a:pos x="17" y="99"/>
                </a:cxn>
                <a:cxn ang="0">
                  <a:pos x="8" y="110"/>
                </a:cxn>
                <a:cxn ang="0">
                  <a:pos x="1" y="123"/>
                </a:cxn>
                <a:cxn ang="0">
                  <a:pos x="0" y="138"/>
                </a:cxn>
                <a:cxn ang="0">
                  <a:pos x="6" y="144"/>
                </a:cxn>
                <a:cxn ang="0">
                  <a:pos x="14" y="150"/>
                </a:cxn>
                <a:cxn ang="0">
                  <a:pos x="20" y="152"/>
                </a:cxn>
                <a:cxn ang="0">
                  <a:pos x="30" y="154"/>
                </a:cxn>
                <a:cxn ang="0">
                  <a:pos x="53" y="136"/>
                </a:cxn>
                <a:cxn ang="0">
                  <a:pos x="56" y="142"/>
                </a:cxn>
                <a:cxn ang="0">
                  <a:pos x="62" y="146"/>
                </a:cxn>
                <a:cxn ang="0">
                  <a:pos x="69" y="147"/>
                </a:cxn>
                <a:cxn ang="0">
                  <a:pos x="77" y="148"/>
                </a:cxn>
                <a:cxn ang="0">
                  <a:pos x="83" y="147"/>
                </a:cxn>
                <a:cxn ang="0">
                  <a:pos x="90" y="148"/>
                </a:cxn>
                <a:cxn ang="0">
                  <a:pos x="97" y="150"/>
                </a:cxn>
                <a:cxn ang="0">
                  <a:pos x="103" y="154"/>
                </a:cxn>
                <a:cxn ang="0">
                  <a:pos x="109" y="146"/>
                </a:cxn>
                <a:cxn ang="0">
                  <a:pos x="114" y="139"/>
                </a:cxn>
                <a:cxn ang="0">
                  <a:pos x="116" y="132"/>
                </a:cxn>
                <a:cxn ang="0">
                  <a:pos x="119" y="124"/>
                </a:cxn>
                <a:cxn ang="0">
                  <a:pos x="119" y="114"/>
                </a:cxn>
                <a:cxn ang="0">
                  <a:pos x="120" y="105"/>
                </a:cxn>
                <a:cxn ang="0">
                  <a:pos x="120" y="96"/>
                </a:cxn>
                <a:cxn ang="0">
                  <a:pos x="121" y="88"/>
                </a:cxn>
                <a:cxn ang="0">
                  <a:pos x="109" y="81"/>
                </a:cxn>
                <a:cxn ang="0">
                  <a:pos x="98" y="75"/>
                </a:cxn>
                <a:cxn ang="0">
                  <a:pos x="88" y="68"/>
                </a:cxn>
                <a:cxn ang="0">
                  <a:pos x="81" y="57"/>
                </a:cxn>
                <a:cxn ang="0">
                  <a:pos x="77" y="47"/>
                </a:cxn>
                <a:cxn ang="0">
                  <a:pos x="79" y="40"/>
                </a:cxn>
                <a:cxn ang="0">
                  <a:pos x="82" y="33"/>
                </a:cxn>
                <a:cxn ang="0">
                  <a:pos x="88" y="27"/>
                </a:cxn>
                <a:cxn ang="0">
                  <a:pos x="92" y="20"/>
                </a:cxn>
                <a:cxn ang="0">
                  <a:pos x="96" y="14"/>
                </a:cxn>
                <a:cxn ang="0">
                  <a:pos x="94" y="7"/>
                </a:cxn>
                <a:cxn ang="0">
                  <a:pos x="91" y="0"/>
                </a:cxn>
                <a:cxn ang="0">
                  <a:pos x="89" y="9"/>
                </a:cxn>
                <a:cxn ang="0">
                  <a:pos x="81" y="17"/>
                </a:cxn>
              </a:cxnLst>
              <a:rect l="0" t="0" r="r" b="b"/>
              <a:pathLst>
                <a:path w="121" h="154">
                  <a:moveTo>
                    <a:pt x="81" y="17"/>
                  </a:moveTo>
                  <a:lnTo>
                    <a:pt x="74" y="15"/>
                  </a:lnTo>
                  <a:lnTo>
                    <a:pt x="70" y="15"/>
                  </a:lnTo>
                  <a:lnTo>
                    <a:pt x="65" y="17"/>
                  </a:lnTo>
                  <a:lnTo>
                    <a:pt x="62" y="20"/>
                  </a:lnTo>
                  <a:lnTo>
                    <a:pt x="56" y="28"/>
                  </a:lnTo>
                  <a:lnTo>
                    <a:pt x="53" y="37"/>
                  </a:lnTo>
                  <a:lnTo>
                    <a:pt x="52" y="53"/>
                  </a:lnTo>
                  <a:lnTo>
                    <a:pt x="47" y="66"/>
                  </a:lnTo>
                  <a:lnTo>
                    <a:pt x="37" y="78"/>
                  </a:lnTo>
                  <a:lnTo>
                    <a:pt x="28" y="89"/>
                  </a:lnTo>
                  <a:lnTo>
                    <a:pt x="17" y="99"/>
                  </a:lnTo>
                  <a:lnTo>
                    <a:pt x="8" y="110"/>
                  </a:lnTo>
                  <a:lnTo>
                    <a:pt x="1" y="123"/>
                  </a:lnTo>
                  <a:lnTo>
                    <a:pt x="0" y="138"/>
                  </a:lnTo>
                  <a:lnTo>
                    <a:pt x="6" y="144"/>
                  </a:lnTo>
                  <a:lnTo>
                    <a:pt x="14" y="150"/>
                  </a:lnTo>
                  <a:lnTo>
                    <a:pt x="20" y="152"/>
                  </a:lnTo>
                  <a:lnTo>
                    <a:pt x="30" y="154"/>
                  </a:lnTo>
                  <a:lnTo>
                    <a:pt x="53" y="136"/>
                  </a:lnTo>
                  <a:lnTo>
                    <a:pt x="56" y="142"/>
                  </a:lnTo>
                  <a:lnTo>
                    <a:pt x="62" y="146"/>
                  </a:lnTo>
                  <a:lnTo>
                    <a:pt x="69" y="147"/>
                  </a:lnTo>
                  <a:lnTo>
                    <a:pt x="77" y="148"/>
                  </a:lnTo>
                  <a:lnTo>
                    <a:pt x="83" y="147"/>
                  </a:lnTo>
                  <a:lnTo>
                    <a:pt x="90" y="148"/>
                  </a:lnTo>
                  <a:lnTo>
                    <a:pt x="97" y="150"/>
                  </a:lnTo>
                  <a:lnTo>
                    <a:pt x="103" y="154"/>
                  </a:lnTo>
                  <a:lnTo>
                    <a:pt x="109" y="146"/>
                  </a:lnTo>
                  <a:lnTo>
                    <a:pt x="114" y="139"/>
                  </a:lnTo>
                  <a:lnTo>
                    <a:pt x="116" y="132"/>
                  </a:lnTo>
                  <a:lnTo>
                    <a:pt x="119" y="124"/>
                  </a:lnTo>
                  <a:lnTo>
                    <a:pt x="119" y="114"/>
                  </a:lnTo>
                  <a:lnTo>
                    <a:pt x="120" y="105"/>
                  </a:lnTo>
                  <a:lnTo>
                    <a:pt x="120" y="96"/>
                  </a:lnTo>
                  <a:lnTo>
                    <a:pt x="121" y="88"/>
                  </a:lnTo>
                  <a:lnTo>
                    <a:pt x="109" y="81"/>
                  </a:lnTo>
                  <a:lnTo>
                    <a:pt x="98" y="75"/>
                  </a:lnTo>
                  <a:lnTo>
                    <a:pt x="88" y="68"/>
                  </a:lnTo>
                  <a:lnTo>
                    <a:pt x="81" y="57"/>
                  </a:lnTo>
                  <a:lnTo>
                    <a:pt x="77" y="47"/>
                  </a:lnTo>
                  <a:lnTo>
                    <a:pt x="79" y="40"/>
                  </a:lnTo>
                  <a:lnTo>
                    <a:pt x="82" y="33"/>
                  </a:lnTo>
                  <a:lnTo>
                    <a:pt x="88" y="27"/>
                  </a:lnTo>
                  <a:lnTo>
                    <a:pt x="92" y="20"/>
                  </a:lnTo>
                  <a:lnTo>
                    <a:pt x="96" y="14"/>
                  </a:lnTo>
                  <a:lnTo>
                    <a:pt x="94" y="7"/>
                  </a:lnTo>
                  <a:lnTo>
                    <a:pt x="91" y="0"/>
                  </a:lnTo>
                  <a:lnTo>
                    <a:pt x="89" y="9"/>
                  </a:lnTo>
                  <a:lnTo>
                    <a:pt x="81" y="17"/>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0"/>
            <p:cNvSpPr>
              <a:spLocks/>
            </p:cNvSpPr>
            <p:nvPr/>
          </p:nvSpPr>
          <p:spPr bwMode="auto">
            <a:xfrm>
              <a:off x="5583238" y="3867150"/>
              <a:ext cx="25400" cy="19050"/>
            </a:xfrm>
            <a:custGeom>
              <a:avLst/>
              <a:gdLst/>
              <a:ahLst/>
              <a:cxnLst>
                <a:cxn ang="0">
                  <a:pos x="1" y="20"/>
                </a:cxn>
                <a:cxn ang="0">
                  <a:pos x="1" y="31"/>
                </a:cxn>
                <a:cxn ang="0">
                  <a:pos x="9" y="40"/>
                </a:cxn>
                <a:cxn ang="0">
                  <a:pos x="16" y="36"/>
                </a:cxn>
                <a:cxn ang="0">
                  <a:pos x="22" y="36"/>
                </a:cxn>
                <a:cxn ang="0">
                  <a:pos x="28" y="37"/>
                </a:cxn>
                <a:cxn ang="0">
                  <a:pos x="35" y="41"/>
                </a:cxn>
                <a:cxn ang="0">
                  <a:pos x="40" y="44"/>
                </a:cxn>
                <a:cxn ang="0">
                  <a:pos x="47" y="46"/>
                </a:cxn>
                <a:cxn ang="0">
                  <a:pos x="54" y="45"/>
                </a:cxn>
                <a:cxn ang="0">
                  <a:pos x="62" y="40"/>
                </a:cxn>
                <a:cxn ang="0">
                  <a:pos x="62" y="34"/>
                </a:cxn>
                <a:cxn ang="0">
                  <a:pos x="63" y="27"/>
                </a:cxn>
                <a:cxn ang="0">
                  <a:pos x="61" y="20"/>
                </a:cxn>
                <a:cxn ang="0">
                  <a:pos x="58" y="16"/>
                </a:cxn>
                <a:cxn ang="0">
                  <a:pos x="53" y="10"/>
                </a:cxn>
                <a:cxn ang="0">
                  <a:pos x="48" y="7"/>
                </a:cxn>
                <a:cxn ang="0">
                  <a:pos x="42" y="3"/>
                </a:cxn>
                <a:cxn ang="0">
                  <a:pos x="36" y="3"/>
                </a:cxn>
                <a:cxn ang="0">
                  <a:pos x="29" y="1"/>
                </a:cxn>
                <a:cxn ang="0">
                  <a:pos x="24" y="1"/>
                </a:cxn>
                <a:cxn ang="0">
                  <a:pos x="17" y="0"/>
                </a:cxn>
                <a:cxn ang="0">
                  <a:pos x="11" y="2"/>
                </a:cxn>
                <a:cxn ang="0">
                  <a:pos x="6" y="3"/>
                </a:cxn>
                <a:cxn ang="0">
                  <a:pos x="2" y="8"/>
                </a:cxn>
                <a:cxn ang="0">
                  <a:pos x="0" y="12"/>
                </a:cxn>
                <a:cxn ang="0">
                  <a:pos x="1" y="20"/>
                </a:cxn>
              </a:cxnLst>
              <a:rect l="0" t="0" r="r" b="b"/>
              <a:pathLst>
                <a:path w="63" h="46">
                  <a:moveTo>
                    <a:pt x="1" y="20"/>
                  </a:moveTo>
                  <a:lnTo>
                    <a:pt x="1" y="31"/>
                  </a:lnTo>
                  <a:lnTo>
                    <a:pt x="9" y="40"/>
                  </a:lnTo>
                  <a:lnTo>
                    <a:pt x="16" y="36"/>
                  </a:lnTo>
                  <a:lnTo>
                    <a:pt x="22" y="36"/>
                  </a:lnTo>
                  <a:lnTo>
                    <a:pt x="28" y="37"/>
                  </a:lnTo>
                  <a:lnTo>
                    <a:pt x="35" y="41"/>
                  </a:lnTo>
                  <a:lnTo>
                    <a:pt x="40" y="44"/>
                  </a:lnTo>
                  <a:lnTo>
                    <a:pt x="47" y="46"/>
                  </a:lnTo>
                  <a:lnTo>
                    <a:pt x="54" y="45"/>
                  </a:lnTo>
                  <a:lnTo>
                    <a:pt x="62" y="40"/>
                  </a:lnTo>
                  <a:lnTo>
                    <a:pt x="62" y="34"/>
                  </a:lnTo>
                  <a:lnTo>
                    <a:pt x="63" y="27"/>
                  </a:lnTo>
                  <a:lnTo>
                    <a:pt x="61" y="20"/>
                  </a:lnTo>
                  <a:lnTo>
                    <a:pt x="58" y="16"/>
                  </a:lnTo>
                  <a:lnTo>
                    <a:pt x="53" y="10"/>
                  </a:lnTo>
                  <a:lnTo>
                    <a:pt x="48" y="7"/>
                  </a:lnTo>
                  <a:lnTo>
                    <a:pt x="42" y="3"/>
                  </a:lnTo>
                  <a:lnTo>
                    <a:pt x="36" y="3"/>
                  </a:lnTo>
                  <a:lnTo>
                    <a:pt x="29" y="1"/>
                  </a:lnTo>
                  <a:lnTo>
                    <a:pt x="24" y="1"/>
                  </a:lnTo>
                  <a:lnTo>
                    <a:pt x="17" y="0"/>
                  </a:lnTo>
                  <a:lnTo>
                    <a:pt x="11" y="2"/>
                  </a:lnTo>
                  <a:lnTo>
                    <a:pt x="6" y="3"/>
                  </a:lnTo>
                  <a:lnTo>
                    <a:pt x="2" y="8"/>
                  </a:lnTo>
                  <a:lnTo>
                    <a:pt x="0" y="12"/>
                  </a:lnTo>
                  <a:lnTo>
                    <a:pt x="1" y="20"/>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1"/>
            <p:cNvSpPr>
              <a:spLocks/>
            </p:cNvSpPr>
            <p:nvPr/>
          </p:nvSpPr>
          <p:spPr bwMode="auto">
            <a:xfrm>
              <a:off x="5143500" y="3875088"/>
              <a:ext cx="19050" cy="23812"/>
            </a:xfrm>
            <a:custGeom>
              <a:avLst/>
              <a:gdLst/>
              <a:ahLst/>
              <a:cxnLst>
                <a:cxn ang="0">
                  <a:pos x="30" y="61"/>
                </a:cxn>
                <a:cxn ang="0">
                  <a:pos x="48" y="56"/>
                </a:cxn>
                <a:cxn ang="0">
                  <a:pos x="45" y="48"/>
                </a:cxn>
                <a:cxn ang="0">
                  <a:pos x="41" y="40"/>
                </a:cxn>
                <a:cxn ang="0">
                  <a:pos x="38" y="34"/>
                </a:cxn>
                <a:cxn ang="0">
                  <a:pos x="34" y="27"/>
                </a:cxn>
                <a:cxn ang="0">
                  <a:pos x="30" y="20"/>
                </a:cxn>
                <a:cxn ang="0">
                  <a:pos x="26" y="14"/>
                </a:cxn>
                <a:cxn ang="0">
                  <a:pos x="21" y="7"/>
                </a:cxn>
                <a:cxn ang="0">
                  <a:pos x="18" y="0"/>
                </a:cxn>
                <a:cxn ang="0">
                  <a:pos x="0" y="0"/>
                </a:cxn>
                <a:cxn ang="0">
                  <a:pos x="30" y="61"/>
                </a:cxn>
              </a:cxnLst>
              <a:rect l="0" t="0" r="r" b="b"/>
              <a:pathLst>
                <a:path w="48" h="61">
                  <a:moveTo>
                    <a:pt x="30" y="61"/>
                  </a:moveTo>
                  <a:lnTo>
                    <a:pt x="48" y="56"/>
                  </a:lnTo>
                  <a:lnTo>
                    <a:pt x="45" y="48"/>
                  </a:lnTo>
                  <a:lnTo>
                    <a:pt x="41" y="40"/>
                  </a:lnTo>
                  <a:lnTo>
                    <a:pt x="38" y="34"/>
                  </a:lnTo>
                  <a:lnTo>
                    <a:pt x="34" y="27"/>
                  </a:lnTo>
                  <a:lnTo>
                    <a:pt x="30" y="20"/>
                  </a:lnTo>
                  <a:lnTo>
                    <a:pt x="26" y="14"/>
                  </a:lnTo>
                  <a:lnTo>
                    <a:pt x="21" y="7"/>
                  </a:lnTo>
                  <a:lnTo>
                    <a:pt x="18" y="0"/>
                  </a:lnTo>
                  <a:lnTo>
                    <a:pt x="0" y="0"/>
                  </a:lnTo>
                  <a:lnTo>
                    <a:pt x="30" y="6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22"/>
            <p:cNvSpPr>
              <a:spLocks/>
            </p:cNvSpPr>
            <p:nvPr/>
          </p:nvSpPr>
          <p:spPr bwMode="auto">
            <a:xfrm>
              <a:off x="5422900" y="3897313"/>
              <a:ext cx="39688" cy="65087"/>
            </a:xfrm>
            <a:custGeom>
              <a:avLst/>
              <a:gdLst/>
              <a:ahLst/>
              <a:cxnLst>
                <a:cxn ang="0">
                  <a:pos x="0" y="53"/>
                </a:cxn>
                <a:cxn ang="0">
                  <a:pos x="12" y="64"/>
                </a:cxn>
                <a:cxn ang="0">
                  <a:pos x="26" y="78"/>
                </a:cxn>
                <a:cxn ang="0">
                  <a:pos x="38" y="91"/>
                </a:cxn>
                <a:cxn ang="0">
                  <a:pos x="52" y="105"/>
                </a:cxn>
                <a:cxn ang="0">
                  <a:pos x="63" y="118"/>
                </a:cxn>
                <a:cxn ang="0">
                  <a:pos x="75" y="133"/>
                </a:cxn>
                <a:cxn ang="0">
                  <a:pos x="86" y="147"/>
                </a:cxn>
                <a:cxn ang="0">
                  <a:pos x="99" y="162"/>
                </a:cxn>
                <a:cxn ang="0">
                  <a:pos x="92" y="139"/>
                </a:cxn>
                <a:cxn ang="0">
                  <a:pos x="84" y="118"/>
                </a:cxn>
                <a:cxn ang="0">
                  <a:pos x="74" y="96"/>
                </a:cxn>
                <a:cxn ang="0">
                  <a:pos x="65" y="75"/>
                </a:cxn>
                <a:cxn ang="0">
                  <a:pos x="53" y="55"/>
                </a:cxn>
                <a:cxn ang="0">
                  <a:pos x="41" y="36"/>
                </a:cxn>
                <a:cxn ang="0">
                  <a:pos x="28" y="17"/>
                </a:cxn>
                <a:cxn ang="0">
                  <a:pos x="14" y="0"/>
                </a:cxn>
                <a:cxn ang="0">
                  <a:pos x="0" y="53"/>
                </a:cxn>
              </a:cxnLst>
              <a:rect l="0" t="0" r="r" b="b"/>
              <a:pathLst>
                <a:path w="99" h="162">
                  <a:moveTo>
                    <a:pt x="0" y="53"/>
                  </a:moveTo>
                  <a:lnTo>
                    <a:pt x="12" y="64"/>
                  </a:lnTo>
                  <a:lnTo>
                    <a:pt x="26" y="78"/>
                  </a:lnTo>
                  <a:lnTo>
                    <a:pt x="38" y="91"/>
                  </a:lnTo>
                  <a:lnTo>
                    <a:pt x="52" y="105"/>
                  </a:lnTo>
                  <a:lnTo>
                    <a:pt x="63" y="118"/>
                  </a:lnTo>
                  <a:lnTo>
                    <a:pt x="75" y="133"/>
                  </a:lnTo>
                  <a:lnTo>
                    <a:pt x="86" y="147"/>
                  </a:lnTo>
                  <a:lnTo>
                    <a:pt x="99" y="162"/>
                  </a:lnTo>
                  <a:lnTo>
                    <a:pt x="92" y="139"/>
                  </a:lnTo>
                  <a:lnTo>
                    <a:pt x="84" y="118"/>
                  </a:lnTo>
                  <a:lnTo>
                    <a:pt x="74" y="96"/>
                  </a:lnTo>
                  <a:lnTo>
                    <a:pt x="65" y="75"/>
                  </a:lnTo>
                  <a:lnTo>
                    <a:pt x="53" y="55"/>
                  </a:lnTo>
                  <a:lnTo>
                    <a:pt x="41" y="36"/>
                  </a:lnTo>
                  <a:lnTo>
                    <a:pt x="28" y="17"/>
                  </a:lnTo>
                  <a:lnTo>
                    <a:pt x="14" y="0"/>
                  </a:lnTo>
                  <a:lnTo>
                    <a:pt x="0" y="5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3"/>
            <p:cNvSpPr>
              <a:spLocks/>
            </p:cNvSpPr>
            <p:nvPr/>
          </p:nvSpPr>
          <p:spPr bwMode="auto">
            <a:xfrm>
              <a:off x="5235575" y="3935413"/>
              <a:ext cx="19050" cy="14287"/>
            </a:xfrm>
            <a:custGeom>
              <a:avLst/>
              <a:gdLst/>
              <a:ahLst/>
              <a:cxnLst>
                <a:cxn ang="0">
                  <a:pos x="0" y="0"/>
                </a:cxn>
                <a:cxn ang="0">
                  <a:pos x="2" y="7"/>
                </a:cxn>
                <a:cxn ang="0">
                  <a:pos x="10" y="16"/>
                </a:cxn>
                <a:cxn ang="0">
                  <a:pos x="19" y="25"/>
                </a:cxn>
                <a:cxn ang="0">
                  <a:pos x="28" y="33"/>
                </a:cxn>
                <a:cxn ang="0">
                  <a:pos x="48" y="33"/>
                </a:cxn>
                <a:cxn ang="0">
                  <a:pos x="44" y="27"/>
                </a:cxn>
                <a:cxn ang="0">
                  <a:pos x="39" y="21"/>
                </a:cxn>
                <a:cxn ang="0">
                  <a:pos x="33" y="16"/>
                </a:cxn>
                <a:cxn ang="0">
                  <a:pos x="27" y="13"/>
                </a:cxn>
                <a:cxn ang="0">
                  <a:pos x="20" y="10"/>
                </a:cxn>
                <a:cxn ang="0">
                  <a:pos x="14" y="6"/>
                </a:cxn>
                <a:cxn ang="0">
                  <a:pos x="7" y="3"/>
                </a:cxn>
                <a:cxn ang="0">
                  <a:pos x="0" y="0"/>
                </a:cxn>
              </a:cxnLst>
              <a:rect l="0" t="0" r="r" b="b"/>
              <a:pathLst>
                <a:path w="48" h="33">
                  <a:moveTo>
                    <a:pt x="0" y="0"/>
                  </a:moveTo>
                  <a:lnTo>
                    <a:pt x="2" y="7"/>
                  </a:lnTo>
                  <a:lnTo>
                    <a:pt x="10" y="16"/>
                  </a:lnTo>
                  <a:lnTo>
                    <a:pt x="19" y="25"/>
                  </a:lnTo>
                  <a:lnTo>
                    <a:pt x="28" y="33"/>
                  </a:lnTo>
                  <a:lnTo>
                    <a:pt x="48" y="33"/>
                  </a:lnTo>
                  <a:lnTo>
                    <a:pt x="44" y="27"/>
                  </a:lnTo>
                  <a:lnTo>
                    <a:pt x="39" y="21"/>
                  </a:lnTo>
                  <a:lnTo>
                    <a:pt x="33" y="16"/>
                  </a:lnTo>
                  <a:lnTo>
                    <a:pt x="27" y="13"/>
                  </a:lnTo>
                  <a:lnTo>
                    <a:pt x="20" y="10"/>
                  </a:lnTo>
                  <a:lnTo>
                    <a:pt x="14" y="6"/>
                  </a:lnTo>
                  <a:lnTo>
                    <a:pt x="7" y="3"/>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4"/>
            <p:cNvSpPr>
              <a:spLocks/>
            </p:cNvSpPr>
            <p:nvPr/>
          </p:nvSpPr>
          <p:spPr bwMode="auto">
            <a:xfrm>
              <a:off x="5443538" y="3954463"/>
              <a:ext cx="417513" cy="309562"/>
            </a:xfrm>
            <a:custGeom>
              <a:avLst/>
              <a:gdLst/>
              <a:ahLst/>
              <a:cxnLst>
                <a:cxn ang="0">
                  <a:pos x="104" y="62"/>
                </a:cxn>
                <a:cxn ang="0">
                  <a:pos x="53" y="122"/>
                </a:cxn>
                <a:cxn ang="0">
                  <a:pos x="49" y="210"/>
                </a:cxn>
                <a:cxn ang="0">
                  <a:pos x="21" y="448"/>
                </a:cxn>
                <a:cxn ang="0">
                  <a:pos x="12" y="765"/>
                </a:cxn>
                <a:cxn ang="0">
                  <a:pos x="35" y="688"/>
                </a:cxn>
                <a:cxn ang="0">
                  <a:pos x="35" y="627"/>
                </a:cxn>
                <a:cxn ang="0">
                  <a:pos x="32" y="580"/>
                </a:cxn>
                <a:cxn ang="0">
                  <a:pos x="64" y="551"/>
                </a:cxn>
                <a:cxn ang="0">
                  <a:pos x="86" y="304"/>
                </a:cxn>
                <a:cxn ang="0">
                  <a:pos x="114" y="181"/>
                </a:cxn>
                <a:cxn ang="0">
                  <a:pos x="135" y="144"/>
                </a:cxn>
                <a:cxn ang="0">
                  <a:pos x="162" y="246"/>
                </a:cxn>
                <a:cxn ang="0">
                  <a:pos x="236" y="365"/>
                </a:cxn>
                <a:cxn ang="0">
                  <a:pos x="313" y="416"/>
                </a:cxn>
                <a:cxn ang="0">
                  <a:pos x="470" y="535"/>
                </a:cxn>
                <a:cxn ang="0">
                  <a:pos x="597" y="595"/>
                </a:cxn>
                <a:cxn ang="0">
                  <a:pos x="617" y="576"/>
                </a:cxn>
                <a:cxn ang="0">
                  <a:pos x="649" y="484"/>
                </a:cxn>
                <a:cxn ang="0">
                  <a:pos x="660" y="408"/>
                </a:cxn>
                <a:cxn ang="0">
                  <a:pos x="675" y="380"/>
                </a:cxn>
                <a:cxn ang="0">
                  <a:pos x="699" y="420"/>
                </a:cxn>
                <a:cxn ang="0">
                  <a:pos x="699" y="515"/>
                </a:cxn>
                <a:cxn ang="0">
                  <a:pos x="690" y="598"/>
                </a:cxn>
                <a:cxn ang="0">
                  <a:pos x="695" y="668"/>
                </a:cxn>
                <a:cxn ang="0">
                  <a:pos x="702" y="695"/>
                </a:cxn>
                <a:cxn ang="0">
                  <a:pos x="713" y="606"/>
                </a:cxn>
                <a:cxn ang="0">
                  <a:pos x="736" y="567"/>
                </a:cxn>
                <a:cxn ang="0">
                  <a:pos x="755" y="442"/>
                </a:cxn>
                <a:cxn ang="0">
                  <a:pos x="793" y="251"/>
                </a:cxn>
                <a:cxn ang="0">
                  <a:pos x="827" y="186"/>
                </a:cxn>
                <a:cxn ang="0">
                  <a:pos x="885" y="179"/>
                </a:cxn>
                <a:cxn ang="0">
                  <a:pos x="856" y="288"/>
                </a:cxn>
                <a:cxn ang="0">
                  <a:pos x="856" y="398"/>
                </a:cxn>
                <a:cxn ang="0">
                  <a:pos x="918" y="455"/>
                </a:cxn>
                <a:cxn ang="0">
                  <a:pos x="1013" y="389"/>
                </a:cxn>
                <a:cxn ang="0">
                  <a:pos x="1051" y="276"/>
                </a:cxn>
                <a:cxn ang="0">
                  <a:pos x="1019" y="245"/>
                </a:cxn>
                <a:cxn ang="0">
                  <a:pos x="982" y="184"/>
                </a:cxn>
                <a:cxn ang="0">
                  <a:pos x="956" y="140"/>
                </a:cxn>
                <a:cxn ang="0">
                  <a:pos x="907" y="137"/>
                </a:cxn>
                <a:cxn ang="0">
                  <a:pos x="850" y="123"/>
                </a:cxn>
                <a:cxn ang="0">
                  <a:pos x="760" y="211"/>
                </a:cxn>
                <a:cxn ang="0">
                  <a:pos x="732" y="193"/>
                </a:cxn>
                <a:cxn ang="0">
                  <a:pos x="780" y="122"/>
                </a:cxn>
                <a:cxn ang="0">
                  <a:pos x="817" y="48"/>
                </a:cxn>
                <a:cxn ang="0">
                  <a:pos x="719" y="132"/>
                </a:cxn>
                <a:cxn ang="0">
                  <a:pos x="631" y="176"/>
                </a:cxn>
                <a:cxn ang="0">
                  <a:pos x="551" y="164"/>
                </a:cxn>
                <a:cxn ang="0">
                  <a:pos x="504" y="183"/>
                </a:cxn>
                <a:cxn ang="0">
                  <a:pos x="427" y="137"/>
                </a:cxn>
                <a:cxn ang="0">
                  <a:pos x="388" y="138"/>
                </a:cxn>
                <a:cxn ang="0">
                  <a:pos x="346" y="123"/>
                </a:cxn>
                <a:cxn ang="0">
                  <a:pos x="304" y="60"/>
                </a:cxn>
                <a:cxn ang="0">
                  <a:pos x="238" y="8"/>
                </a:cxn>
                <a:cxn ang="0">
                  <a:pos x="195" y="5"/>
                </a:cxn>
              </a:cxnLst>
              <a:rect l="0" t="0" r="r" b="b"/>
              <a:pathLst>
                <a:path w="1051" h="778">
                  <a:moveTo>
                    <a:pt x="195" y="5"/>
                  </a:moveTo>
                  <a:lnTo>
                    <a:pt x="175" y="13"/>
                  </a:lnTo>
                  <a:lnTo>
                    <a:pt x="157" y="23"/>
                  </a:lnTo>
                  <a:lnTo>
                    <a:pt x="139" y="36"/>
                  </a:lnTo>
                  <a:lnTo>
                    <a:pt x="122" y="49"/>
                  </a:lnTo>
                  <a:lnTo>
                    <a:pt x="104" y="62"/>
                  </a:lnTo>
                  <a:lnTo>
                    <a:pt x="87" y="75"/>
                  </a:lnTo>
                  <a:lnTo>
                    <a:pt x="70" y="87"/>
                  </a:lnTo>
                  <a:lnTo>
                    <a:pt x="53" y="101"/>
                  </a:lnTo>
                  <a:lnTo>
                    <a:pt x="49" y="108"/>
                  </a:lnTo>
                  <a:lnTo>
                    <a:pt x="51" y="114"/>
                  </a:lnTo>
                  <a:lnTo>
                    <a:pt x="53" y="122"/>
                  </a:lnTo>
                  <a:lnTo>
                    <a:pt x="53" y="131"/>
                  </a:lnTo>
                  <a:lnTo>
                    <a:pt x="50" y="145"/>
                  </a:lnTo>
                  <a:lnTo>
                    <a:pt x="49" y="160"/>
                  </a:lnTo>
                  <a:lnTo>
                    <a:pt x="49" y="177"/>
                  </a:lnTo>
                  <a:lnTo>
                    <a:pt x="49" y="194"/>
                  </a:lnTo>
                  <a:lnTo>
                    <a:pt x="49" y="210"/>
                  </a:lnTo>
                  <a:lnTo>
                    <a:pt x="49" y="226"/>
                  </a:lnTo>
                  <a:lnTo>
                    <a:pt x="49" y="240"/>
                  </a:lnTo>
                  <a:lnTo>
                    <a:pt x="49" y="255"/>
                  </a:lnTo>
                  <a:lnTo>
                    <a:pt x="39" y="319"/>
                  </a:lnTo>
                  <a:lnTo>
                    <a:pt x="30" y="383"/>
                  </a:lnTo>
                  <a:lnTo>
                    <a:pt x="21" y="448"/>
                  </a:lnTo>
                  <a:lnTo>
                    <a:pt x="13" y="513"/>
                  </a:lnTo>
                  <a:lnTo>
                    <a:pt x="5" y="577"/>
                  </a:lnTo>
                  <a:lnTo>
                    <a:pt x="2" y="643"/>
                  </a:lnTo>
                  <a:lnTo>
                    <a:pt x="0" y="710"/>
                  </a:lnTo>
                  <a:lnTo>
                    <a:pt x="3" y="778"/>
                  </a:lnTo>
                  <a:lnTo>
                    <a:pt x="12" y="765"/>
                  </a:lnTo>
                  <a:lnTo>
                    <a:pt x="20" y="753"/>
                  </a:lnTo>
                  <a:lnTo>
                    <a:pt x="25" y="741"/>
                  </a:lnTo>
                  <a:lnTo>
                    <a:pt x="31" y="728"/>
                  </a:lnTo>
                  <a:lnTo>
                    <a:pt x="33" y="715"/>
                  </a:lnTo>
                  <a:lnTo>
                    <a:pt x="35" y="701"/>
                  </a:lnTo>
                  <a:lnTo>
                    <a:pt x="35" y="688"/>
                  </a:lnTo>
                  <a:lnTo>
                    <a:pt x="37" y="675"/>
                  </a:lnTo>
                  <a:lnTo>
                    <a:pt x="32" y="666"/>
                  </a:lnTo>
                  <a:lnTo>
                    <a:pt x="31" y="657"/>
                  </a:lnTo>
                  <a:lnTo>
                    <a:pt x="31" y="646"/>
                  </a:lnTo>
                  <a:lnTo>
                    <a:pt x="34" y="638"/>
                  </a:lnTo>
                  <a:lnTo>
                    <a:pt x="35" y="627"/>
                  </a:lnTo>
                  <a:lnTo>
                    <a:pt x="38" y="617"/>
                  </a:lnTo>
                  <a:lnTo>
                    <a:pt x="37" y="607"/>
                  </a:lnTo>
                  <a:lnTo>
                    <a:pt x="33" y="598"/>
                  </a:lnTo>
                  <a:lnTo>
                    <a:pt x="32" y="593"/>
                  </a:lnTo>
                  <a:lnTo>
                    <a:pt x="32" y="587"/>
                  </a:lnTo>
                  <a:lnTo>
                    <a:pt x="32" y="580"/>
                  </a:lnTo>
                  <a:lnTo>
                    <a:pt x="33" y="575"/>
                  </a:lnTo>
                  <a:lnTo>
                    <a:pt x="34" y="568"/>
                  </a:lnTo>
                  <a:lnTo>
                    <a:pt x="38" y="561"/>
                  </a:lnTo>
                  <a:lnTo>
                    <a:pt x="41" y="554"/>
                  </a:lnTo>
                  <a:lnTo>
                    <a:pt x="47" y="551"/>
                  </a:lnTo>
                  <a:lnTo>
                    <a:pt x="64" y="551"/>
                  </a:lnTo>
                  <a:lnTo>
                    <a:pt x="67" y="510"/>
                  </a:lnTo>
                  <a:lnTo>
                    <a:pt x="71" y="468"/>
                  </a:lnTo>
                  <a:lnTo>
                    <a:pt x="75" y="426"/>
                  </a:lnTo>
                  <a:lnTo>
                    <a:pt x="79" y="386"/>
                  </a:lnTo>
                  <a:lnTo>
                    <a:pt x="83" y="345"/>
                  </a:lnTo>
                  <a:lnTo>
                    <a:pt x="86" y="304"/>
                  </a:lnTo>
                  <a:lnTo>
                    <a:pt x="88" y="264"/>
                  </a:lnTo>
                  <a:lnTo>
                    <a:pt x="89" y="224"/>
                  </a:lnTo>
                  <a:lnTo>
                    <a:pt x="92" y="210"/>
                  </a:lnTo>
                  <a:lnTo>
                    <a:pt x="98" y="200"/>
                  </a:lnTo>
                  <a:lnTo>
                    <a:pt x="105" y="190"/>
                  </a:lnTo>
                  <a:lnTo>
                    <a:pt x="114" y="181"/>
                  </a:lnTo>
                  <a:lnTo>
                    <a:pt x="120" y="169"/>
                  </a:lnTo>
                  <a:lnTo>
                    <a:pt x="124" y="159"/>
                  </a:lnTo>
                  <a:lnTo>
                    <a:pt x="125" y="146"/>
                  </a:lnTo>
                  <a:lnTo>
                    <a:pt x="122" y="131"/>
                  </a:lnTo>
                  <a:lnTo>
                    <a:pt x="128" y="129"/>
                  </a:lnTo>
                  <a:lnTo>
                    <a:pt x="135" y="144"/>
                  </a:lnTo>
                  <a:lnTo>
                    <a:pt x="141" y="160"/>
                  </a:lnTo>
                  <a:lnTo>
                    <a:pt x="144" y="177"/>
                  </a:lnTo>
                  <a:lnTo>
                    <a:pt x="148" y="195"/>
                  </a:lnTo>
                  <a:lnTo>
                    <a:pt x="151" y="212"/>
                  </a:lnTo>
                  <a:lnTo>
                    <a:pt x="156" y="230"/>
                  </a:lnTo>
                  <a:lnTo>
                    <a:pt x="162" y="246"/>
                  </a:lnTo>
                  <a:lnTo>
                    <a:pt x="172" y="263"/>
                  </a:lnTo>
                  <a:lnTo>
                    <a:pt x="181" y="284"/>
                  </a:lnTo>
                  <a:lnTo>
                    <a:pt x="194" y="305"/>
                  </a:lnTo>
                  <a:lnTo>
                    <a:pt x="206" y="325"/>
                  </a:lnTo>
                  <a:lnTo>
                    <a:pt x="222" y="346"/>
                  </a:lnTo>
                  <a:lnTo>
                    <a:pt x="236" y="365"/>
                  </a:lnTo>
                  <a:lnTo>
                    <a:pt x="254" y="384"/>
                  </a:lnTo>
                  <a:lnTo>
                    <a:pt x="271" y="402"/>
                  </a:lnTo>
                  <a:lnTo>
                    <a:pt x="291" y="420"/>
                  </a:lnTo>
                  <a:lnTo>
                    <a:pt x="298" y="419"/>
                  </a:lnTo>
                  <a:lnTo>
                    <a:pt x="306" y="419"/>
                  </a:lnTo>
                  <a:lnTo>
                    <a:pt x="313" y="416"/>
                  </a:lnTo>
                  <a:lnTo>
                    <a:pt x="320" y="412"/>
                  </a:lnTo>
                  <a:lnTo>
                    <a:pt x="345" y="440"/>
                  </a:lnTo>
                  <a:lnTo>
                    <a:pt x="375" y="468"/>
                  </a:lnTo>
                  <a:lnTo>
                    <a:pt x="404" y="492"/>
                  </a:lnTo>
                  <a:lnTo>
                    <a:pt x="437" y="515"/>
                  </a:lnTo>
                  <a:lnTo>
                    <a:pt x="470" y="535"/>
                  </a:lnTo>
                  <a:lnTo>
                    <a:pt x="506" y="553"/>
                  </a:lnTo>
                  <a:lnTo>
                    <a:pt x="542" y="569"/>
                  </a:lnTo>
                  <a:lnTo>
                    <a:pt x="579" y="584"/>
                  </a:lnTo>
                  <a:lnTo>
                    <a:pt x="585" y="587"/>
                  </a:lnTo>
                  <a:lnTo>
                    <a:pt x="590" y="591"/>
                  </a:lnTo>
                  <a:lnTo>
                    <a:pt x="597" y="595"/>
                  </a:lnTo>
                  <a:lnTo>
                    <a:pt x="605" y="596"/>
                  </a:lnTo>
                  <a:lnTo>
                    <a:pt x="605" y="588"/>
                  </a:lnTo>
                  <a:lnTo>
                    <a:pt x="605" y="580"/>
                  </a:lnTo>
                  <a:lnTo>
                    <a:pt x="605" y="574"/>
                  </a:lnTo>
                  <a:lnTo>
                    <a:pt x="609" y="568"/>
                  </a:lnTo>
                  <a:lnTo>
                    <a:pt x="617" y="576"/>
                  </a:lnTo>
                  <a:lnTo>
                    <a:pt x="627" y="578"/>
                  </a:lnTo>
                  <a:lnTo>
                    <a:pt x="633" y="559"/>
                  </a:lnTo>
                  <a:lnTo>
                    <a:pt x="638" y="541"/>
                  </a:lnTo>
                  <a:lnTo>
                    <a:pt x="642" y="522"/>
                  </a:lnTo>
                  <a:lnTo>
                    <a:pt x="646" y="504"/>
                  </a:lnTo>
                  <a:lnTo>
                    <a:pt x="649" y="484"/>
                  </a:lnTo>
                  <a:lnTo>
                    <a:pt x="652" y="466"/>
                  </a:lnTo>
                  <a:lnTo>
                    <a:pt x="655" y="447"/>
                  </a:lnTo>
                  <a:lnTo>
                    <a:pt x="660" y="430"/>
                  </a:lnTo>
                  <a:lnTo>
                    <a:pt x="660" y="422"/>
                  </a:lnTo>
                  <a:lnTo>
                    <a:pt x="661" y="415"/>
                  </a:lnTo>
                  <a:lnTo>
                    <a:pt x="660" y="408"/>
                  </a:lnTo>
                  <a:lnTo>
                    <a:pt x="660" y="402"/>
                  </a:lnTo>
                  <a:lnTo>
                    <a:pt x="660" y="395"/>
                  </a:lnTo>
                  <a:lnTo>
                    <a:pt x="661" y="389"/>
                  </a:lnTo>
                  <a:lnTo>
                    <a:pt x="663" y="385"/>
                  </a:lnTo>
                  <a:lnTo>
                    <a:pt x="670" y="382"/>
                  </a:lnTo>
                  <a:lnTo>
                    <a:pt x="675" y="380"/>
                  </a:lnTo>
                  <a:lnTo>
                    <a:pt x="680" y="383"/>
                  </a:lnTo>
                  <a:lnTo>
                    <a:pt x="683" y="386"/>
                  </a:lnTo>
                  <a:lnTo>
                    <a:pt x="687" y="391"/>
                  </a:lnTo>
                  <a:lnTo>
                    <a:pt x="691" y="398"/>
                  </a:lnTo>
                  <a:lnTo>
                    <a:pt x="698" y="406"/>
                  </a:lnTo>
                  <a:lnTo>
                    <a:pt x="699" y="420"/>
                  </a:lnTo>
                  <a:lnTo>
                    <a:pt x="700" y="435"/>
                  </a:lnTo>
                  <a:lnTo>
                    <a:pt x="700" y="451"/>
                  </a:lnTo>
                  <a:lnTo>
                    <a:pt x="700" y="468"/>
                  </a:lnTo>
                  <a:lnTo>
                    <a:pt x="699" y="484"/>
                  </a:lnTo>
                  <a:lnTo>
                    <a:pt x="699" y="499"/>
                  </a:lnTo>
                  <a:lnTo>
                    <a:pt x="699" y="515"/>
                  </a:lnTo>
                  <a:lnTo>
                    <a:pt x="700" y="531"/>
                  </a:lnTo>
                  <a:lnTo>
                    <a:pt x="698" y="542"/>
                  </a:lnTo>
                  <a:lnTo>
                    <a:pt x="697" y="556"/>
                  </a:lnTo>
                  <a:lnTo>
                    <a:pt x="695" y="569"/>
                  </a:lnTo>
                  <a:lnTo>
                    <a:pt x="693" y="584"/>
                  </a:lnTo>
                  <a:lnTo>
                    <a:pt x="690" y="598"/>
                  </a:lnTo>
                  <a:lnTo>
                    <a:pt x="690" y="614"/>
                  </a:lnTo>
                  <a:lnTo>
                    <a:pt x="689" y="629"/>
                  </a:lnTo>
                  <a:lnTo>
                    <a:pt x="690" y="644"/>
                  </a:lnTo>
                  <a:lnTo>
                    <a:pt x="690" y="652"/>
                  </a:lnTo>
                  <a:lnTo>
                    <a:pt x="692" y="660"/>
                  </a:lnTo>
                  <a:lnTo>
                    <a:pt x="695" y="668"/>
                  </a:lnTo>
                  <a:lnTo>
                    <a:pt x="697" y="676"/>
                  </a:lnTo>
                  <a:lnTo>
                    <a:pt x="698" y="682"/>
                  </a:lnTo>
                  <a:lnTo>
                    <a:pt x="700" y="691"/>
                  </a:lnTo>
                  <a:lnTo>
                    <a:pt x="700" y="699"/>
                  </a:lnTo>
                  <a:lnTo>
                    <a:pt x="700" y="709"/>
                  </a:lnTo>
                  <a:lnTo>
                    <a:pt x="702" y="695"/>
                  </a:lnTo>
                  <a:lnTo>
                    <a:pt x="704" y="681"/>
                  </a:lnTo>
                  <a:lnTo>
                    <a:pt x="704" y="666"/>
                  </a:lnTo>
                  <a:lnTo>
                    <a:pt x="704" y="650"/>
                  </a:lnTo>
                  <a:lnTo>
                    <a:pt x="702" y="633"/>
                  </a:lnTo>
                  <a:lnTo>
                    <a:pt x="706" y="620"/>
                  </a:lnTo>
                  <a:lnTo>
                    <a:pt x="713" y="606"/>
                  </a:lnTo>
                  <a:lnTo>
                    <a:pt x="724" y="596"/>
                  </a:lnTo>
                  <a:lnTo>
                    <a:pt x="722" y="588"/>
                  </a:lnTo>
                  <a:lnTo>
                    <a:pt x="724" y="581"/>
                  </a:lnTo>
                  <a:lnTo>
                    <a:pt x="727" y="576"/>
                  </a:lnTo>
                  <a:lnTo>
                    <a:pt x="732" y="571"/>
                  </a:lnTo>
                  <a:lnTo>
                    <a:pt x="736" y="567"/>
                  </a:lnTo>
                  <a:lnTo>
                    <a:pt x="742" y="562"/>
                  </a:lnTo>
                  <a:lnTo>
                    <a:pt x="746" y="559"/>
                  </a:lnTo>
                  <a:lnTo>
                    <a:pt x="751" y="556"/>
                  </a:lnTo>
                  <a:lnTo>
                    <a:pt x="750" y="516"/>
                  </a:lnTo>
                  <a:lnTo>
                    <a:pt x="752" y="479"/>
                  </a:lnTo>
                  <a:lnTo>
                    <a:pt x="755" y="442"/>
                  </a:lnTo>
                  <a:lnTo>
                    <a:pt x="761" y="406"/>
                  </a:lnTo>
                  <a:lnTo>
                    <a:pt x="766" y="369"/>
                  </a:lnTo>
                  <a:lnTo>
                    <a:pt x="773" y="334"/>
                  </a:lnTo>
                  <a:lnTo>
                    <a:pt x="781" y="297"/>
                  </a:lnTo>
                  <a:lnTo>
                    <a:pt x="789" y="263"/>
                  </a:lnTo>
                  <a:lnTo>
                    <a:pt x="793" y="251"/>
                  </a:lnTo>
                  <a:lnTo>
                    <a:pt x="799" y="240"/>
                  </a:lnTo>
                  <a:lnTo>
                    <a:pt x="804" y="229"/>
                  </a:lnTo>
                  <a:lnTo>
                    <a:pt x="810" y="218"/>
                  </a:lnTo>
                  <a:lnTo>
                    <a:pt x="815" y="206"/>
                  </a:lnTo>
                  <a:lnTo>
                    <a:pt x="820" y="196"/>
                  </a:lnTo>
                  <a:lnTo>
                    <a:pt x="827" y="186"/>
                  </a:lnTo>
                  <a:lnTo>
                    <a:pt x="835" y="177"/>
                  </a:lnTo>
                  <a:lnTo>
                    <a:pt x="868" y="144"/>
                  </a:lnTo>
                  <a:lnTo>
                    <a:pt x="873" y="149"/>
                  </a:lnTo>
                  <a:lnTo>
                    <a:pt x="880" y="158"/>
                  </a:lnTo>
                  <a:lnTo>
                    <a:pt x="884" y="167"/>
                  </a:lnTo>
                  <a:lnTo>
                    <a:pt x="885" y="179"/>
                  </a:lnTo>
                  <a:lnTo>
                    <a:pt x="880" y="197"/>
                  </a:lnTo>
                  <a:lnTo>
                    <a:pt x="875" y="215"/>
                  </a:lnTo>
                  <a:lnTo>
                    <a:pt x="871" y="233"/>
                  </a:lnTo>
                  <a:lnTo>
                    <a:pt x="866" y="252"/>
                  </a:lnTo>
                  <a:lnTo>
                    <a:pt x="861" y="270"/>
                  </a:lnTo>
                  <a:lnTo>
                    <a:pt x="856" y="288"/>
                  </a:lnTo>
                  <a:lnTo>
                    <a:pt x="851" y="305"/>
                  </a:lnTo>
                  <a:lnTo>
                    <a:pt x="847" y="323"/>
                  </a:lnTo>
                  <a:lnTo>
                    <a:pt x="852" y="340"/>
                  </a:lnTo>
                  <a:lnTo>
                    <a:pt x="854" y="359"/>
                  </a:lnTo>
                  <a:lnTo>
                    <a:pt x="855" y="378"/>
                  </a:lnTo>
                  <a:lnTo>
                    <a:pt x="856" y="398"/>
                  </a:lnTo>
                  <a:lnTo>
                    <a:pt x="857" y="416"/>
                  </a:lnTo>
                  <a:lnTo>
                    <a:pt x="862" y="434"/>
                  </a:lnTo>
                  <a:lnTo>
                    <a:pt x="869" y="450"/>
                  </a:lnTo>
                  <a:lnTo>
                    <a:pt x="882" y="465"/>
                  </a:lnTo>
                  <a:lnTo>
                    <a:pt x="899" y="459"/>
                  </a:lnTo>
                  <a:lnTo>
                    <a:pt x="918" y="455"/>
                  </a:lnTo>
                  <a:lnTo>
                    <a:pt x="936" y="449"/>
                  </a:lnTo>
                  <a:lnTo>
                    <a:pt x="954" y="442"/>
                  </a:lnTo>
                  <a:lnTo>
                    <a:pt x="970" y="432"/>
                  </a:lnTo>
                  <a:lnTo>
                    <a:pt x="987" y="421"/>
                  </a:lnTo>
                  <a:lnTo>
                    <a:pt x="1000" y="406"/>
                  </a:lnTo>
                  <a:lnTo>
                    <a:pt x="1013" y="389"/>
                  </a:lnTo>
                  <a:lnTo>
                    <a:pt x="1021" y="370"/>
                  </a:lnTo>
                  <a:lnTo>
                    <a:pt x="1030" y="352"/>
                  </a:lnTo>
                  <a:lnTo>
                    <a:pt x="1038" y="333"/>
                  </a:lnTo>
                  <a:lnTo>
                    <a:pt x="1045" y="315"/>
                  </a:lnTo>
                  <a:lnTo>
                    <a:pt x="1048" y="295"/>
                  </a:lnTo>
                  <a:lnTo>
                    <a:pt x="1051" y="276"/>
                  </a:lnTo>
                  <a:lnTo>
                    <a:pt x="1051" y="256"/>
                  </a:lnTo>
                  <a:lnTo>
                    <a:pt x="1047" y="238"/>
                  </a:lnTo>
                  <a:lnTo>
                    <a:pt x="1038" y="236"/>
                  </a:lnTo>
                  <a:lnTo>
                    <a:pt x="1031" y="239"/>
                  </a:lnTo>
                  <a:lnTo>
                    <a:pt x="1025" y="242"/>
                  </a:lnTo>
                  <a:lnTo>
                    <a:pt x="1019" y="245"/>
                  </a:lnTo>
                  <a:lnTo>
                    <a:pt x="1016" y="231"/>
                  </a:lnTo>
                  <a:lnTo>
                    <a:pt x="1010" y="221"/>
                  </a:lnTo>
                  <a:lnTo>
                    <a:pt x="1002" y="211"/>
                  </a:lnTo>
                  <a:lnTo>
                    <a:pt x="996" y="203"/>
                  </a:lnTo>
                  <a:lnTo>
                    <a:pt x="987" y="193"/>
                  </a:lnTo>
                  <a:lnTo>
                    <a:pt x="982" y="184"/>
                  </a:lnTo>
                  <a:lnTo>
                    <a:pt x="979" y="173"/>
                  </a:lnTo>
                  <a:lnTo>
                    <a:pt x="983" y="159"/>
                  </a:lnTo>
                  <a:lnTo>
                    <a:pt x="976" y="153"/>
                  </a:lnTo>
                  <a:lnTo>
                    <a:pt x="970" y="148"/>
                  </a:lnTo>
                  <a:lnTo>
                    <a:pt x="963" y="144"/>
                  </a:lnTo>
                  <a:lnTo>
                    <a:pt x="956" y="140"/>
                  </a:lnTo>
                  <a:lnTo>
                    <a:pt x="948" y="137"/>
                  </a:lnTo>
                  <a:lnTo>
                    <a:pt x="941" y="135"/>
                  </a:lnTo>
                  <a:lnTo>
                    <a:pt x="933" y="131"/>
                  </a:lnTo>
                  <a:lnTo>
                    <a:pt x="926" y="129"/>
                  </a:lnTo>
                  <a:lnTo>
                    <a:pt x="916" y="136"/>
                  </a:lnTo>
                  <a:lnTo>
                    <a:pt x="907" y="137"/>
                  </a:lnTo>
                  <a:lnTo>
                    <a:pt x="897" y="133"/>
                  </a:lnTo>
                  <a:lnTo>
                    <a:pt x="889" y="129"/>
                  </a:lnTo>
                  <a:lnTo>
                    <a:pt x="879" y="122"/>
                  </a:lnTo>
                  <a:lnTo>
                    <a:pt x="870" y="118"/>
                  </a:lnTo>
                  <a:lnTo>
                    <a:pt x="860" y="117"/>
                  </a:lnTo>
                  <a:lnTo>
                    <a:pt x="850" y="123"/>
                  </a:lnTo>
                  <a:lnTo>
                    <a:pt x="830" y="133"/>
                  </a:lnTo>
                  <a:lnTo>
                    <a:pt x="814" y="147"/>
                  </a:lnTo>
                  <a:lnTo>
                    <a:pt x="799" y="162"/>
                  </a:lnTo>
                  <a:lnTo>
                    <a:pt x="786" y="178"/>
                  </a:lnTo>
                  <a:lnTo>
                    <a:pt x="772" y="194"/>
                  </a:lnTo>
                  <a:lnTo>
                    <a:pt x="760" y="211"/>
                  </a:lnTo>
                  <a:lnTo>
                    <a:pt x="748" y="228"/>
                  </a:lnTo>
                  <a:lnTo>
                    <a:pt x="738" y="245"/>
                  </a:lnTo>
                  <a:lnTo>
                    <a:pt x="728" y="231"/>
                  </a:lnTo>
                  <a:lnTo>
                    <a:pt x="725" y="218"/>
                  </a:lnTo>
                  <a:lnTo>
                    <a:pt x="726" y="205"/>
                  </a:lnTo>
                  <a:lnTo>
                    <a:pt x="732" y="193"/>
                  </a:lnTo>
                  <a:lnTo>
                    <a:pt x="738" y="179"/>
                  </a:lnTo>
                  <a:lnTo>
                    <a:pt x="747" y="168"/>
                  </a:lnTo>
                  <a:lnTo>
                    <a:pt x="756" y="155"/>
                  </a:lnTo>
                  <a:lnTo>
                    <a:pt x="764" y="144"/>
                  </a:lnTo>
                  <a:lnTo>
                    <a:pt x="772" y="132"/>
                  </a:lnTo>
                  <a:lnTo>
                    <a:pt x="780" y="122"/>
                  </a:lnTo>
                  <a:lnTo>
                    <a:pt x="788" y="111"/>
                  </a:lnTo>
                  <a:lnTo>
                    <a:pt x="796" y="100"/>
                  </a:lnTo>
                  <a:lnTo>
                    <a:pt x="801" y="87"/>
                  </a:lnTo>
                  <a:lnTo>
                    <a:pt x="808" y="75"/>
                  </a:lnTo>
                  <a:lnTo>
                    <a:pt x="812" y="62"/>
                  </a:lnTo>
                  <a:lnTo>
                    <a:pt x="817" y="48"/>
                  </a:lnTo>
                  <a:lnTo>
                    <a:pt x="805" y="46"/>
                  </a:lnTo>
                  <a:lnTo>
                    <a:pt x="788" y="63"/>
                  </a:lnTo>
                  <a:lnTo>
                    <a:pt x="772" y="80"/>
                  </a:lnTo>
                  <a:lnTo>
                    <a:pt x="754" y="96"/>
                  </a:lnTo>
                  <a:lnTo>
                    <a:pt x="737" y="116"/>
                  </a:lnTo>
                  <a:lnTo>
                    <a:pt x="719" y="132"/>
                  </a:lnTo>
                  <a:lnTo>
                    <a:pt x="702" y="151"/>
                  </a:lnTo>
                  <a:lnTo>
                    <a:pt x="687" y="169"/>
                  </a:lnTo>
                  <a:lnTo>
                    <a:pt x="673" y="190"/>
                  </a:lnTo>
                  <a:lnTo>
                    <a:pt x="658" y="185"/>
                  </a:lnTo>
                  <a:lnTo>
                    <a:pt x="644" y="182"/>
                  </a:lnTo>
                  <a:lnTo>
                    <a:pt x="631" y="176"/>
                  </a:lnTo>
                  <a:lnTo>
                    <a:pt x="617" y="172"/>
                  </a:lnTo>
                  <a:lnTo>
                    <a:pt x="603" y="167"/>
                  </a:lnTo>
                  <a:lnTo>
                    <a:pt x="589" y="164"/>
                  </a:lnTo>
                  <a:lnTo>
                    <a:pt x="573" y="160"/>
                  </a:lnTo>
                  <a:lnTo>
                    <a:pt x="559" y="162"/>
                  </a:lnTo>
                  <a:lnTo>
                    <a:pt x="551" y="164"/>
                  </a:lnTo>
                  <a:lnTo>
                    <a:pt x="543" y="167"/>
                  </a:lnTo>
                  <a:lnTo>
                    <a:pt x="535" y="171"/>
                  </a:lnTo>
                  <a:lnTo>
                    <a:pt x="528" y="175"/>
                  </a:lnTo>
                  <a:lnTo>
                    <a:pt x="521" y="177"/>
                  </a:lnTo>
                  <a:lnTo>
                    <a:pt x="513" y="181"/>
                  </a:lnTo>
                  <a:lnTo>
                    <a:pt x="504" y="183"/>
                  </a:lnTo>
                  <a:lnTo>
                    <a:pt x="496" y="184"/>
                  </a:lnTo>
                  <a:lnTo>
                    <a:pt x="488" y="165"/>
                  </a:lnTo>
                  <a:lnTo>
                    <a:pt x="477" y="154"/>
                  </a:lnTo>
                  <a:lnTo>
                    <a:pt x="462" y="146"/>
                  </a:lnTo>
                  <a:lnTo>
                    <a:pt x="446" y="141"/>
                  </a:lnTo>
                  <a:lnTo>
                    <a:pt x="427" y="137"/>
                  </a:lnTo>
                  <a:lnTo>
                    <a:pt x="410" y="132"/>
                  </a:lnTo>
                  <a:lnTo>
                    <a:pt x="394" y="127"/>
                  </a:lnTo>
                  <a:lnTo>
                    <a:pt x="380" y="119"/>
                  </a:lnTo>
                  <a:lnTo>
                    <a:pt x="381" y="124"/>
                  </a:lnTo>
                  <a:lnTo>
                    <a:pt x="385" y="131"/>
                  </a:lnTo>
                  <a:lnTo>
                    <a:pt x="388" y="138"/>
                  </a:lnTo>
                  <a:lnTo>
                    <a:pt x="393" y="145"/>
                  </a:lnTo>
                  <a:lnTo>
                    <a:pt x="395" y="151"/>
                  </a:lnTo>
                  <a:lnTo>
                    <a:pt x="397" y="158"/>
                  </a:lnTo>
                  <a:lnTo>
                    <a:pt x="397" y="165"/>
                  </a:lnTo>
                  <a:lnTo>
                    <a:pt x="397" y="172"/>
                  </a:lnTo>
                  <a:lnTo>
                    <a:pt x="346" y="123"/>
                  </a:lnTo>
                  <a:lnTo>
                    <a:pt x="357" y="118"/>
                  </a:lnTo>
                  <a:lnTo>
                    <a:pt x="367" y="113"/>
                  </a:lnTo>
                  <a:lnTo>
                    <a:pt x="349" y="102"/>
                  </a:lnTo>
                  <a:lnTo>
                    <a:pt x="333" y="90"/>
                  </a:lnTo>
                  <a:lnTo>
                    <a:pt x="317" y="75"/>
                  </a:lnTo>
                  <a:lnTo>
                    <a:pt x="304" y="60"/>
                  </a:lnTo>
                  <a:lnTo>
                    <a:pt x="289" y="44"/>
                  </a:lnTo>
                  <a:lnTo>
                    <a:pt x="276" y="28"/>
                  </a:lnTo>
                  <a:lnTo>
                    <a:pt x="263" y="13"/>
                  </a:lnTo>
                  <a:lnTo>
                    <a:pt x="251" y="0"/>
                  </a:lnTo>
                  <a:lnTo>
                    <a:pt x="244" y="3"/>
                  </a:lnTo>
                  <a:lnTo>
                    <a:pt x="238" y="8"/>
                  </a:lnTo>
                  <a:lnTo>
                    <a:pt x="230" y="9"/>
                  </a:lnTo>
                  <a:lnTo>
                    <a:pt x="223" y="10"/>
                  </a:lnTo>
                  <a:lnTo>
                    <a:pt x="215" y="9"/>
                  </a:lnTo>
                  <a:lnTo>
                    <a:pt x="207" y="8"/>
                  </a:lnTo>
                  <a:lnTo>
                    <a:pt x="201" y="7"/>
                  </a:lnTo>
                  <a:lnTo>
                    <a:pt x="195" y="5"/>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5"/>
            <p:cNvSpPr>
              <a:spLocks/>
            </p:cNvSpPr>
            <p:nvPr/>
          </p:nvSpPr>
          <p:spPr bwMode="auto">
            <a:xfrm>
              <a:off x="5686425" y="3984625"/>
              <a:ext cx="9525" cy="4762"/>
            </a:xfrm>
            <a:custGeom>
              <a:avLst/>
              <a:gdLst/>
              <a:ahLst/>
              <a:cxnLst>
                <a:cxn ang="0">
                  <a:pos x="0" y="7"/>
                </a:cxn>
                <a:cxn ang="0">
                  <a:pos x="1" y="10"/>
                </a:cxn>
                <a:cxn ang="0">
                  <a:pos x="6" y="15"/>
                </a:cxn>
                <a:cxn ang="0">
                  <a:pos x="9" y="13"/>
                </a:cxn>
                <a:cxn ang="0">
                  <a:pos x="15" y="13"/>
                </a:cxn>
                <a:cxn ang="0">
                  <a:pos x="19" y="12"/>
                </a:cxn>
                <a:cxn ang="0">
                  <a:pos x="24" y="9"/>
                </a:cxn>
                <a:cxn ang="0">
                  <a:pos x="22" y="1"/>
                </a:cxn>
                <a:cxn ang="0">
                  <a:pos x="15" y="0"/>
                </a:cxn>
                <a:cxn ang="0">
                  <a:pos x="6" y="1"/>
                </a:cxn>
                <a:cxn ang="0">
                  <a:pos x="0" y="7"/>
                </a:cxn>
              </a:cxnLst>
              <a:rect l="0" t="0" r="r" b="b"/>
              <a:pathLst>
                <a:path w="24" h="15">
                  <a:moveTo>
                    <a:pt x="0" y="7"/>
                  </a:moveTo>
                  <a:lnTo>
                    <a:pt x="1" y="10"/>
                  </a:lnTo>
                  <a:lnTo>
                    <a:pt x="6" y="15"/>
                  </a:lnTo>
                  <a:lnTo>
                    <a:pt x="9" y="13"/>
                  </a:lnTo>
                  <a:lnTo>
                    <a:pt x="15" y="13"/>
                  </a:lnTo>
                  <a:lnTo>
                    <a:pt x="19" y="12"/>
                  </a:lnTo>
                  <a:lnTo>
                    <a:pt x="24" y="9"/>
                  </a:lnTo>
                  <a:lnTo>
                    <a:pt x="22" y="1"/>
                  </a:lnTo>
                  <a:lnTo>
                    <a:pt x="15" y="0"/>
                  </a:lnTo>
                  <a:lnTo>
                    <a:pt x="6" y="1"/>
                  </a:lnTo>
                  <a:lnTo>
                    <a:pt x="0" y="7"/>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auto">
            <a:xfrm>
              <a:off x="5254625" y="4065588"/>
              <a:ext cx="11113" cy="25400"/>
            </a:xfrm>
            <a:custGeom>
              <a:avLst/>
              <a:gdLst/>
              <a:ahLst/>
              <a:cxnLst>
                <a:cxn ang="0">
                  <a:pos x="0" y="10"/>
                </a:cxn>
                <a:cxn ang="0">
                  <a:pos x="8" y="60"/>
                </a:cxn>
                <a:cxn ang="0">
                  <a:pos x="11" y="53"/>
                </a:cxn>
                <a:cxn ang="0">
                  <a:pos x="14" y="48"/>
                </a:cxn>
                <a:cxn ang="0">
                  <a:pos x="16" y="41"/>
                </a:cxn>
                <a:cxn ang="0">
                  <a:pos x="18" y="35"/>
                </a:cxn>
                <a:cxn ang="0">
                  <a:pos x="19" y="29"/>
                </a:cxn>
                <a:cxn ang="0">
                  <a:pos x="22" y="22"/>
                </a:cxn>
                <a:cxn ang="0">
                  <a:pos x="23" y="15"/>
                </a:cxn>
                <a:cxn ang="0">
                  <a:pos x="25" y="10"/>
                </a:cxn>
                <a:cxn ang="0">
                  <a:pos x="22" y="3"/>
                </a:cxn>
                <a:cxn ang="0">
                  <a:pos x="18" y="1"/>
                </a:cxn>
                <a:cxn ang="0">
                  <a:pos x="15" y="0"/>
                </a:cxn>
                <a:cxn ang="0">
                  <a:pos x="13" y="2"/>
                </a:cxn>
                <a:cxn ang="0">
                  <a:pos x="6" y="5"/>
                </a:cxn>
                <a:cxn ang="0">
                  <a:pos x="0" y="10"/>
                </a:cxn>
              </a:cxnLst>
              <a:rect l="0" t="0" r="r" b="b"/>
              <a:pathLst>
                <a:path w="25" h="60">
                  <a:moveTo>
                    <a:pt x="0" y="10"/>
                  </a:moveTo>
                  <a:lnTo>
                    <a:pt x="8" y="60"/>
                  </a:lnTo>
                  <a:lnTo>
                    <a:pt x="11" y="53"/>
                  </a:lnTo>
                  <a:lnTo>
                    <a:pt x="14" y="48"/>
                  </a:lnTo>
                  <a:lnTo>
                    <a:pt x="16" y="41"/>
                  </a:lnTo>
                  <a:lnTo>
                    <a:pt x="18" y="35"/>
                  </a:lnTo>
                  <a:lnTo>
                    <a:pt x="19" y="29"/>
                  </a:lnTo>
                  <a:lnTo>
                    <a:pt x="22" y="22"/>
                  </a:lnTo>
                  <a:lnTo>
                    <a:pt x="23" y="15"/>
                  </a:lnTo>
                  <a:lnTo>
                    <a:pt x="25" y="10"/>
                  </a:lnTo>
                  <a:lnTo>
                    <a:pt x="22" y="3"/>
                  </a:lnTo>
                  <a:lnTo>
                    <a:pt x="18" y="1"/>
                  </a:lnTo>
                  <a:lnTo>
                    <a:pt x="15" y="0"/>
                  </a:lnTo>
                  <a:lnTo>
                    <a:pt x="13" y="2"/>
                  </a:lnTo>
                  <a:lnTo>
                    <a:pt x="6" y="5"/>
                  </a:lnTo>
                  <a:lnTo>
                    <a:pt x="0"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7"/>
            <p:cNvSpPr>
              <a:spLocks/>
            </p:cNvSpPr>
            <p:nvPr/>
          </p:nvSpPr>
          <p:spPr bwMode="auto">
            <a:xfrm>
              <a:off x="5543550" y="4073525"/>
              <a:ext cx="20638" cy="36512"/>
            </a:xfrm>
            <a:custGeom>
              <a:avLst/>
              <a:gdLst/>
              <a:ahLst/>
              <a:cxnLst>
                <a:cxn ang="0">
                  <a:pos x="53" y="91"/>
                </a:cxn>
                <a:cxn ang="0">
                  <a:pos x="0" y="0"/>
                </a:cxn>
                <a:cxn ang="0">
                  <a:pos x="3" y="13"/>
                </a:cxn>
                <a:cxn ang="0">
                  <a:pos x="8" y="25"/>
                </a:cxn>
                <a:cxn ang="0">
                  <a:pos x="14" y="36"/>
                </a:cxn>
                <a:cxn ang="0">
                  <a:pos x="20" y="49"/>
                </a:cxn>
                <a:cxn ang="0">
                  <a:pos x="27" y="59"/>
                </a:cxn>
                <a:cxn ang="0">
                  <a:pos x="35" y="70"/>
                </a:cxn>
                <a:cxn ang="0">
                  <a:pos x="43" y="80"/>
                </a:cxn>
                <a:cxn ang="0">
                  <a:pos x="53" y="91"/>
                </a:cxn>
              </a:cxnLst>
              <a:rect l="0" t="0" r="r" b="b"/>
              <a:pathLst>
                <a:path w="53" h="91">
                  <a:moveTo>
                    <a:pt x="53" y="91"/>
                  </a:moveTo>
                  <a:lnTo>
                    <a:pt x="0" y="0"/>
                  </a:lnTo>
                  <a:lnTo>
                    <a:pt x="3" y="13"/>
                  </a:lnTo>
                  <a:lnTo>
                    <a:pt x="8" y="25"/>
                  </a:lnTo>
                  <a:lnTo>
                    <a:pt x="14" y="36"/>
                  </a:lnTo>
                  <a:lnTo>
                    <a:pt x="20" y="49"/>
                  </a:lnTo>
                  <a:lnTo>
                    <a:pt x="27" y="59"/>
                  </a:lnTo>
                  <a:lnTo>
                    <a:pt x="35" y="70"/>
                  </a:lnTo>
                  <a:lnTo>
                    <a:pt x="43" y="80"/>
                  </a:lnTo>
                  <a:lnTo>
                    <a:pt x="53"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28"/>
            <p:cNvSpPr>
              <a:spLocks/>
            </p:cNvSpPr>
            <p:nvPr/>
          </p:nvSpPr>
          <p:spPr bwMode="auto">
            <a:xfrm>
              <a:off x="5319713" y="4081463"/>
              <a:ext cx="3175" cy="9525"/>
            </a:xfrm>
            <a:custGeom>
              <a:avLst/>
              <a:gdLst/>
              <a:ahLst/>
              <a:cxnLst>
                <a:cxn ang="0">
                  <a:pos x="8" y="20"/>
                </a:cxn>
                <a:cxn ang="0">
                  <a:pos x="7" y="8"/>
                </a:cxn>
                <a:cxn ang="0">
                  <a:pos x="0" y="0"/>
                </a:cxn>
                <a:cxn ang="0">
                  <a:pos x="8" y="20"/>
                </a:cxn>
              </a:cxnLst>
              <a:rect l="0" t="0" r="r" b="b"/>
              <a:pathLst>
                <a:path w="8" h="20">
                  <a:moveTo>
                    <a:pt x="8" y="20"/>
                  </a:moveTo>
                  <a:lnTo>
                    <a:pt x="7" y="8"/>
                  </a:lnTo>
                  <a:lnTo>
                    <a:pt x="0" y="0"/>
                  </a:lnTo>
                  <a:lnTo>
                    <a:pt x="8" y="2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29"/>
            <p:cNvSpPr>
              <a:spLocks/>
            </p:cNvSpPr>
            <p:nvPr/>
          </p:nvSpPr>
          <p:spPr bwMode="auto">
            <a:xfrm>
              <a:off x="4614863" y="4086225"/>
              <a:ext cx="187325" cy="80962"/>
            </a:xfrm>
            <a:custGeom>
              <a:avLst/>
              <a:gdLst/>
              <a:ahLst/>
              <a:cxnLst>
                <a:cxn ang="0">
                  <a:pos x="177" y="20"/>
                </a:cxn>
                <a:cxn ang="0">
                  <a:pos x="191" y="44"/>
                </a:cxn>
                <a:cxn ang="0">
                  <a:pos x="190" y="72"/>
                </a:cxn>
                <a:cxn ang="0">
                  <a:pos x="213" y="105"/>
                </a:cxn>
                <a:cxn ang="0">
                  <a:pos x="251" y="125"/>
                </a:cxn>
                <a:cxn ang="0">
                  <a:pos x="269" y="142"/>
                </a:cxn>
                <a:cxn ang="0">
                  <a:pos x="238" y="151"/>
                </a:cxn>
                <a:cxn ang="0">
                  <a:pos x="201" y="150"/>
                </a:cxn>
                <a:cxn ang="0">
                  <a:pos x="168" y="131"/>
                </a:cxn>
                <a:cxn ang="0">
                  <a:pos x="137" y="91"/>
                </a:cxn>
                <a:cxn ang="0">
                  <a:pos x="104" y="56"/>
                </a:cxn>
                <a:cxn ang="0">
                  <a:pos x="76" y="57"/>
                </a:cxn>
                <a:cxn ang="0">
                  <a:pos x="48" y="54"/>
                </a:cxn>
                <a:cxn ang="0">
                  <a:pos x="21" y="50"/>
                </a:cxn>
                <a:cxn ang="0">
                  <a:pos x="0" y="59"/>
                </a:cxn>
                <a:cxn ang="0">
                  <a:pos x="15" y="77"/>
                </a:cxn>
                <a:cxn ang="0">
                  <a:pos x="45" y="81"/>
                </a:cxn>
                <a:cxn ang="0">
                  <a:pos x="59" y="95"/>
                </a:cxn>
                <a:cxn ang="0">
                  <a:pos x="46" y="112"/>
                </a:cxn>
                <a:cxn ang="0">
                  <a:pos x="65" y="147"/>
                </a:cxn>
                <a:cxn ang="0">
                  <a:pos x="98" y="174"/>
                </a:cxn>
                <a:cxn ang="0">
                  <a:pos x="134" y="181"/>
                </a:cxn>
                <a:cxn ang="0">
                  <a:pos x="152" y="193"/>
                </a:cxn>
                <a:cxn ang="0">
                  <a:pos x="168" y="205"/>
                </a:cxn>
                <a:cxn ang="0">
                  <a:pos x="205" y="201"/>
                </a:cxn>
                <a:cxn ang="0">
                  <a:pos x="242" y="190"/>
                </a:cxn>
                <a:cxn ang="0">
                  <a:pos x="283" y="183"/>
                </a:cxn>
                <a:cxn ang="0">
                  <a:pos x="305" y="171"/>
                </a:cxn>
                <a:cxn ang="0">
                  <a:pos x="327" y="156"/>
                </a:cxn>
                <a:cxn ang="0">
                  <a:pos x="355" y="147"/>
                </a:cxn>
                <a:cxn ang="0">
                  <a:pos x="397" y="145"/>
                </a:cxn>
                <a:cxn ang="0">
                  <a:pos x="437" y="142"/>
                </a:cxn>
                <a:cxn ang="0">
                  <a:pos x="464" y="131"/>
                </a:cxn>
                <a:cxn ang="0">
                  <a:pos x="472" y="104"/>
                </a:cxn>
                <a:cxn ang="0">
                  <a:pos x="468" y="76"/>
                </a:cxn>
                <a:cxn ang="0">
                  <a:pos x="464" y="55"/>
                </a:cxn>
                <a:cxn ang="0">
                  <a:pos x="468" y="34"/>
                </a:cxn>
                <a:cxn ang="0">
                  <a:pos x="439" y="27"/>
                </a:cxn>
                <a:cxn ang="0">
                  <a:pos x="381" y="55"/>
                </a:cxn>
                <a:cxn ang="0">
                  <a:pos x="321" y="64"/>
                </a:cxn>
                <a:cxn ang="0">
                  <a:pos x="286" y="58"/>
                </a:cxn>
                <a:cxn ang="0">
                  <a:pos x="268" y="52"/>
                </a:cxn>
                <a:cxn ang="0">
                  <a:pos x="251" y="34"/>
                </a:cxn>
                <a:cxn ang="0">
                  <a:pos x="230" y="25"/>
                </a:cxn>
                <a:cxn ang="0">
                  <a:pos x="207" y="10"/>
                </a:cxn>
                <a:cxn ang="0">
                  <a:pos x="180" y="0"/>
                </a:cxn>
              </a:cxnLst>
              <a:rect l="0" t="0" r="r" b="b"/>
              <a:pathLst>
                <a:path w="472" h="205">
                  <a:moveTo>
                    <a:pt x="172" y="3"/>
                  </a:moveTo>
                  <a:lnTo>
                    <a:pt x="173" y="11"/>
                  </a:lnTo>
                  <a:lnTo>
                    <a:pt x="177" y="20"/>
                  </a:lnTo>
                  <a:lnTo>
                    <a:pt x="183" y="28"/>
                  </a:lnTo>
                  <a:lnTo>
                    <a:pt x="189" y="36"/>
                  </a:lnTo>
                  <a:lnTo>
                    <a:pt x="191" y="44"/>
                  </a:lnTo>
                  <a:lnTo>
                    <a:pt x="194" y="52"/>
                  </a:lnTo>
                  <a:lnTo>
                    <a:pt x="193" y="61"/>
                  </a:lnTo>
                  <a:lnTo>
                    <a:pt x="190" y="72"/>
                  </a:lnTo>
                  <a:lnTo>
                    <a:pt x="194" y="85"/>
                  </a:lnTo>
                  <a:lnTo>
                    <a:pt x="203" y="96"/>
                  </a:lnTo>
                  <a:lnTo>
                    <a:pt x="213" y="105"/>
                  </a:lnTo>
                  <a:lnTo>
                    <a:pt x="226" y="113"/>
                  </a:lnTo>
                  <a:lnTo>
                    <a:pt x="238" y="119"/>
                  </a:lnTo>
                  <a:lnTo>
                    <a:pt x="251" y="125"/>
                  </a:lnTo>
                  <a:lnTo>
                    <a:pt x="265" y="129"/>
                  </a:lnTo>
                  <a:lnTo>
                    <a:pt x="278" y="135"/>
                  </a:lnTo>
                  <a:lnTo>
                    <a:pt x="269" y="142"/>
                  </a:lnTo>
                  <a:lnTo>
                    <a:pt x="260" y="148"/>
                  </a:lnTo>
                  <a:lnTo>
                    <a:pt x="249" y="150"/>
                  </a:lnTo>
                  <a:lnTo>
                    <a:pt x="238" y="151"/>
                  </a:lnTo>
                  <a:lnTo>
                    <a:pt x="225" y="150"/>
                  </a:lnTo>
                  <a:lnTo>
                    <a:pt x="213" y="150"/>
                  </a:lnTo>
                  <a:lnTo>
                    <a:pt x="201" y="150"/>
                  </a:lnTo>
                  <a:lnTo>
                    <a:pt x="192" y="153"/>
                  </a:lnTo>
                  <a:lnTo>
                    <a:pt x="178" y="142"/>
                  </a:lnTo>
                  <a:lnTo>
                    <a:pt x="168" y="131"/>
                  </a:lnTo>
                  <a:lnTo>
                    <a:pt x="158" y="118"/>
                  </a:lnTo>
                  <a:lnTo>
                    <a:pt x="148" y="105"/>
                  </a:lnTo>
                  <a:lnTo>
                    <a:pt x="137" y="91"/>
                  </a:lnTo>
                  <a:lnTo>
                    <a:pt x="127" y="78"/>
                  </a:lnTo>
                  <a:lnTo>
                    <a:pt x="116" y="65"/>
                  </a:lnTo>
                  <a:lnTo>
                    <a:pt x="104" y="56"/>
                  </a:lnTo>
                  <a:lnTo>
                    <a:pt x="94" y="57"/>
                  </a:lnTo>
                  <a:lnTo>
                    <a:pt x="85" y="58"/>
                  </a:lnTo>
                  <a:lnTo>
                    <a:pt x="76" y="57"/>
                  </a:lnTo>
                  <a:lnTo>
                    <a:pt x="67" y="57"/>
                  </a:lnTo>
                  <a:lnTo>
                    <a:pt x="57" y="55"/>
                  </a:lnTo>
                  <a:lnTo>
                    <a:pt x="48" y="54"/>
                  </a:lnTo>
                  <a:lnTo>
                    <a:pt x="39" y="52"/>
                  </a:lnTo>
                  <a:lnTo>
                    <a:pt x="30" y="52"/>
                  </a:lnTo>
                  <a:lnTo>
                    <a:pt x="21" y="50"/>
                  </a:lnTo>
                  <a:lnTo>
                    <a:pt x="13" y="53"/>
                  </a:lnTo>
                  <a:lnTo>
                    <a:pt x="7" y="56"/>
                  </a:lnTo>
                  <a:lnTo>
                    <a:pt x="0" y="59"/>
                  </a:lnTo>
                  <a:lnTo>
                    <a:pt x="0" y="67"/>
                  </a:lnTo>
                  <a:lnTo>
                    <a:pt x="6" y="74"/>
                  </a:lnTo>
                  <a:lnTo>
                    <a:pt x="15" y="77"/>
                  </a:lnTo>
                  <a:lnTo>
                    <a:pt x="24" y="82"/>
                  </a:lnTo>
                  <a:lnTo>
                    <a:pt x="32" y="81"/>
                  </a:lnTo>
                  <a:lnTo>
                    <a:pt x="45" y="81"/>
                  </a:lnTo>
                  <a:lnTo>
                    <a:pt x="55" y="82"/>
                  </a:lnTo>
                  <a:lnTo>
                    <a:pt x="64" y="90"/>
                  </a:lnTo>
                  <a:lnTo>
                    <a:pt x="59" y="95"/>
                  </a:lnTo>
                  <a:lnTo>
                    <a:pt x="55" y="101"/>
                  </a:lnTo>
                  <a:lnTo>
                    <a:pt x="49" y="105"/>
                  </a:lnTo>
                  <a:lnTo>
                    <a:pt x="46" y="112"/>
                  </a:lnTo>
                  <a:lnTo>
                    <a:pt x="49" y="125"/>
                  </a:lnTo>
                  <a:lnTo>
                    <a:pt x="57" y="137"/>
                  </a:lnTo>
                  <a:lnTo>
                    <a:pt x="65" y="147"/>
                  </a:lnTo>
                  <a:lnTo>
                    <a:pt x="75" y="158"/>
                  </a:lnTo>
                  <a:lnTo>
                    <a:pt x="85" y="166"/>
                  </a:lnTo>
                  <a:lnTo>
                    <a:pt x="98" y="174"/>
                  </a:lnTo>
                  <a:lnTo>
                    <a:pt x="111" y="178"/>
                  </a:lnTo>
                  <a:lnTo>
                    <a:pt x="125" y="183"/>
                  </a:lnTo>
                  <a:lnTo>
                    <a:pt x="134" y="181"/>
                  </a:lnTo>
                  <a:lnTo>
                    <a:pt x="141" y="183"/>
                  </a:lnTo>
                  <a:lnTo>
                    <a:pt x="146" y="186"/>
                  </a:lnTo>
                  <a:lnTo>
                    <a:pt x="152" y="193"/>
                  </a:lnTo>
                  <a:lnTo>
                    <a:pt x="156" y="197"/>
                  </a:lnTo>
                  <a:lnTo>
                    <a:pt x="162" y="203"/>
                  </a:lnTo>
                  <a:lnTo>
                    <a:pt x="168" y="205"/>
                  </a:lnTo>
                  <a:lnTo>
                    <a:pt x="180" y="205"/>
                  </a:lnTo>
                  <a:lnTo>
                    <a:pt x="192" y="203"/>
                  </a:lnTo>
                  <a:lnTo>
                    <a:pt x="205" y="201"/>
                  </a:lnTo>
                  <a:lnTo>
                    <a:pt x="218" y="197"/>
                  </a:lnTo>
                  <a:lnTo>
                    <a:pt x="231" y="194"/>
                  </a:lnTo>
                  <a:lnTo>
                    <a:pt x="242" y="190"/>
                  </a:lnTo>
                  <a:lnTo>
                    <a:pt x="256" y="186"/>
                  </a:lnTo>
                  <a:lnTo>
                    <a:pt x="268" y="184"/>
                  </a:lnTo>
                  <a:lnTo>
                    <a:pt x="283" y="183"/>
                  </a:lnTo>
                  <a:lnTo>
                    <a:pt x="291" y="178"/>
                  </a:lnTo>
                  <a:lnTo>
                    <a:pt x="299" y="175"/>
                  </a:lnTo>
                  <a:lnTo>
                    <a:pt x="305" y="171"/>
                  </a:lnTo>
                  <a:lnTo>
                    <a:pt x="313" y="166"/>
                  </a:lnTo>
                  <a:lnTo>
                    <a:pt x="320" y="160"/>
                  </a:lnTo>
                  <a:lnTo>
                    <a:pt x="327" y="156"/>
                  </a:lnTo>
                  <a:lnTo>
                    <a:pt x="333" y="151"/>
                  </a:lnTo>
                  <a:lnTo>
                    <a:pt x="341" y="147"/>
                  </a:lnTo>
                  <a:lnTo>
                    <a:pt x="355" y="147"/>
                  </a:lnTo>
                  <a:lnTo>
                    <a:pt x="369" y="147"/>
                  </a:lnTo>
                  <a:lnTo>
                    <a:pt x="383" y="146"/>
                  </a:lnTo>
                  <a:lnTo>
                    <a:pt x="397" y="145"/>
                  </a:lnTo>
                  <a:lnTo>
                    <a:pt x="410" y="142"/>
                  </a:lnTo>
                  <a:lnTo>
                    <a:pt x="423" y="142"/>
                  </a:lnTo>
                  <a:lnTo>
                    <a:pt x="437" y="142"/>
                  </a:lnTo>
                  <a:lnTo>
                    <a:pt x="450" y="147"/>
                  </a:lnTo>
                  <a:lnTo>
                    <a:pt x="457" y="139"/>
                  </a:lnTo>
                  <a:lnTo>
                    <a:pt x="464" y="131"/>
                  </a:lnTo>
                  <a:lnTo>
                    <a:pt x="467" y="122"/>
                  </a:lnTo>
                  <a:lnTo>
                    <a:pt x="470" y="114"/>
                  </a:lnTo>
                  <a:lnTo>
                    <a:pt x="472" y="104"/>
                  </a:lnTo>
                  <a:lnTo>
                    <a:pt x="472" y="95"/>
                  </a:lnTo>
                  <a:lnTo>
                    <a:pt x="470" y="85"/>
                  </a:lnTo>
                  <a:lnTo>
                    <a:pt x="468" y="76"/>
                  </a:lnTo>
                  <a:lnTo>
                    <a:pt x="464" y="68"/>
                  </a:lnTo>
                  <a:lnTo>
                    <a:pt x="463" y="62"/>
                  </a:lnTo>
                  <a:lnTo>
                    <a:pt x="464" y="55"/>
                  </a:lnTo>
                  <a:lnTo>
                    <a:pt x="466" y="48"/>
                  </a:lnTo>
                  <a:lnTo>
                    <a:pt x="467" y="40"/>
                  </a:lnTo>
                  <a:lnTo>
                    <a:pt x="468" y="34"/>
                  </a:lnTo>
                  <a:lnTo>
                    <a:pt x="466" y="27"/>
                  </a:lnTo>
                  <a:lnTo>
                    <a:pt x="460" y="23"/>
                  </a:lnTo>
                  <a:lnTo>
                    <a:pt x="439" y="27"/>
                  </a:lnTo>
                  <a:lnTo>
                    <a:pt x="419" y="35"/>
                  </a:lnTo>
                  <a:lnTo>
                    <a:pt x="400" y="45"/>
                  </a:lnTo>
                  <a:lnTo>
                    <a:pt x="381" y="55"/>
                  </a:lnTo>
                  <a:lnTo>
                    <a:pt x="360" y="62"/>
                  </a:lnTo>
                  <a:lnTo>
                    <a:pt x="341" y="66"/>
                  </a:lnTo>
                  <a:lnTo>
                    <a:pt x="321" y="64"/>
                  </a:lnTo>
                  <a:lnTo>
                    <a:pt x="301" y="56"/>
                  </a:lnTo>
                  <a:lnTo>
                    <a:pt x="293" y="55"/>
                  </a:lnTo>
                  <a:lnTo>
                    <a:pt x="286" y="58"/>
                  </a:lnTo>
                  <a:lnTo>
                    <a:pt x="281" y="61"/>
                  </a:lnTo>
                  <a:lnTo>
                    <a:pt x="276" y="64"/>
                  </a:lnTo>
                  <a:lnTo>
                    <a:pt x="268" y="52"/>
                  </a:lnTo>
                  <a:lnTo>
                    <a:pt x="262" y="43"/>
                  </a:lnTo>
                  <a:lnTo>
                    <a:pt x="256" y="37"/>
                  </a:lnTo>
                  <a:lnTo>
                    <a:pt x="251" y="34"/>
                  </a:lnTo>
                  <a:lnTo>
                    <a:pt x="245" y="30"/>
                  </a:lnTo>
                  <a:lnTo>
                    <a:pt x="238" y="29"/>
                  </a:lnTo>
                  <a:lnTo>
                    <a:pt x="230" y="25"/>
                  </a:lnTo>
                  <a:lnTo>
                    <a:pt x="222" y="20"/>
                  </a:lnTo>
                  <a:lnTo>
                    <a:pt x="214" y="15"/>
                  </a:lnTo>
                  <a:lnTo>
                    <a:pt x="207" y="10"/>
                  </a:lnTo>
                  <a:lnTo>
                    <a:pt x="198" y="4"/>
                  </a:lnTo>
                  <a:lnTo>
                    <a:pt x="189" y="1"/>
                  </a:lnTo>
                  <a:lnTo>
                    <a:pt x="180" y="0"/>
                  </a:lnTo>
                  <a:lnTo>
                    <a:pt x="172" y="3"/>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30"/>
            <p:cNvSpPr>
              <a:spLocks/>
            </p:cNvSpPr>
            <p:nvPr/>
          </p:nvSpPr>
          <p:spPr bwMode="auto">
            <a:xfrm>
              <a:off x="5595938" y="4106863"/>
              <a:ext cx="61913" cy="58737"/>
            </a:xfrm>
            <a:custGeom>
              <a:avLst/>
              <a:gdLst/>
              <a:ahLst/>
              <a:cxnLst>
                <a:cxn ang="0">
                  <a:pos x="157" y="149"/>
                </a:cxn>
                <a:cxn ang="0">
                  <a:pos x="152" y="141"/>
                </a:cxn>
                <a:cxn ang="0">
                  <a:pos x="149" y="133"/>
                </a:cxn>
                <a:cxn ang="0">
                  <a:pos x="144" y="125"/>
                </a:cxn>
                <a:cxn ang="0">
                  <a:pos x="141" y="119"/>
                </a:cxn>
                <a:cxn ang="0">
                  <a:pos x="135" y="111"/>
                </a:cxn>
                <a:cxn ang="0">
                  <a:pos x="130" y="106"/>
                </a:cxn>
                <a:cxn ang="0">
                  <a:pos x="123" y="104"/>
                </a:cxn>
                <a:cxn ang="0">
                  <a:pos x="116" y="105"/>
                </a:cxn>
                <a:cxn ang="0">
                  <a:pos x="108" y="98"/>
                </a:cxn>
                <a:cxn ang="0">
                  <a:pos x="103" y="92"/>
                </a:cxn>
                <a:cxn ang="0">
                  <a:pos x="97" y="85"/>
                </a:cxn>
                <a:cxn ang="0">
                  <a:pos x="94" y="79"/>
                </a:cxn>
                <a:cxn ang="0">
                  <a:pos x="89" y="73"/>
                </a:cxn>
                <a:cxn ang="0">
                  <a:pos x="86" y="66"/>
                </a:cxn>
                <a:cxn ang="0">
                  <a:pos x="84" y="59"/>
                </a:cxn>
                <a:cxn ang="0">
                  <a:pos x="81" y="52"/>
                </a:cxn>
                <a:cxn ang="0">
                  <a:pos x="0" y="0"/>
                </a:cxn>
                <a:cxn ang="0">
                  <a:pos x="17" y="20"/>
                </a:cxn>
                <a:cxn ang="0">
                  <a:pos x="35" y="40"/>
                </a:cxn>
                <a:cxn ang="0">
                  <a:pos x="53" y="60"/>
                </a:cxn>
                <a:cxn ang="0">
                  <a:pos x="73" y="80"/>
                </a:cxn>
                <a:cxn ang="0">
                  <a:pos x="93" y="99"/>
                </a:cxn>
                <a:cxn ang="0">
                  <a:pos x="113" y="117"/>
                </a:cxn>
                <a:cxn ang="0">
                  <a:pos x="134" y="133"/>
                </a:cxn>
                <a:cxn ang="0">
                  <a:pos x="157" y="149"/>
                </a:cxn>
              </a:cxnLst>
              <a:rect l="0" t="0" r="r" b="b"/>
              <a:pathLst>
                <a:path w="157" h="149">
                  <a:moveTo>
                    <a:pt x="157" y="149"/>
                  </a:moveTo>
                  <a:lnTo>
                    <a:pt x="152" y="141"/>
                  </a:lnTo>
                  <a:lnTo>
                    <a:pt x="149" y="133"/>
                  </a:lnTo>
                  <a:lnTo>
                    <a:pt x="144" y="125"/>
                  </a:lnTo>
                  <a:lnTo>
                    <a:pt x="141" y="119"/>
                  </a:lnTo>
                  <a:lnTo>
                    <a:pt x="135" y="111"/>
                  </a:lnTo>
                  <a:lnTo>
                    <a:pt x="130" y="106"/>
                  </a:lnTo>
                  <a:lnTo>
                    <a:pt x="123" y="104"/>
                  </a:lnTo>
                  <a:lnTo>
                    <a:pt x="116" y="105"/>
                  </a:lnTo>
                  <a:lnTo>
                    <a:pt x="108" y="98"/>
                  </a:lnTo>
                  <a:lnTo>
                    <a:pt x="103" y="92"/>
                  </a:lnTo>
                  <a:lnTo>
                    <a:pt x="97" y="85"/>
                  </a:lnTo>
                  <a:lnTo>
                    <a:pt x="94" y="79"/>
                  </a:lnTo>
                  <a:lnTo>
                    <a:pt x="89" y="73"/>
                  </a:lnTo>
                  <a:lnTo>
                    <a:pt x="86" y="66"/>
                  </a:lnTo>
                  <a:lnTo>
                    <a:pt x="84" y="59"/>
                  </a:lnTo>
                  <a:lnTo>
                    <a:pt x="81" y="52"/>
                  </a:lnTo>
                  <a:lnTo>
                    <a:pt x="0" y="0"/>
                  </a:lnTo>
                  <a:lnTo>
                    <a:pt x="17" y="20"/>
                  </a:lnTo>
                  <a:lnTo>
                    <a:pt x="35" y="40"/>
                  </a:lnTo>
                  <a:lnTo>
                    <a:pt x="53" y="60"/>
                  </a:lnTo>
                  <a:lnTo>
                    <a:pt x="73" y="80"/>
                  </a:lnTo>
                  <a:lnTo>
                    <a:pt x="93" y="99"/>
                  </a:lnTo>
                  <a:lnTo>
                    <a:pt x="113" y="117"/>
                  </a:lnTo>
                  <a:lnTo>
                    <a:pt x="134" y="133"/>
                  </a:lnTo>
                  <a:lnTo>
                    <a:pt x="157" y="14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31"/>
            <p:cNvSpPr>
              <a:spLocks/>
            </p:cNvSpPr>
            <p:nvPr/>
          </p:nvSpPr>
          <p:spPr bwMode="auto">
            <a:xfrm>
              <a:off x="5627688" y="4117975"/>
              <a:ext cx="239713" cy="398462"/>
            </a:xfrm>
            <a:custGeom>
              <a:avLst/>
              <a:gdLst/>
              <a:ahLst/>
              <a:cxnLst>
                <a:cxn ang="0">
                  <a:pos x="364" y="108"/>
                </a:cxn>
                <a:cxn ang="0">
                  <a:pos x="360" y="208"/>
                </a:cxn>
                <a:cxn ang="0">
                  <a:pos x="419" y="287"/>
                </a:cxn>
                <a:cxn ang="0">
                  <a:pos x="367" y="258"/>
                </a:cxn>
                <a:cxn ang="0">
                  <a:pos x="320" y="250"/>
                </a:cxn>
                <a:cxn ang="0">
                  <a:pos x="319" y="311"/>
                </a:cxn>
                <a:cxn ang="0">
                  <a:pos x="382" y="441"/>
                </a:cxn>
                <a:cxn ang="0">
                  <a:pos x="447" y="746"/>
                </a:cxn>
                <a:cxn ang="0">
                  <a:pos x="372" y="563"/>
                </a:cxn>
                <a:cxn ang="0">
                  <a:pos x="331" y="502"/>
                </a:cxn>
                <a:cxn ang="0">
                  <a:pos x="310" y="522"/>
                </a:cxn>
                <a:cxn ang="0">
                  <a:pos x="339" y="596"/>
                </a:cxn>
                <a:cxn ang="0">
                  <a:pos x="360" y="836"/>
                </a:cxn>
                <a:cxn ang="0">
                  <a:pos x="316" y="871"/>
                </a:cxn>
                <a:cxn ang="0">
                  <a:pos x="322" y="673"/>
                </a:cxn>
                <a:cxn ang="0">
                  <a:pos x="285" y="532"/>
                </a:cxn>
                <a:cxn ang="0">
                  <a:pos x="195" y="415"/>
                </a:cxn>
                <a:cxn ang="0">
                  <a:pos x="88" y="397"/>
                </a:cxn>
                <a:cxn ang="0">
                  <a:pos x="108" y="492"/>
                </a:cxn>
                <a:cxn ang="0">
                  <a:pos x="127" y="662"/>
                </a:cxn>
                <a:cxn ang="0">
                  <a:pos x="126" y="820"/>
                </a:cxn>
                <a:cxn ang="0">
                  <a:pos x="44" y="883"/>
                </a:cxn>
                <a:cxn ang="0">
                  <a:pos x="0" y="898"/>
                </a:cxn>
                <a:cxn ang="0">
                  <a:pos x="37" y="945"/>
                </a:cxn>
                <a:cxn ang="0">
                  <a:pos x="106" y="952"/>
                </a:cxn>
                <a:cxn ang="0">
                  <a:pos x="168" y="907"/>
                </a:cxn>
                <a:cxn ang="0">
                  <a:pos x="174" y="947"/>
                </a:cxn>
                <a:cxn ang="0">
                  <a:pos x="236" y="896"/>
                </a:cxn>
                <a:cxn ang="0">
                  <a:pos x="229" y="947"/>
                </a:cxn>
                <a:cxn ang="0">
                  <a:pos x="268" y="930"/>
                </a:cxn>
                <a:cxn ang="0">
                  <a:pos x="289" y="965"/>
                </a:cxn>
                <a:cxn ang="0">
                  <a:pos x="346" y="951"/>
                </a:cxn>
                <a:cxn ang="0">
                  <a:pos x="354" y="1005"/>
                </a:cxn>
                <a:cxn ang="0">
                  <a:pos x="398" y="952"/>
                </a:cxn>
                <a:cxn ang="0">
                  <a:pos x="395" y="984"/>
                </a:cxn>
                <a:cxn ang="0">
                  <a:pos x="451" y="946"/>
                </a:cxn>
                <a:cxn ang="0">
                  <a:pos x="455" y="863"/>
                </a:cxn>
                <a:cxn ang="0">
                  <a:pos x="506" y="853"/>
                </a:cxn>
                <a:cxn ang="0">
                  <a:pos x="550" y="791"/>
                </a:cxn>
                <a:cxn ang="0">
                  <a:pos x="565" y="687"/>
                </a:cxn>
                <a:cxn ang="0">
                  <a:pos x="600" y="520"/>
                </a:cxn>
                <a:cxn ang="0">
                  <a:pos x="588" y="472"/>
                </a:cxn>
                <a:cxn ang="0">
                  <a:pos x="596" y="410"/>
                </a:cxn>
                <a:cxn ang="0">
                  <a:pos x="546" y="369"/>
                </a:cxn>
                <a:cxn ang="0">
                  <a:pos x="466" y="340"/>
                </a:cxn>
                <a:cxn ang="0">
                  <a:pos x="453" y="311"/>
                </a:cxn>
                <a:cxn ang="0">
                  <a:pos x="554" y="321"/>
                </a:cxn>
                <a:cxn ang="0">
                  <a:pos x="575" y="270"/>
                </a:cxn>
                <a:cxn ang="0">
                  <a:pos x="568" y="240"/>
                </a:cxn>
                <a:cxn ang="0">
                  <a:pos x="515" y="215"/>
                </a:cxn>
                <a:cxn ang="0">
                  <a:pos x="492" y="177"/>
                </a:cxn>
                <a:cxn ang="0">
                  <a:pos x="526" y="119"/>
                </a:cxn>
                <a:cxn ang="0">
                  <a:pos x="551" y="66"/>
                </a:cxn>
                <a:cxn ang="0">
                  <a:pos x="559" y="13"/>
                </a:cxn>
                <a:cxn ang="0">
                  <a:pos x="527" y="29"/>
                </a:cxn>
              </a:cxnLst>
              <a:rect l="0" t="0" r="r" b="b"/>
              <a:pathLst>
                <a:path w="603" h="1005">
                  <a:moveTo>
                    <a:pt x="512" y="53"/>
                  </a:moveTo>
                  <a:lnTo>
                    <a:pt x="492" y="72"/>
                  </a:lnTo>
                  <a:lnTo>
                    <a:pt x="467" y="83"/>
                  </a:lnTo>
                  <a:lnTo>
                    <a:pt x="438" y="87"/>
                  </a:lnTo>
                  <a:lnTo>
                    <a:pt x="410" y="91"/>
                  </a:lnTo>
                  <a:lnTo>
                    <a:pt x="383" y="95"/>
                  </a:lnTo>
                  <a:lnTo>
                    <a:pt x="364" y="108"/>
                  </a:lnTo>
                  <a:lnTo>
                    <a:pt x="351" y="129"/>
                  </a:lnTo>
                  <a:lnTo>
                    <a:pt x="354" y="166"/>
                  </a:lnTo>
                  <a:lnTo>
                    <a:pt x="345" y="172"/>
                  </a:lnTo>
                  <a:lnTo>
                    <a:pt x="341" y="182"/>
                  </a:lnTo>
                  <a:lnTo>
                    <a:pt x="343" y="192"/>
                  </a:lnTo>
                  <a:lnTo>
                    <a:pt x="348" y="202"/>
                  </a:lnTo>
                  <a:lnTo>
                    <a:pt x="360" y="208"/>
                  </a:lnTo>
                  <a:lnTo>
                    <a:pt x="371" y="217"/>
                  </a:lnTo>
                  <a:lnTo>
                    <a:pt x="377" y="227"/>
                  </a:lnTo>
                  <a:lnTo>
                    <a:pt x="384" y="240"/>
                  </a:lnTo>
                  <a:lnTo>
                    <a:pt x="390" y="252"/>
                  </a:lnTo>
                  <a:lnTo>
                    <a:pt x="396" y="265"/>
                  </a:lnTo>
                  <a:lnTo>
                    <a:pt x="405" y="277"/>
                  </a:lnTo>
                  <a:lnTo>
                    <a:pt x="419" y="287"/>
                  </a:lnTo>
                  <a:lnTo>
                    <a:pt x="413" y="292"/>
                  </a:lnTo>
                  <a:lnTo>
                    <a:pt x="407" y="293"/>
                  </a:lnTo>
                  <a:lnTo>
                    <a:pt x="399" y="282"/>
                  </a:lnTo>
                  <a:lnTo>
                    <a:pt x="392" y="272"/>
                  </a:lnTo>
                  <a:lnTo>
                    <a:pt x="384" y="263"/>
                  </a:lnTo>
                  <a:lnTo>
                    <a:pt x="374" y="257"/>
                  </a:lnTo>
                  <a:lnTo>
                    <a:pt x="367" y="258"/>
                  </a:lnTo>
                  <a:lnTo>
                    <a:pt x="363" y="260"/>
                  </a:lnTo>
                  <a:lnTo>
                    <a:pt x="356" y="261"/>
                  </a:lnTo>
                  <a:lnTo>
                    <a:pt x="350" y="263"/>
                  </a:lnTo>
                  <a:lnTo>
                    <a:pt x="344" y="255"/>
                  </a:lnTo>
                  <a:lnTo>
                    <a:pt x="337" y="251"/>
                  </a:lnTo>
                  <a:lnTo>
                    <a:pt x="329" y="249"/>
                  </a:lnTo>
                  <a:lnTo>
                    <a:pt x="320" y="250"/>
                  </a:lnTo>
                  <a:lnTo>
                    <a:pt x="319" y="259"/>
                  </a:lnTo>
                  <a:lnTo>
                    <a:pt x="320" y="269"/>
                  </a:lnTo>
                  <a:lnTo>
                    <a:pt x="321" y="278"/>
                  </a:lnTo>
                  <a:lnTo>
                    <a:pt x="328" y="287"/>
                  </a:lnTo>
                  <a:lnTo>
                    <a:pt x="322" y="294"/>
                  </a:lnTo>
                  <a:lnTo>
                    <a:pt x="320" y="302"/>
                  </a:lnTo>
                  <a:lnTo>
                    <a:pt x="319" y="311"/>
                  </a:lnTo>
                  <a:lnTo>
                    <a:pt x="319" y="321"/>
                  </a:lnTo>
                  <a:lnTo>
                    <a:pt x="319" y="330"/>
                  </a:lnTo>
                  <a:lnTo>
                    <a:pt x="320" y="339"/>
                  </a:lnTo>
                  <a:lnTo>
                    <a:pt x="320" y="348"/>
                  </a:lnTo>
                  <a:lnTo>
                    <a:pt x="320" y="358"/>
                  </a:lnTo>
                  <a:lnTo>
                    <a:pt x="353" y="397"/>
                  </a:lnTo>
                  <a:lnTo>
                    <a:pt x="382" y="441"/>
                  </a:lnTo>
                  <a:lnTo>
                    <a:pt x="405" y="486"/>
                  </a:lnTo>
                  <a:lnTo>
                    <a:pt x="426" y="534"/>
                  </a:lnTo>
                  <a:lnTo>
                    <a:pt x="438" y="582"/>
                  </a:lnTo>
                  <a:lnTo>
                    <a:pt x="448" y="634"/>
                  </a:lnTo>
                  <a:lnTo>
                    <a:pt x="451" y="687"/>
                  </a:lnTo>
                  <a:lnTo>
                    <a:pt x="451" y="742"/>
                  </a:lnTo>
                  <a:lnTo>
                    <a:pt x="447" y="746"/>
                  </a:lnTo>
                  <a:lnTo>
                    <a:pt x="441" y="748"/>
                  </a:lnTo>
                  <a:lnTo>
                    <a:pt x="430" y="716"/>
                  </a:lnTo>
                  <a:lnTo>
                    <a:pt x="419" y="686"/>
                  </a:lnTo>
                  <a:lnTo>
                    <a:pt x="407" y="655"/>
                  </a:lnTo>
                  <a:lnTo>
                    <a:pt x="395" y="625"/>
                  </a:lnTo>
                  <a:lnTo>
                    <a:pt x="383" y="594"/>
                  </a:lnTo>
                  <a:lnTo>
                    <a:pt x="372" y="563"/>
                  </a:lnTo>
                  <a:lnTo>
                    <a:pt x="360" y="533"/>
                  </a:lnTo>
                  <a:lnTo>
                    <a:pt x="350" y="503"/>
                  </a:lnTo>
                  <a:lnTo>
                    <a:pt x="328" y="472"/>
                  </a:lnTo>
                  <a:lnTo>
                    <a:pt x="326" y="481"/>
                  </a:lnTo>
                  <a:lnTo>
                    <a:pt x="330" y="493"/>
                  </a:lnTo>
                  <a:lnTo>
                    <a:pt x="330" y="497"/>
                  </a:lnTo>
                  <a:lnTo>
                    <a:pt x="331" y="502"/>
                  </a:lnTo>
                  <a:lnTo>
                    <a:pt x="328" y="504"/>
                  </a:lnTo>
                  <a:lnTo>
                    <a:pt x="323" y="507"/>
                  </a:lnTo>
                  <a:lnTo>
                    <a:pt x="318" y="503"/>
                  </a:lnTo>
                  <a:lnTo>
                    <a:pt x="313" y="505"/>
                  </a:lnTo>
                  <a:lnTo>
                    <a:pt x="310" y="507"/>
                  </a:lnTo>
                  <a:lnTo>
                    <a:pt x="308" y="514"/>
                  </a:lnTo>
                  <a:lnTo>
                    <a:pt x="310" y="522"/>
                  </a:lnTo>
                  <a:lnTo>
                    <a:pt x="312" y="529"/>
                  </a:lnTo>
                  <a:lnTo>
                    <a:pt x="318" y="535"/>
                  </a:lnTo>
                  <a:lnTo>
                    <a:pt x="322" y="542"/>
                  </a:lnTo>
                  <a:lnTo>
                    <a:pt x="328" y="549"/>
                  </a:lnTo>
                  <a:lnTo>
                    <a:pt x="331" y="556"/>
                  </a:lnTo>
                  <a:lnTo>
                    <a:pt x="336" y="563"/>
                  </a:lnTo>
                  <a:lnTo>
                    <a:pt x="339" y="596"/>
                  </a:lnTo>
                  <a:lnTo>
                    <a:pt x="345" y="629"/>
                  </a:lnTo>
                  <a:lnTo>
                    <a:pt x="349" y="662"/>
                  </a:lnTo>
                  <a:lnTo>
                    <a:pt x="355" y="696"/>
                  </a:lnTo>
                  <a:lnTo>
                    <a:pt x="357" y="730"/>
                  </a:lnTo>
                  <a:lnTo>
                    <a:pt x="359" y="764"/>
                  </a:lnTo>
                  <a:lnTo>
                    <a:pt x="360" y="799"/>
                  </a:lnTo>
                  <a:lnTo>
                    <a:pt x="360" y="836"/>
                  </a:lnTo>
                  <a:lnTo>
                    <a:pt x="350" y="838"/>
                  </a:lnTo>
                  <a:lnTo>
                    <a:pt x="345" y="844"/>
                  </a:lnTo>
                  <a:lnTo>
                    <a:pt x="339" y="851"/>
                  </a:lnTo>
                  <a:lnTo>
                    <a:pt x="335" y="860"/>
                  </a:lnTo>
                  <a:lnTo>
                    <a:pt x="329" y="865"/>
                  </a:lnTo>
                  <a:lnTo>
                    <a:pt x="323" y="871"/>
                  </a:lnTo>
                  <a:lnTo>
                    <a:pt x="316" y="871"/>
                  </a:lnTo>
                  <a:lnTo>
                    <a:pt x="305" y="867"/>
                  </a:lnTo>
                  <a:lnTo>
                    <a:pt x="310" y="833"/>
                  </a:lnTo>
                  <a:lnTo>
                    <a:pt x="316" y="801"/>
                  </a:lnTo>
                  <a:lnTo>
                    <a:pt x="320" y="769"/>
                  </a:lnTo>
                  <a:lnTo>
                    <a:pt x="323" y="737"/>
                  </a:lnTo>
                  <a:lnTo>
                    <a:pt x="323" y="705"/>
                  </a:lnTo>
                  <a:lnTo>
                    <a:pt x="322" y="673"/>
                  </a:lnTo>
                  <a:lnTo>
                    <a:pt x="317" y="641"/>
                  </a:lnTo>
                  <a:lnTo>
                    <a:pt x="308" y="611"/>
                  </a:lnTo>
                  <a:lnTo>
                    <a:pt x="300" y="595"/>
                  </a:lnTo>
                  <a:lnTo>
                    <a:pt x="296" y="580"/>
                  </a:lnTo>
                  <a:lnTo>
                    <a:pt x="292" y="565"/>
                  </a:lnTo>
                  <a:lnTo>
                    <a:pt x="290" y="549"/>
                  </a:lnTo>
                  <a:lnTo>
                    <a:pt x="285" y="532"/>
                  </a:lnTo>
                  <a:lnTo>
                    <a:pt x="282" y="517"/>
                  </a:lnTo>
                  <a:lnTo>
                    <a:pt x="275" y="503"/>
                  </a:lnTo>
                  <a:lnTo>
                    <a:pt x="267" y="489"/>
                  </a:lnTo>
                  <a:lnTo>
                    <a:pt x="259" y="458"/>
                  </a:lnTo>
                  <a:lnTo>
                    <a:pt x="245" y="437"/>
                  </a:lnTo>
                  <a:lnTo>
                    <a:pt x="221" y="423"/>
                  </a:lnTo>
                  <a:lnTo>
                    <a:pt x="195" y="415"/>
                  </a:lnTo>
                  <a:lnTo>
                    <a:pt x="166" y="407"/>
                  </a:lnTo>
                  <a:lnTo>
                    <a:pt x="138" y="400"/>
                  </a:lnTo>
                  <a:lnTo>
                    <a:pt x="112" y="388"/>
                  </a:lnTo>
                  <a:lnTo>
                    <a:pt x="91" y="371"/>
                  </a:lnTo>
                  <a:lnTo>
                    <a:pt x="86" y="379"/>
                  </a:lnTo>
                  <a:lnTo>
                    <a:pt x="86" y="389"/>
                  </a:lnTo>
                  <a:lnTo>
                    <a:pt x="88" y="397"/>
                  </a:lnTo>
                  <a:lnTo>
                    <a:pt x="90" y="407"/>
                  </a:lnTo>
                  <a:lnTo>
                    <a:pt x="92" y="415"/>
                  </a:lnTo>
                  <a:lnTo>
                    <a:pt x="94" y="424"/>
                  </a:lnTo>
                  <a:lnTo>
                    <a:pt x="97" y="434"/>
                  </a:lnTo>
                  <a:lnTo>
                    <a:pt x="98" y="444"/>
                  </a:lnTo>
                  <a:lnTo>
                    <a:pt x="102" y="468"/>
                  </a:lnTo>
                  <a:lnTo>
                    <a:pt x="108" y="492"/>
                  </a:lnTo>
                  <a:lnTo>
                    <a:pt x="111" y="515"/>
                  </a:lnTo>
                  <a:lnTo>
                    <a:pt x="116" y="541"/>
                  </a:lnTo>
                  <a:lnTo>
                    <a:pt x="118" y="565"/>
                  </a:lnTo>
                  <a:lnTo>
                    <a:pt x="120" y="590"/>
                  </a:lnTo>
                  <a:lnTo>
                    <a:pt x="121" y="615"/>
                  </a:lnTo>
                  <a:lnTo>
                    <a:pt x="124" y="641"/>
                  </a:lnTo>
                  <a:lnTo>
                    <a:pt x="127" y="662"/>
                  </a:lnTo>
                  <a:lnTo>
                    <a:pt x="130" y="686"/>
                  </a:lnTo>
                  <a:lnTo>
                    <a:pt x="130" y="707"/>
                  </a:lnTo>
                  <a:lnTo>
                    <a:pt x="131" y="731"/>
                  </a:lnTo>
                  <a:lnTo>
                    <a:pt x="130" y="752"/>
                  </a:lnTo>
                  <a:lnTo>
                    <a:pt x="129" y="774"/>
                  </a:lnTo>
                  <a:lnTo>
                    <a:pt x="127" y="797"/>
                  </a:lnTo>
                  <a:lnTo>
                    <a:pt x="126" y="820"/>
                  </a:lnTo>
                  <a:lnTo>
                    <a:pt x="116" y="828"/>
                  </a:lnTo>
                  <a:lnTo>
                    <a:pt x="106" y="838"/>
                  </a:lnTo>
                  <a:lnTo>
                    <a:pt x="94" y="849"/>
                  </a:lnTo>
                  <a:lnTo>
                    <a:pt x="83" y="860"/>
                  </a:lnTo>
                  <a:lnTo>
                    <a:pt x="71" y="869"/>
                  </a:lnTo>
                  <a:lnTo>
                    <a:pt x="58" y="877"/>
                  </a:lnTo>
                  <a:lnTo>
                    <a:pt x="44" y="883"/>
                  </a:lnTo>
                  <a:lnTo>
                    <a:pt x="30" y="887"/>
                  </a:lnTo>
                  <a:lnTo>
                    <a:pt x="24" y="882"/>
                  </a:lnTo>
                  <a:lnTo>
                    <a:pt x="17" y="882"/>
                  </a:lnTo>
                  <a:lnTo>
                    <a:pt x="10" y="882"/>
                  </a:lnTo>
                  <a:lnTo>
                    <a:pt x="5" y="883"/>
                  </a:lnTo>
                  <a:lnTo>
                    <a:pt x="0" y="890"/>
                  </a:lnTo>
                  <a:lnTo>
                    <a:pt x="0" y="898"/>
                  </a:lnTo>
                  <a:lnTo>
                    <a:pt x="2" y="905"/>
                  </a:lnTo>
                  <a:lnTo>
                    <a:pt x="9" y="913"/>
                  </a:lnTo>
                  <a:lnTo>
                    <a:pt x="14" y="918"/>
                  </a:lnTo>
                  <a:lnTo>
                    <a:pt x="20" y="925"/>
                  </a:lnTo>
                  <a:lnTo>
                    <a:pt x="25" y="932"/>
                  </a:lnTo>
                  <a:lnTo>
                    <a:pt x="30" y="939"/>
                  </a:lnTo>
                  <a:lnTo>
                    <a:pt x="37" y="945"/>
                  </a:lnTo>
                  <a:lnTo>
                    <a:pt x="46" y="950"/>
                  </a:lnTo>
                  <a:lnTo>
                    <a:pt x="56" y="953"/>
                  </a:lnTo>
                  <a:lnTo>
                    <a:pt x="66" y="955"/>
                  </a:lnTo>
                  <a:lnTo>
                    <a:pt x="75" y="955"/>
                  </a:lnTo>
                  <a:lnTo>
                    <a:pt x="85" y="955"/>
                  </a:lnTo>
                  <a:lnTo>
                    <a:pt x="95" y="954"/>
                  </a:lnTo>
                  <a:lnTo>
                    <a:pt x="106" y="952"/>
                  </a:lnTo>
                  <a:lnTo>
                    <a:pt x="113" y="944"/>
                  </a:lnTo>
                  <a:lnTo>
                    <a:pt x="122" y="936"/>
                  </a:lnTo>
                  <a:lnTo>
                    <a:pt x="130" y="927"/>
                  </a:lnTo>
                  <a:lnTo>
                    <a:pt x="140" y="920"/>
                  </a:lnTo>
                  <a:lnTo>
                    <a:pt x="148" y="914"/>
                  </a:lnTo>
                  <a:lnTo>
                    <a:pt x="158" y="909"/>
                  </a:lnTo>
                  <a:lnTo>
                    <a:pt x="168" y="907"/>
                  </a:lnTo>
                  <a:lnTo>
                    <a:pt x="179" y="909"/>
                  </a:lnTo>
                  <a:lnTo>
                    <a:pt x="179" y="915"/>
                  </a:lnTo>
                  <a:lnTo>
                    <a:pt x="179" y="920"/>
                  </a:lnTo>
                  <a:lnTo>
                    <a:pt x="175" y="925"/>
                  </a:lnTo>
                  <a:lnTo>
                    <a:pt x="173" y="929"/>
                  </a:lnTo>
                  <a:lnTo>
                    <a:pt x="168" y="937"/>
                  </a:lnTo>
                  <a:lnTo>
                    <a:pt x="174" y="947"/>
                  </a:lnTo>
                  <a:lnTo>
                    <a:pt x="188" y="946"/>
                  </a:lnTo>
                  <a:lnTo>
                    <a:pt x="199" y="943"/>
                  </a:lnTo>
                  <a:lnTo>
                    <a:pt x="207" y="935"/>
                  </a:lnTo>
                  <a:lnTo>
                    <a:pt x="214" y="926"/>
                  </a:lnTo>
                  <a:lnTo>
                    <a:pt x="220" y="915"/>
                  </a:lnTo>
                  <a:lnTo>
                    <a:pt x="228" y="905"/>
                  </a:lnTo>
                  <a:lnTo>
                    <a:pt x="236" y="896"/>
                  </a:lnTo>
                  <a:lnTo>
                    <a:pt x="247" y="891"/>
                  </a:lnTo>
                  <a:lnTo>
                    <a:pt x="248" y="899"/>
                  </a:lnTo>
                  <a:lnTo>
                    <a:pt x="246" y="909"/>
                  </a:lnTo>
                  <a:lnTo>
                    <a:pt x="240" y="919"/>
                  </a:lnTo>
                  <a:lnTo>
                    <a:pt x="236" y="929"/>
                  </a:lnTo>
                  <a:lnTo>
                    <a:pt x="230" y="938"/>
                  </a:lnTo>
                  <a:lnTo>
                    <a:pt x="229" y="947"/>
                  </a:lnTo>
                  <a:lnTo>
                    <a:pt x="232" y="954"/>
                  </a:lnTo>
                  <a:lnTo>
                    <a:pt x="243" y="962"/>
                  </a:lnTo>
                  <a:lnTo>
                    <a:pt x="247" y="955"/>
                  </a:lnTo>
                  <a:lnTo>
                    <a:pt x="253" y="950"/>
                  </a:lnTo>
                  <a:lnTo>
                    <a:pt x="257" y="943"/>
                  </a:lnTo>
                  <a:lnTo>
                    <a:pt x="263" y="937"/>
                  </a:lnTo>
                  <a:lnTo>
                    <a:pt x="268" y="930"/>
                  </a:lnTo>
                  <a:lnTo>
                    <a:pt x="274" y="925"/>
                  </a:lnTo>
                  <a:lnTo>
                    <a:pt x="281" y="920"/>
                  </a:lnTo>
                  <a:lnTo>
                    <a:pt x="287" y="917"/>
                  </a:lnTo>
                  <a:lnTo>
                    <a:pt x="298" y="927"/>
                  </a:lnTo>
                  <a:lnTo>
                    <a:pt x="270" y="962"/>
                  </a:lnTo>
                  <a:lnTo>
                    <a:pt x="277" y="964"/>
                  </a:lnTo>
                  <a:lnTo>
                    <a:pt x="289" y="965"/>
                  </a:lnTo>
                  <a:lnTo>
                    <a:pt x="299" y="964"/>
                  </a:lnTo>
                  <a:lnTo>
                    <a:pt x="310" y="962"/>
                  </a:lnTo>
                  <a:lnTo>
                    <a:pt x="314" y="954"/>
                  </a:lnTo>
                  <a:lnTo>
                    <a:pt x="321" y="947"/>
                  </a:lnTo>
                  <a:lnTo>
                    <a:pt x="327" y="943"/>
                  </a:lnTo>
                  <a:lnTo>
                    <a:pt x="336" y="944"/>
                  </a:lnTo>
                  <a:lnTo>
                    <a:pt x="346" y="951"/>
                  </a:lnTo>
                  <a:lnTo>
                    <a:pt x="349" y="959"/>
                  </a:lnTo>
                  <a:lnTo>
                    <a:pt x="348" y="968"/>
                  </a:lnTo>
                  <a:lnTo>
                    <a:pt x="345" y="977"/>
                  </a:lnTo>
                  <a:lnTo>
                    <a:pt x="340" y="984"/>
                  </a:lnTo>
                  <a:lnTo>
                    <a:pt x="340" y="992"/>
                  </a:lnTo>
                  <a:lnTo>
                    <a:pt x="343" y="999"/>
                  </a:lnTo>
                  <a:lnTo>
                    <a:pt x="354" y="1005"/>
                  </a:lnTo>
                  <a:lnTo>
                    <a:pt x="360" y="997"/>
                  </a:lnTo>
                  <a:lnTo>
                    <a:pt x="367" y="989"/>
                  </a:lnTo>
                  <a:lnTo>
                    <a:pt x="373" y="981"/>
                  </a:lnTo>
                  <a:lnTo>
                    <a:pt x="378" y="974"/>
                  </a:lnTo>
                  <a:lnTo>
                    <a:pt x="384" y="965"/>
                  </a:lnTo>
                  <a:lnTo>
                    <a:pt x="391" y="959"/>
                  </a:lnTo>
                  <a:lnTo>
                    <a:pt x="398" y="952"/>
                  </a:lnTo>
                  <a:lnTo>
                    <a:pt x="409" y="947"/>
                  </a:lnTo>
                  <a:lnTo>
                    <a:pt x="414" y="952"/>
                  </a:lnTo>
                  <a:lnTo>
                    <a:pt x="411" y="957"/>
                  </a:lnTo>
                  <a:lnTo>
                    <a:pt x="408" y="964"/>
                  </a:lnTo>
                  <a:lnTo>
                    <a:pt x="402" y="971"/>
                  </a:lnTo>
                  <a:lnTo>
                    <a:pt x="399" y="978"/>
                  </a:lnTo>
                  <a:lnTo>
                    <a:pt x="395" y="984"/>
                  </a:lnTo>
                  <a:lnTo>
                    <a:pt x="394" y="991"/>
                  </a:lnTo>
                  <a:lnTo>
                    <a:pt x="396" y="998"/>
                  </a:lnTo>
                  <a:lnTo>
                    <a:pt x="404" y="1005"/>
                  </a:lnTo>
                  <a:lnTo>
                    <a:pt x="417" y="990"/>
                  </a:lnTo>
                  <a:lnTo>
                    <a:pt x="429" y="977"/>
                  </a:lnTo>
                  <a:lnTo>
                    <a:pt x="440" y="961"/>
                  </a:lnTo>
                  <a:lnTo>
                    <a:pt x="451" y="946"/>
                  </a:lnTo>
                  <a:lnTo>
                    <a:pt x="460" y="929"/>
                  </a:lnTo>
                  <a:lnTo>
                    <a:pt x="467" y="913"/>
                  </a:lnTo>
                  <a:lnTo>
                    <a:pt x="473" y="896"/>
                  </a:lnTo>
                  <a:lnTo>
                    <a:pt x="477" y="879"/>
                  </a:lnTo>
                  <a:lnTo>
                    <a:pt x="468" y="871"/>
                  </a:lnTo>
                  <a:lnTo>
                    <a:pt x="459" y="867"/>
                  </a:lnTo>
                  <a:lnTo>
                    <a:pt x="455" y="863"/>
                  </a:lnTo>
                  <a:lnTo>
                    <a:pt x="451" y="860"/>
                  </a:lnTo>
                  <a:lnTo>
                    <a:pt x="448" y="855"/>
                  </a:lnTo>
                  <a:lnTo>
                    <a:pt x="447" y="851"/>
                  </a:lnTo>
                  <a:lnTo>
                    <a:pt x="459" y="844"/>
                  </a:lnTo>
                  <a:lnTo>
                    <a:pt x="474" y="845"/>
                  </a:lnTo>
                  <a:lnTo>
                    <a:pt x="490" y="847"/>
                  </a:lnTo>
                  <a:lnTo>
                    <a:pt x="506" y="853"/>
                  </a:lnTo>
                  <a:lnTo>
                    <a:pt x="521" y="855"/>
                  </a:lnTo>
                  <a:lnTo>
                    <a:pt x="536" y="854"/>
                  </a:lnTo>
                  <a:lnTo>
                    <a:pt x="547" y="846"/>
                  </a:lnTo>
                  <a:lnTo>
                    <a:pt x="556" y="831"/>
                  </a:lnTo>
                  <a:lnTo>
                    <a:pt x="557" y="816"/>
                  </a:lnTo>
                  <a:lnTo>
                    <a:pt x="555" y="804"/>
                  </a:lnTo>
                  <a:lnTo>
                    <a:pt x="550" y="791"/>
                  </a:lnTo>
                  <a:lnTo>
                    <a:pt x="546" y="781"/>
                  </a:lnTo>
                  <a:lnTo>
                    <a:pt x="541" y="770"/>
                  </a:lnTo>
                  <a:lnTo>
                    <a:pt x="540" y="760"/>
                  </a:lnTo>
                  <a:lnTo>
                    <a:pt x="541" y="750"/>
                  </a:lnTo>
                  <a:lnTo>
                    <a:pt x="550" y="740"/>
                  </a:lnTo>
                  <a:lnTo>
                    <a:pt x="558" y="713"/>
                  </a:lnTo>
                  <a:lnTo>
                    <a:pt x="565" y="687"/>
                  </a:lnTo>
                  <a:lnTo>
                    <a:pt x="569" y="659"/>
                  </a:lnTo>
                  <a:lnTo>
                    <a:pt x="574" y="632"/>
                  </a:lnTo>
                  <a:lnTo>
                    <a:pt x="577" y="604"/>
                  </a:lnTo>
                  <a:lnTo>
                    <a:pt x="582" y="577"/>
                  </a:lnTo>
                  <a:lnTo>
                    <a:pt x="590" y="551"/>
                  </a:lnTo>
                  <a:lnTo>
                    <a:pt x="601" y="527"/>
                  </a:lnTo>
                  <a:lnTo>
                    <a:pt x="600" y="520"/>
                  </a:lnTo>
                  <a:lnTo>
                    <a:pt x="601" y="512"/>
                  </a:lnTo>
                  <a:lnTo>
                    <a:pt x="601" y="503"/>
                  </a:lnTo>
                  <a:lnTo>
                    <a:pt x="603" y="495"/>
                  </a:lnTo>
                  <a:lnTo>
                    <a:pt x="602" y="487"/>
                  </a:lnTo>
                  <a:lnTo>
                    <a:pt x="600" y="480"/>
                  </a:lnTo>
                  <a:lnTo>
                    <a:pt x="595" y="475"/>
                  </a:lnTo>
                  <a:lnTo>
                    <a:pt x="588" y="472"/>
                  </a:lnTo>
                  <a:lnTo>
                    <a:pt x="591" y="462"/>
                  </a:lnTo>
                  <a:lnTo>
                    <a:pt x="592" y="452"/>
                  </a:lnTo>
                  <a:lnTo>
                    <a:pt x="592" y="443"/>
                  </a:lnTo>
                  <a:lnTo>
                    <a:pt x="592" y="435"/>
                  </a:lnTo>
                  <a:lnTo>
                    <a:pt x="592" y="426"/>
                  </a:lnTo>
                  <a:lnTo>
                    <a:pt x="593" y="419"/>
                  </a:lnTo>
                  <a:lnTo>
                    <a:pt x="596" y="410"/>
                  </a:lnTo>
                  <a:lnTo>
                    <a:pt x="603" y="402"/>
                  </a:lnTo>
                  <a:lnTo>
                    <a:pt x="601" y="386"/>
                  </a:lnTo>
                  <a:lnTo>
                    <a:pt x="595" y="377"/>
                  </a:lnTo>
                  <a:lnTo>
                    <a:pt x="585" y="371"/>
                  </a:lnTo>
                  <a:lnTo>
                    <a:pt x="574" y="370"/>
                  </a:lnTo>
                  <a:lnTo>
                    <a:pt x="559" y="369"/>
                  </a:lnTo>
                  <a:lnTo>
                    <a:pt x="546" y="369"/>
                  </a:lnTo>
                  <a:lnTo>
                    <a:pt x="532" y="368"/>
                  </a:lnTo>
                  <a:lnTo>
                    <a:pt x="522" y="366"/>
                  </a:lnTo>
                  <a:lnTo>
                    <a:pt x="508" y="367"/>
                  </a:lnTo>
                  <a:lnTo>
                    <a:pt x="495" y="365"/>
                  </a:lnTo>
                  <a:lnTo>
                    <a:pt x="484" y="358"/>
                  </a:lnTo>
                  <a:lnTo>
                    <a:pt x="476" y="350"/>
                  </a:lnTo>
                  <a:lnTo>
                    <a:pt x="466" y="340"/>
                  </a:lnTo>
                  <a:lnTo>
                    <a:pt x="458" y="330"/>
                  </a:lnTo>
                  <a:lnTo>
                    <a:pt x="449" y="322"/>
                  </a:lnTo>
                  <a:lnTo>
                    <a:pt x="441" y="318"/>
                  </a:lnTo>
                  <a:lnTo>
                    <a:pt x="424" y="301"/>
                  </a:lnTo>
                  <a:lnTo>
                    <a:pt x="433" y="298"/>
                  </a:lnTo>
                  <a:lnTo>
                    <a:pt x="442" y="304"/>
                  </a:lnTo>
                  <a:lnTo>
                    <a:pt x="453" y="311"/>
                  </a:lnTo>
                  <a:lnTo>
                    <a:pt x="465" y="315"/>
                  </a:lnTo>
                  <a:lnTo>
                    <a:pt x="478" y="314"/>
                  </a:lnTo>
                  <a:lnTo>
                    <a:pt x="493" y="316"/>
                  </a:lnTo>
                  <a:lnTo>
                    <a:pt x="509" y="319"/>
                  </a:lnTo>
                  <a:lnTo>
                    <a:pt x="524" y="322"/>
                  </a:lnTo>
                  <a:lnTo>
                    <a:pt x="539" y="322"/>
                  </a:lnTo>
                  <a:lnTo>
                    <a:pt x="554" y="321"/>
                  </a:lnTo>
                  <a:lnTo>
                    <a:pt x="567" y="315"/>
                  </a:lnTo>
                  <a:lnTo>
                    <a:pt x="581" y="305"/>
                  </a:lnTo>
                  <a:lnTo>
                    <a:pt x="582" y="297"/>
                  </a:lnTo>
                  <a:lnTo>
                    <a:pt x="582" y="291"/>
                  </a:lnTo>
                  <a:lnTo>
                    <a:pt x="579" y="284"/>
                  </a:lnTo>
                  <a:lnTo>
                    <a:pt x="577" y="277"/>
                  </a:lnTo>
                  <a:lnTo>
                    <a:pt x="575" y="270"/>
                  </a:lnTo>
                  <a:lnTo>
                    <a:pt x="577" y="265"/>
                  </a:lnTo>
                  <a:lnTo>
                    <a:pt x="581" y="260"/>
                  </a:lnTo>
                  <a:lnTo>
                    <a:pt x="591" y="257"/>
                  </a:lnTo>
                  <a:lnTo>
                    <a:pt x="586" y="249"/>
                  </a:lnTo>
                  <a:lnTo>
                    <a:pt x="581" y="245"/>
                  </a:lnTo>
                  <a:lnTo>
                    <a:pt x="574" y="241"/>
                  </a:lnTo>
                  <a:lnTo>
                    <a:pt x="568" y="240"/>
                  </a:lnTo>
                  <a:lnTo>
                    <a:pt x="560" y="239"/>
                  </a:lnTo>
                  <a:lnTo>
                    <a:pt x="552" y="238"/>
                  </a:lnTo>
                  <a:lnTo>
                    <a:pt x="546" y="234"/>
                  </a:lnTo>
                  <a:lnTo>
                    <a:pt x="540" y="232"/>
                  </a:lnTo>
                  <a:lnTo>
                    <a:pt x="531" y="227"/>
                  </a:lnTo>
                  <a:lnTo>
                    <a:pt x="523" y="221"/>
                  </a:lnTo>
                  <a:lnTo>
                    <a:pt x="515" y="215"/>
                  </a:lnTo>
                  <a:lnTo>
                    <a:pt x="508" y="210"/>
                  </a:lnTo>
                  <a:lnTo>
                    <a:pt x="500" y="203"/>
                  </a:lnTo>
                  <a:lnTo>
                    <a:pt x="492" y="197"/>
                  </a:lnTo>
                  <a:lnTo>
                    <a:pt x="483" y="194"/>
                  </a:lnTo>
                  <a:lnTo>
                    <a:pt x="475" y="192"/>
                  </a:lnTo>
                  <a:lnTo>
                    <a:pt x="482" y="184"/>
                  </a:lnTo>
                  <a:lnTo>
                    <a:pt x="492" y="177"/>
                  </a:lnTo>
                  <a:lnTo>
                    <a:pt x="501" y="171"/>
                  </a:lnTo>
                  <a:lnTo>
                    <a:pt x="511" y="164"/>
                  </a:lnTo>
                  <a:lnTo>
                    <a:pt x="520" y="155"/>
                  </a:lnTo>
                  <a:lnTo>
                    <a:pt x="528" y="147"/>
                  </a:lnTo>
                  <a:lnTo>
                    <a:pt x="533" y="136"/>
                  </a:lnTo>
                  <a:lnTo>
                    <a:pt x="538" y="126"/>
                  </a:lnTo>
                  <a:lnTo>
                    <a:pt x="526" y="119"/>
                  </a:lnTo>
                  <a:lnTo>
                    <a:pt x="527" y="109"/>
                  </a:lnTo>
                  <a:lnTo>
                    <a:pt x="532" y="102"/>
                  </a:lnTo>
                  <a:lnTo>
                    <a:pt x="538" y="95"/>
                  </a:lnTo>
                  <a:lnTo>
                    <a:pt x="545" y="89"/>
                  </a:lnTo>
                  <a:lnTo>
                    <a:pt x="549" y="81"/>
                  </a:lnTo>
                  <a:lnTo>
                    <a:pt x="552" y="74"/>
                  </a:lnTo>
                  <a:lnTo>
                    <a:pt x="551" y="66"/>
                  </a:lnTo>
                  <a:lnTo>
                    <a:pt x="548" y="58"/>
                  </a:lnTo>
                  <a:lnTo>
                    <a:pt x="550" y="50"/>
                  </a:lnTo>
                  <a:lnTo>
                    <a:pt x="554" y="44"/>
                  </a:lnTo>
                  <a:lnTo>
                    <a:pt x="556" y="36"/>
                  </a:lnTo>
                  <a:lnTo>
                    <a:pt x="559" y="29"/>
                  </a:lnTo>
                  <a:lnTo>
                    <a:pt x="559" y="21"/>
                  </a:lnTo>
                  <a:lnTo>
                    <a:pt x="559" y="13"/>
                  </a:lnTo>
                  <a:lnTo>
                    <a:pt x="558" y="7"/>
                  </a:lnTo>
                  <a:lnTo>
                    <a:pt x="556" y="0"/>
                  </a:lnTo>
                  <a:lnTo>
                    <a:pt x="547" y="2"/>
                  </a:lnTo>
                  <a:lnTo>
                    <a:pt x="540" y="8"/>
                  </a:lnTo>
                  <a:lnTo>
                    <a:pt x="535" y="13"/>
                  </a:lnTo>
                  <a:lnTo>
                    <a:pt x="531" y="22"/>
                  </a:lnTo>
                  <a:lnTo>
                    <a:pt x="527" y="29"/>
                  </a:lnTo>
                  <a:lnTo>
                    <a:pt x="522" y="38"/>
                  </a:lnTo>
                  <a:lnTo>
                    <a:pt x="518" y="45"/>
                  </a:lnTo>
                  <a:lnTo>
                    <a:pt x="512" y="53"/>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32"/>
            <p:cNvSpPr>
              <a:spLocks/>
            </p:cNvSpPr>
            <p:nvPr/>
          </p:nvSpPr>
          <p:spPr bwMode="auto">
            <a:xfrm>
              <a:off x="5487988" y="4119563"/>
              <a:ext cx="161925" cy="207962"/>
            </a:xfrm>
            <a:custGeom>
              <a:avLst/>
              <a:gdLst/>
              <a:ahLst/>
              <a:cxnLst>
                <a:cxn ang="0">
                  <a:pos x="34" y="30"/>
                </a:cxn>
                <a:cxn ang="0">
                  <a:pos x="39" y="55"/>
                </a:cxn>
                <a:cxn ang="0">
                  <a:pos x="39" y="82"/>
                </a:cxn>
                <a:cxn ang="0">
                  <a:pos x="40" y="111"/>
                </a:cxn>
                <a:cxn ang="0">
                  <a:pos x="48" y="137"/>
                </a:cxn>
                <a:cxn ang="0">
                  <a:pos x="59" y="161"/>
                </a:cxn>
                <a:cxn ang="0">
                  <a:pos x="69" y="184"/>
                </a:cxn>
                <a:cxn ang="0">
                  <a:pos x="77" y="207"/>
                </a:cxn>
                <a:cxn ang="0">
                  <a:pos x="10" y="162"/>
                </a:cxn>
                <a:cxn ang="0">
                  <a:pos x="0" y="168"/>
                </a:cxn>
                <a:cxn ang="0">
                  <a:pos x="20" y="208"/>
                </a:cxn>
                <a:cxn ang="0">
                  <a:pos x="62" y="264"/>
                </a:cxn>
                <a:cxn ang="0">
                  <a:pos x="110" y="318"/>
                </a:cxn>
                <a:cxn ang="0">
                  <a:pos x="165" y="362"/>
                </a:cxn>
                <a:cxn ang="0">
                  <a:pos x="236" y="380"/>
                </a:cxn>
                <a:cxn ang="0">
                  <a:pos x="266" y="415"/>
                </a:cxn>
                <a:cxn ang="0">
                  <a:pos x="299" y="451"/>
                </a:cxn>
                <a:cxn ang="0">
                  <a:pos x="333" y="484"/>
                </a:cxn>
                <a:cxn ang="0">
                  <a:pos x="361" y="521"/>
                </a:cxn>
                <a:cxn ang="0">
                  <a:pos x="389" y="499"/>
                </a:cxn>
                <a:cxn ang="0">
                  <a:pos x="396" y="463"/>
                </a:cxn>
                <a:cxn ang="0">
                  <a:pos x="393" y="421"/>
                </a:cxn>
                <a:cxn ang="0">
                  <a:pos x="398" y="384"/>
                </a:cxn>
                <a:cxn ang="0">
                  <a:pos x="406" y="361"/>
                </a:cxn>
                <a:cxn ang="0">
                  <a:pos x="408" y="347"/>
                </a:cxn>
                <a:cxn ang="0">
                  <a:pos x="404" y="337"/>
                </a:cxn>
                <a:cxn ang="0">
                  <a:pos x="379" y="323"/>
                </a:cxn>
                <a:cxn ang="0">
                  <a:pos x="354" y="308"/>
                </a:cxn>
                <a:cxn ang="0">
                  <a:pos x="334" y="289"/>
                </a:cxn>
                <a:cxn ang="0">
                  <a:pos x="327" y="266"/>
                </a:cxn>
                <a:cxn ang="0">
                  <a:pos x="318" y="259"/>
                </a:cxn>
                <a:cxn ang="0">
                  <a:pos x="321" y="251"/>
                </a:cxn>
                <a:cxn ang="0">
                  <a:pos x="323" y="230"/>
                </a:cxn>
                <a:cxn ang="0">
                  <a:pos x="305" y="188"/>
                </a:cxn>
                <a:cxn ang="0">
                  <a:pos x="280" y="149"/>
                </a:cxn>
                <a:cxn ang="0">
                  <a:pos x="253" y="109"/>
                </a:cxn>
                <a:cxn ang="0">
                  <a:pos x="232" y="71"/>
                </a:cxn>
                <a:cxn ang="0">
                  <a:pos x="216" y="79"/>
                </a:cxn>
                <a:cxn ang="0">
                  <a:pos x="220" y="96"/>
                </a:cxn>
                <a:cxn ang="0">
                  <a:pos x="221" y="103"/>
                </a:cxn>
                <a:cxn ang="0">
                  <a:pos x="212" y="109"/>
                </a:cxn>
                <a:cxn ang="0">
                  <a:pos x="176" y="80"/>
                </a:cxn>
                <a:cxn ang="0">
                  <a:pos x="140" y="54"/>
                </a:cxn>
                <a:cxn ang="0">
                  <a:pos x="103" y="28"/>
                </a:cxn>
                <a:cxn ang="0">
                  <a:pos x="68" y="0"/>
                </a:cxn>
                <a:cxn ang="0">
                  <a:pos x="47" y="6"/>
                </a:cxn>
                <a:cxn ang="0">
                  <a:pos x="28" y="18"/>
                </a:cxn>
              </a:cxnLst>
              <a:rect l="0" t="0" r="r" b="b"/>
              <a:pathLst>
                <a:path w="408" h="521">
                  <a:moveTo>
                    <a:pt x="28" y="18"/>
                  </a:moveTo>
                  <a:lnTo>
                    <a:pt x="34" y="30"/>
                  </a:lnTo>
                  <a:lnTo>
                    <a:pt x="39" y="42"/>
                  </a:lnTo>
                  <a:lnTo>
                    <a:pt x="39" y="55"/>
                  </a:lnTo>
                  <a:lnTo>
                    <a:pt x="40" y="69"/>
                  </a:lnTo>
                  <a:lnTo>
                    <a:pt x="39" y="82"/>
                  </a:lnTo>
                  <a:lnTo>
                    <a:pt x="39" y="97"/>
                  </a:lnTo>
                  <a:lnTo>
                    <a:pt x="40" y="111"/>
                  </a:lnTo>
                  <a:lnTo>
                    <a:pt x="44" y="127"/>
                  </a:lnTo>
                  <a:lnTo>
                    <a:pt x="48" y="137"/>
                  </a:lnTo>
                  <a:lnTo>
                    <a:pt x="53" y="150"/>
                  </a:lnTo>
                  <a:lnTo>
                    <a:pt x="59" y="161"/>
                  </a:lnTo>
                  <a:lnTo>
                    <a:pt x="65" y="173"/>
                  </a:lnTo>
                  <a:lnTo>
                    <a:pt x="69" y="184"/>
                  </a:lnTo>
                  <a:lnTo>
                    <a:pt x="75" y="196"/>
                  </a:lnTo>
                  <a:lnTo>
                    <a:pt x="77" y="207"/>
                  </a:lnTo>
                  <a:lnTo>
                    <a:pt x="80" y="218"/>
                  </a:lnTo>
                  <a:lnTo>
                    <a:pt x="10" y="162"/>
                  </a:lnTo>
                  <a:lnTo>
                    <a:pt x="5" y="165"/>
                  </a:lnTo>
                  <a:lnTo>
                    <a:pt x="0" y="168"/>
                  </a:lnTo>
                  <a:lnTo>
                    <a:pt x="0" y="182"/>
                  </a:lnTo>
                  <a:lnTo>
                    <a:pt x="20" y="208"/>
                  </a:lnTo>
                  <a:lnTo>
                    <a:pt x="41" y="237"/>
                  </a:lnTo>
                  <a:lnTo>
                    <a:pt x="62" y="264"/>
                  </a:lnTo>
                  <a:lnTo>
                    <a:pt x="86" y="292"/>
                  </a:lnTo>
                  <a:lnTo>
                    <a:pt x="110" y="318"/>
                  </a:lnTo>
                  <a:lnTo>
                    <a:pt x="137" y="342"/>
                  </a:lnTo>
                  <a:lnTo>
                    <a:pt x="165" y="362"/>
                  </a:lnTo>
                  <a:lnTo>
                    <a:pt x="196" y="380"/>
                  </a:lnTo>
                  <a:lnTo>
                    <a:pt x="236" y="380"/>
                  </a:lnTo>
                  <a:lnTo>
                    <a:pt x="249" y="397"/>
                  </a:lnTo>
                  <a:lnTo>
                    <a:pt x="266" y="415"/>
                  </a:lnTo>
                  <a:lnTo>
                    <a:pt x="281" y="433"/>
                  </a:lnTo>
                  <a:lnTo>
                    <a:pt x="299" y="451"/>
                  </a:lnTo>
                  <a:lnTo>
                    <a:pt x="316" y="467"/>
                  </a:lnTo>
                  <a:lnTo>
                    <a:pt x="333" y="484"/>
                  </a:lnTo>
                  <a:lnTo>
                    <a:pt x="348" y="501"/>
                  </a:lnTo>
                  <a:lnTo>
                    <a:pt x="361" y="521"/>
                  </a:lnTo>
                  <a:lnTo>
                    <a:pt x="378" y="511"/>
                  </a:lnTo>
                  <a:lnTo>
                    <a:pt x="389" y="499"/>
                  </a:lnTo>
                  <a:lnTo>
                    <a:pt x="394" y="482"/>
                  </a:lnTo>
                  <a:lnTo>
                    <a:pt x="396" y="463"/>
                  </a:lnTo>
                  <a:lnTo>
                    <a:pt x="394" y="442"/>
                  </a:lnTo>
                  <a:lnTo>
                    <a:pt x="393" y="421"/>
                  </a:lnTo>
                  <a:lnTo>
                    <a:pt x="394" y="401"/>
                  </a:lnTo>
                  <a:lnTo>
                    <a:pt x="398" y="384"/>
                  </a:lnTo>
                  <a:lnTo>
                    <a:pt x="402" y="372"/>
                  </a:lnTo>
                  <a:lnTo>
                    <a:pt x="406" y="361"/>
                  </a:lnTo>
                  <a:lnTo>
                    <a:pt x="407" y="354"/>
                  </a:lnTo>
                  <a:lnTo>
                    <a:pt x="408" y="347"/>
                  </a:lnTo>
                  <a:lnTo>
                    <a:pt x="406" y="342"/>
                  </a:lnTo>
                  <a:lnTo>
                    <a:pt x="404" y="337"/>
                  </a:lnTo>
                  <a:lnTo>
                    <a:pt x="391" y="329"/>
                  </a:lnTo>
                  <a:lnTo>
                    <a:pt x="379" y="323"/>
                  </a:lnTo>
                  <a:lnTo>
                    <a:pt x="366" y="315"/>
                  </a:lnTo>
                  <a:lnTo>
                    <a:pt x="354" y="308"/>
                  </a:lnTo>
                  <a:lnTo>
                    <a:pt x="343" y="298"/>
                  </a:lnTo>
                  <a:lnTo>
                    <a:pt x="334" y="289"/>
                  </a:lnTo>
                  <a:lnTo>
                    <a:pt x="329" y="278"/>
                  </a:lnTo>
                  <a:lnTo>
                    <a:pt x="327" y="266"/>
                  </a:lnTo>
                  <a:lnTo>
                    <a:pt x="321" y="262"/>
                  </a:lnTo>
                  <a:lnTo>
                    <a:pt x="318" y="259"/>
                  </a:lnTo>
                  <a:lnTo>
                    <a:pt x="318" y="254"/>
                  </a:lnTo>
                  <a:lnTo>
                    <a:pt x="321" y="251"/>
                  </a:lnTo>
                  <a:lnTo>
                    <a:pt x="324" y="241"/>
                  </a:lnTo>
                  <a:lnTo>
                    <a:pt x="323" y="230"/>
                  </a:lnTo>
                  <a:lnTo>
                    <a:pt x="315" y="208"/>
                  </a:lnTo>
                  <a:lnTo>
                    <a:pt x="305" y="188"/>
                  </a:lnTo>
                  <a:lnTo>
                    <a:pt x="293" y="168"/>
                  </a:lnTo>
                  <a:lnTo>
                    <a:pt x="280" y="149"/>
                  </a:lnTo>
                  <a:lnTo>
                    <a:pt x="267" y="128"/>
                  </a:lnTo>
                  <a:lnTo>
                    <a:pt x="253" y="109"/>
                  </a:lnTo>
                  <a:lnTo>
                    <a:pt x="241" y="90"/>
                  </a:lnTo>
                  <a:lnTo>
                    <a:pt x="232" y="71"/>
                  </a:lnTo>
                  <a:lnTo>
                    <a:pt x="223" y="73"/>
                  </a:lnTo>
                  <a:lnTo>
                    <a:pt x="216" y="79"/>
                  </a:lnTo>
                  <a:lnTo>
                    <a:pt x="215" y="87"/>
                  </a:lnTo>
                  <a:lnTo>
                    <a:pt x="220" y="96"/>
                  </a:lnTo>
                  <a:lnTo>
                    <a:pt x="220" y="99"/>
                  </a:lnTo>
                  <a:lnTo>
                    <a:pt x="221" y="103"/>
                  </a:lnTo>
                  <a:lnTo>
                    <a:pt x="217" y="106"/>
                  </a:lnTo>
                  <a:lnTo>
                    <a:pt x="212" y="109"/>
                  </a:lnTo>
                  <a:lnTo>
                    <a:pt x="194" y="94"/>
                  </a:lnTo>
                  <a:lnTo>
                    <a:pt x="176" y="80"/>
                  </a:lnTo>
                  <a:lnTo>
                    <a:pt x="158" y="67"/>
                  </a:lnTo>
                  <a:lnTo>
                    <a:pt x="140" y="54"/>
                  </a:lnTo>
                  <a:lnTo>
                    <a:pt x="121" y="41"/>
                  </a:lnTo>
                  <a:lnTo>
                    <a:pt x="103" y="28"/>
                  </a:lnTo>
                  <a:lnTo>
                    <a:pt x="85" y="14"/>
                  </a:lnTo>
                  <a:lnTo>
                    <a:pt x="68" y="0"/>
                  </a:lnTo>
                  <a:lnTo>
                    <a:pt x="57" y="4"/>
                  </a:lnTo>
                  <a:lnTo>
                    <a:pt x="47" y="6"/>
                  </a:lnTo>
                  <a:lnTo>
                    <a:pt x="37" y="9"/>
                  </a:lnTo>
                  <a:lnTo>
                    <a:pt x="28" y="18"/>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33"/>
            <p:cNvSpPr>
              <a:spLocks/>
            </p:cNvSpPr>
            <p:nvPr/>
          </p:nvSpPr>
          <p:spPr bwMode="auto">
            <a:xfrm>
              <a:off x="5368925" y="4164013"/>
              <a:ext cx="7938" cy="9525"/>
            </a:xfrm>
            <a:custGeom>
              <a:avLst/>
              <a:gdLst/>
              <a:ahLst/>
              <a:cxnLst>
                <a:cxn ang="0">
                  <a:pos x="20" y="26"/>
                </a:cxn>
                <a:cxn ang="0">
                  <a:pos x="0" y="0"/>
                </a:cxn>
                <a:cxn ang="0">
                  <a:pos x="3" y="8"/>
                </a:cxn>
                <a:cxn ang="0">
                  <a:pos x="7" y="16"/>
                </a:cxn>
                <a:cxn ang="0">
                  <a:pos x="12" y="23"/>
                </a:cxn>
                <a:cxn ang="0">
                  <a:pos x="20" y="26"/>
                </a:cxn>
              </a:cxnLst>
              <a:rect l="0" t="0" r="r" b="b"/>
              <a:pathLst>
                <a:path w="20" h="26">
                  <a:moveTo>
                    <a:pt x="20" y="26"/>
                  </a:moveTo>
                  <a:lnTo>
                    <a:pt x="0" y="0"/>
                  </a:lnTo>
                  <a:lnTo>
                    <a:pt x="3" y="8"/>
                  </a:lnTo>
                  <a:lnTo>
                    <a:pt x="7" y="16"/>
                  </a:lnTo>
                  <a:lnTo>
                    <a:pt x="12" y="23"/>
                  </a:lnTo>
                  <a:lnTo>
                    <a:pt x="20" y="26"/>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34"/>
            <p:cNvSpPr>
              <a:spLocks/>
            </p:cNvSpPr>
            <p:nvPr/>
          </p:nvSpPr>
          <p:spPr bwMode="auto">
            <a:xfrm>
              <a:off x="5795963" y="4195763"/>
              <a:ext cx="36513" cy="26987"/>
            </a:xfrm>
            <a:custGeom>
              <a:avLst/>
              <a:gdLst/>
              <a:ahLst/>
              <a:cxnLst>
                <a:cxn ang="0">
                  <a:pos x="0" y="24"/>
                </a:cxn>
                <a:cxn ang="0">
                  <a:pos x="8" y="34"/>
                </a:cxn>
                <a:cxn ang="0">
                  <a:pos x="18" y="43"/>
                </a:cxn>
                <a:cxn ang="0">
                  <a:pos x="29" y="50"/>
                </a:cxn>
                <a:cxn ang="0">
                  <a:pos x="41" y="56"/>
                </a:cxn>
                <a:cxn ang="0">
                  <a:pos x="52" y="60"/>
                </a:cxn>
                <a:cxn ang="0">
                  <a:pos x="66" y="63"/>
                </a:cxn>
                <a:cxn ang="0">
                  <a:pos x="79" y="64"/>
                </a:cxn>
                <a:cxn ang="0">
                  <a:pos x="94" y="67"/>
                </a:cxn>
                <a:cxn ang="0">
                  <a:pos x="86" y="63"/>
                </a:cxn>
                <a:cxn ang="0">
                  <a:pos x="78" y="60"/>
                </a:cxn>
                <a:cxn ang="0">
                  <a:pos x="70" y="55"/>
                </a:cxn>
                <a:cxn ang="0">
                  <a:pos x="63" y="51"/>
                </a:cxn>
                <a:cxn ang="0">
                  <a:pos x="56" y="45"/>
                </a:cxn>
                <a:cxn ang="0">
                  <a:pos x="49" y="40"/>
                </a:cxn>
                <a:cxn ang="0">
                  <a:pos x="42" y="33"/>
                </a:cxn>
                <a:cxn ang="0">
                  <a:pos x="35" y="26"/>
                </a:cxn>
                <a:cxn ang="0">
                  <a:pos x="41" y="0"/>
                </a:cxn>
                <a:cxn ang="0">
                  <a:pos x="34" y="1"/>
                </a:cxn>
                <a:cxn ang="0">
                  <a:pos x="29" y="3"/>
                </a:cxn>
                <a:cxn ang="0">
                  <a:pos x="22" y="4"/>
                </a:cxn>
                <a:cxn ang="0">
                  <a:pos x="16" y="7"/>
                </a:cxn>
                <a:cxn ang="0">
                  <a:pos x="9" y="9"/>
                </a:cxn>
                <a:cxn ang="0">
                  <a:pos x="5" y="13"/>
                </a:cxn>
                <a:cxn ang="0">
                  <a:pos x="2" y="17"/>
                </a:cxn>
                <a:cxn ang="0">
                  <a:pos x="0" y="24"/>
                </a:cxn>
              </a:cxnLst>
              <a:rect l="0" t="0" r="r" b="b"/>
              <a:pathLst>
                <a:path w="94" h="67">
                  <a:moveTo>
                    <a:pt x="0" y="24"/>
                  </a:moveTo>
                  <a:lnTo>
                    <a:pt x="8" y="34"/>
                  </a:lnTo>
                  <a:lnTo>
                    <a:pt x="18" y="43"/>
                  </a:lnTo>
                  <a:lnTo>
                    <a:pt x="29" y="50"/>
                  </a:lnTo>
                  <a:lnTo>
                    <a:pt x="41" y="56"/>
                  </a:lnTo>
                  <a:lnTo>
                    <a:pt x="52" y="60"/>
                  </a:lnTo>
                  <a:lnTo>
                    <a:pt x="66" y="63"/>
                  </a:lnTo>
                  <a:lnTo>
                    <a:pt x="79" y="64"/>
                  </a:lnTo>
                  <a:lnTo>
                    <a:pt x="94" y="67"/>
                  </a:lnTo>
                  <a:lnTo>
                    <a:pt x="86" y="63"/>
                  </a:lnTo>
                  <a:lnTo>
                    <a:pt x="78" y="60"/>
                  </a:lnTo>
                  <a:lnTo>
                    <a:pt x="70" y="55"/>
                  </a:lnTo>
                  <a:lnTo>
                    <a:pt x="63" y="51"/>
                  </a:lnTo>
                  <a:lnTo>
                    <a:pt x="56" y="45"/>
                  </a:lnTo>
                  <a:lnTo>
                    <a:pt x="49" y="40"/>
                  </a:lnTo>
                  <a:lnTo>
                    <a:pt x="42" y="33"/>
                  </a:lnTo>
                  <a:lnTo>
                    <a:pt x="35" y="26"/>
                  </a:lnTo>
                  <a:lnTo>
                    <a:pt x="41" y="0"/>
                  </a:lnTo>
                  <a:lnTo>
                    <a:pt x="34" y="1"/>
                  </a:lnTo>
                  <a:lnTo>
                    <a:pt x="29" y="3"/>
                  </a:lnTo>
                  <a:lnTo>
                    <a:pt x="22" y="4"/>
                  </a:lnTo>
                  <a:lnTo>
                    <a:pt x="16" y="7"/>
                  </a:lnTo>
                  <a:lnTo>
                    <a:pt x="9" y="9"/>
                  </a:lnTo>
                  <a:lnTo>
                    <a:pt x="5" y="13"/>
                  </a:lnTo>
                  <a:lnTo>
                    <a:pt x="2" y="17"/>
                  </a:lnTo>
                  <a:lnTo>
                    <a:pt x="0" y="2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35"/>
            <p:cNvSpPr>
              <a:spLocks/>
            </p:cNvSpPr>
            <p:nvPr/>
          </p:nvSpPr>
          <p:spPr bwMode="auto">
            <a:xfrm>
              <a:off x="5354638" y="4206875"/>
              <a:ext cx="66675" cy="139700"/>
            </a:xfrm>
            <a:custGeom>
              <a:avLst/>
              <a:gdLst/>
              <a:ahLst/>
              <a:cxnLst>
                <a:cxn ang="0">
                  <a:pos x="75" y="52"/>
                </a:cxn>
                <a:cxn ang="0">
                  <a:pos x="75" y="67"/>
                </a:cxn>
                <a:cxn ang="0">
                  <a:pos x="75" y="84"/>
                </a:cxn>
                <a:cxn ang="0">
                  <a:pos x="71" y="99"/>
                </a:cxn>
                <a:cxn ang="0">
                  <a:pos x="59" y="100"/>
                </a:cxn>
                <a:cxn ang="0">
                  <a:pos x="47" y="90"/>
                </a:cxn>
                <a:cxn ang="0">
                  <a:pos x="34" y="83"/>
                </a:cxn>
                <a:cxn ang="0">
                  <a:pos x="20" y="83"/>
                </a:cxn>
                <a:cxn ang="0">
                  <a:pos x="6" y="96"/>
                </a:cxn>
                <a:cxn ang="0">
                  <a:pos x="0" y="115"/>
                </a:cxn>
                <a:cxn ang="0">
                  <a:pos x="11" y="134"/>
                </a:cxn>
                <a:cxn ang="0">
                  <a:pos x="35" y="151"/>
                </a:cxn>
                <a:cxn ang="0">
                  <a:pos x="58" y="167"/>
                </a:cxn>
                <a:cxn ang="0">
                  <a:pos x="80" y="189"/>
                </a:cxn>
                <a:cxn ang="0">
                  <a:pos x="97" y="218"/>
                </a:cxn>
                <a:cxn ang="0">
                  <a:pos x="101" y="255"/>
                </a:cxn>
                <a:cxn ang="0">
                  <a:pos x="101" y="294"/>
                </a:cxn>
                <a:cxn ang="0">
                  <a:pos x="102" y="334"/>
                </a:cxn>
                <a:cxn ang="0">
                  <a:pos x="112" y="354"/>
                </a:cxn>
                <a:cxn ang="0">
                  <a:pos x="119" y="348"/>
                </a:cxn>
                <a:cxn ang="0">
                  <a:pos x="123" y="335"/>
                </a:cxn>
                <a:cxn ang="0">
                  <a:pos x="130" y="321"/>
                </a:cxn>
                <a:cxn ang="0">
                  <a:pos x="136" y="311"/>
                </a:cxn>
                <a:cxn ang="0">
                  <a:pos x="149" y="298"/>
                </a:cxn>
                <a:cxn ang="0">
                  <a:pos x="156" y="277"/>
                </a:cxn>
                <a:cxn ang="0">
                  <a:pos x="155" y="259"/>
                </a:cxn>
                <a:cxn ang="0">
                  <a:pos x="152" y="243"/>
                </a:cxn>
                <a:cxn ang="0">
                  <a:pos x="154" y="227"/>
                </a:cxn>
                <a:cxn ang="0">
                  <a:pos x="158" y="191"/>
                </a:cxn>
                <a:cxn ang="0">
                  <a:pos x="162" y="135"/>
                </a:cxn>
                <a:cxn ang="0">
                  <a:pos x="165" y="80"/>
                </a:cxn>
                <a:cxn ang="0">
                  <a:pos x="163" y="26"/>
                </a:cxn>
                <a:cxn ang="0">
                  <a:pos x="146" y="2"/>
                </a:cxn>
                <a:cxn ang="0">
                  <a:pos x="122" y="9"/>
                </a:cxn>
                <a:cxn ang="0">
                  <a:pos x="101" y="19"/>
                </a:cxn>
                <a:cxn ang="0">
                  <a:pos x="82" y="35"/>
                </a:cxn>
              </a:cxnLst>
              <a:rect l="0" t="0" r="r" b="b"/>
              <a:pathLst>
                <a:path w="165" h="354">
                  <a:moveTo>
                    <a:pt x="76" y="45"/>
                  </a:moveTo>
                  <a:lnTo>
                    <a:pt x="75" y="52"/>
                  </a:lnTo>
                  <a:lnTo>
                    <a:pt x="75" y="61"/>
                  </a:lnTo>
                  <a:lnTo>
                    <a:pt x="75" y="67"/>
                  </a:lnTo>
                  <a:lnTo>
                    <a:pt x="76" y="76"/>
                  </a:lnTo>
                  <a:lnTo>
                    <a:pt x="75" y="84"/>
                  </a:lnTo>
                  <a:lnTo>
                    <a:pt x="74" y="92"/>
                  </a:lnTo>
                  <a:lnTo>
                    <a:pt x="71" y="99"/>
                  </a:lnTo>
                  <a:lnTo>
                    <a:pt x="66" y="106"/>
                  </a:lnTo>
                  <a:lnTo>
                    <a:pt x="59" y="100"/>
                  </a:lnTo>
                  <a:lnTo>
                    <a:pt x="54" y="94"/>
                  </a:lnTo>
                  <a:lnTo>
                    <a:pt x="47" y="90"/>
                  </a:lnTo>
                  <a:lnTo>
                    <a:pt x="41" y="87"/>
                  </a:lnTo>
                  <a:lnTo>
                    <a:pt x="34" y="83"/>
                  </a:lnTo>
                  <a:lnTo>
                    <a:pt x="27" y="82"/>
                  </a:lnTo>
                  <a:lnTo>
                    <a:pt x="20" y="83"/>
                  </a:lnTo>
                  <a:lnTo>
                    <a:pt x="13" y="89"/>
                  </a:lnTo>
                  <a:lnTo>
                    <a:pt x="6" y="96"/>
                  </a:lnTo>
                  <a:lnTo>
                    <a:pt x="1" y="106"/>
                  </a:lnTo>
                  <a:lnTo>
                    <a:pt x="0" y="115"/>
                  </a:lnTo>
                  <a:lnTo>
                    <a:pt x="1" y="126"/>
                  </a:lnTo>
                  <a:lnTo>
                    <a:pt x="11" y="134"/>
                  </a:lnTo>
                  <a:lnTo>
                    <a:pt x="22" y="143"/>
                  </a:lnTo>
                  <a:lnTo>
                    <a:pt x="35" y="151"/>
                  </a:lnTo>
                  <a:lnTo>
                    <a:pt x="47" y="160"/>
                  </a:lnTo>
                  <a:lnTo>
                    <a:pt x="58" y="167"/>
                  </a:lnTo>
                  <a:lnTo>
                    <a:pt x="70" y="178"/>
                  </a:lnTo>
                  <a:lnTo>
                    <a:pt x="80" y="189"/>
                  </a:lnTo>
                  <a:lnTo>
                    <a:pt x="90" y="202"/>
                  </a:lnTo>
                  <a:lnTo>
                    <a:pt x="97" y="218"/>
                  </a:lnTo>
                  <a:lnTo>
                    <a:pt x="101" y="237"/>
                  </a:lnTo>
                  <a:lnTo>
                    <a:pt x="101" y="255"/>
                  </a:lnTo>
                  <a:lnTo>
                    <a:pt x="102" y="275"/>
                  </a:lnTo>
                  <a:lnTo>
                    <a:pt x="101" y="294"/>
                  </a:lnTo>
                  <a:lnTo>
                    <a:pt x="101" y="314"/>
                  </a:lnTo>
                  <a:lnTo>
                    <a:pt x="102" y="334"/>
                  </a:lnTo>
                  <a:lnTo>
                    <a:pt x="107" y="354"/>
                  </a:lnTo>
                  <a:lnTo>
                    <a:pt x="112" y="354"/>
                  </a:lnTo>
                  <a:lnTo>
                    <a:pt x="117" y="353"/>
                  </a:lnTo>
                  <a:lnTo>
                    <a:pt x="119" y="348"/>
                  </a:lnTo>
                  <a:lnTo>
                    <a:pt x="121" y="345"/>
                  </a:lnTo>
                  <a:lnTo>
                    <a:pt x="123" y="335"/>
                  </a:lnTo>
                  <a:lnTo>
                    <a:pt x="132" y="328"/>
                  </a:lnTo>
                  <a:lnTo>
                    <a:pt x="130" y="321"/>
                  </a:lnTo>
                  <a:lnTo>
                    <a:pt x="132" y="316"/>
                  </a:lnTo>
                  <a:lnTo>
                    <a:pt x="136" y="311"/>
                  </a:lnTo>
                  <a:lnTo>
                    <a:pt x="140" y="307"/>
                  </a:lnTo>
                  <a:lnTo>
                    <a:pt x="149" y="298"/>
                  </a:lnTo>
                  <a:lnTo>
                    <a:pt x="155" y="288"/>
                  </a:lnTo>
                  <a:lnTo>
                    <a:pt x="156" y="277"/>
                  </a:lnTo>
                  <a:lnTo>
                    <a:pt x="156" y="268"/>
                  </a:lnTo>
                  <a:lnTo>
                    <a:pt x="155" y="259"/>
                  </a:lnTo>
                  <a:lnTo>
                    <a:pt x="154" y="252"/>
                  </a:lnTo>
                  <a:lnTo>
                    <a:pt x="152" y="243"/>
                  </a:lnTo>
                  <a:lnTo>
                    <a:pt x="152" y="235"/>
                  </a:lnTo>
                  <a:lnTo>
                    <a:pt x="154" y="227"/>
                  </a:lnTo>
                  <a:lnTo>
                    <a:pt x="161" y="220"/>
                  </a:lnTo>
                  <a:lnTo>
                    <a:pt x="158" y="191"/>
                  </a:lnTo>
                  <a:lnTo>
                    <a:pt x="159" y="163"/>
                  </a:lnTo>
                  <a:lnTo>
                    <a:pt x="162" y="135"/>
                  </a:lnTo>
                  <a:lnTo>
                    <a:pt x="164" y="108"/>
                  </a:lnTo>
                  <a:lnTo>
                    <a:pt x="165" y="80"/>
                  </a:lnTo>
                  <a:lnTo>
                    <a:pt x="165" y="53"/>
                  </a:lnTo>
                  <a:lnTo>
                    <a:pt x="163" y="26"/>
                  </a:lnTo>
                  <a:lnTo>
                    <a:pt x="157" y="0"/>
                  </a:lnTo>
                  <a:lnTo>
                    <a:pt x="146" y="2"/>
                  </a:lnTo>
                  <a:lnTo>
                    <a:pt x="135" y="6"/>
                  </a:lnTo>
                  <a:lnTo>
                    <a:pt x="122" y="9"/>
                  </a:lnTo>
                  <a:lnTo>
                    <a:pt x="112" y="15"/>
                  </a:lnTo>
                  <a:lnTo>
                    <a:pt x="101" y="19"/>
                  </a:lnTo>
                  <a:lnTo>
                    <a:pt x="91" y="27"/>
                  </a:lnTo>
                  <a:lnTo>
                    <a:pt x="82" y="35"/>
                  </a:lnTo>
                  <a:lnTo>
                    <a:pt x="76" y="45"/>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36"/>
            <p:cNvSpPr>
              <a:spLocks/>
            </p:cNvSpPr>
            <p:nvPr/>
          </p:nvSpPr>
          <p:spPr bwMode="auto">
            <a:xfrm>
              <a:off x="4791075" y="4225925"/>
              <a:ext cx="3175" cy="6350"/>
            </a:xfrm>
            <a:custGeom>
              <a:avLst/>
              <a:gdLst/>
              <a:ahLst/>
              <a:cxnLst>
                <a:cxn ang="0">
                  <a:pos x="0" y="5"/>
                </a:cxn>
                <a:cxn ang="0">
                  <a:pos x="3" y="9"/>
                </a:cxn>
                <a:cxn ang="0">
                  <a:pos x="3" y="17"/>
                </a:cxn>
                <a:cxn ang="0">
                  <a:pos x="7" y="0"/>
                </a:cxn>
                <a:cxn ang="0">
                  <a:pos x="3" y="2"/>
                </a:cxn>
                <a:cxn ang="0">
                  <a:pos x="0" y="5"/>
                </a:cxn>
              </a:cxnLst>
              <a:rect l="0" t="0" r="r" b="b"/>
              <a:pathLst>
                <a:path w="7" h="17">
                  <a:moveTo>
                    <a:pt x="0" y="5"/>
                  </a:moveTo>
                  <a:lnTo>
                    <a:pt x="3" y="9"/>
                  </a:lnTo>
                  <a:lnTo>
                    <a:pt x="3" y="17"/>
                  </a:lnTo>
                  <a:lnTo>
                    <a:pt x="7" y="0"/>
                  </a:lnTo>
                  <a:lnTo>
                    <a:pt x="3" y="2"/>
                  </a:lnTo>
                  <a:lnTo>
                    <a:pt x="0" y="5"/>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37"/>
            <p:cNvSpPr>
              <a:spLocks/>
            </p:cNvSpPr>
            <p:nvPr/>
          </p:nvSpPr>
          <p:spPr bwMode="auto">
            <a:xfrm>
              <a:off x="5854700" y="4251325"/>
              <a:ext cx="7938" cy="9525"/>
            </a:xfrm>
            <a:custGeom>
              <a:avLst/>
              <a:gdLst/>
              <a:ahLst/>
              <a:cxnLst>
                <a:cxn ang="0">
                  <a:pos x="2" y="12"/>
                </a:cxn>
                <a:cxn ang="0">
                  <a:pos x="12" y="22"/>
                </a:cxn>
                <a:cxn ang="0">
                  <a:pos x="16" y="19"/>
                </a:cxn>
                <a:cxn ang="0">
                  <a:pos x="19" y="17"/>
                </a:cxn>
                <a:cxn ang="0">
                  <a:pos x="17" y="0"/>
                </a:cxn>
                <a:cxn ang="0">
                  <a:pos x="11" y="2"/>
                </a:cxn>
                <a:cxn ang="0">
                  <a:pos x="5" y="4"/>
                </a:cxn>
                <a:cxn ang="0">
                  <a:pos x="0" y="6"/>
                </a:cxn>
                <a:cxn ang="0">
                  <a:pos x="2" y="12"/>
                </a:cxn>
              </a:cxnLst>
              <a:rect l="0" t="0" r="r" b="b"/>
              <a:pathLst>
                <a:path w="19" h="22">
                  <a:moveTo>
                    <a:pt x="2" y="12"/>
                  </a:moveTo>
                  <a:lnTo>
                    <a:pt x="12" y="22"/>
                  </a:lnTo>
                  <a:lnTo>
                    <a:pt x="16" y="19"/>
                  </a:lnTo>
                  <a:lnTo>
                    <a:pt x="19" y="17"/>
                  </a:lnTo>
                  <a:lnTo>
                    <a:pt x="17" y="0"/>
                  </a:lnTo>
                  <a:lnTo>
                    <a:pt x="11" y="2"/>
                  </a:lnTo>
                  <a:lnTo>
                    <a:pt x="5" y="4"/>
                  </a:lnTo>
                  <a:lnTo>
                    <a:pt x="0" y="6"/>
                  </a:lnTo>
                  <a:lnTo>
                    <a:pt x="2" y="12"/>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38"/>
            <p:cNvSpPr>
              <a:spLocks/>
            </p:cNvSpPr>
            <p:nvPr/>
          </p:nvSpPr>
          <p:spPr bwMode="auto">
            <a:xfrm>
              <a:off x="5424488" y="4267200"/>
              <a:ext cx="298450" cy="1263650"/>
            </a:xfrm>
            <a:custGeom>
              <a:avLst/>
              <a:gdLst/>
              <a:ahLst/>
              <a:cxnLst>
                <a:cxn ang="0">
                  <a:pos x="158" y="172"/>
                </a:cxn>
                <a:cxn ang="0">
                  <a:pos x="121" y="220"/>
                </a:cxn>
                <a:cxn ang="0">
                  <a:pos x="224" y="431"/>
                </a:cxn>
                <a:cxn ang="0">
                  <a:pos x="222" y="511"/>
                </a:cxn>
                <a:cxn ang="0">
                  <a:pos x="212" y="593"/>
                </a:cxn>
                <a:cxn ang="0">
                  <a:pos x="179" y="752"/>
                </a:cxn>
                <a:cxn ang="0">
                  <a:pos x="188" y="935"/>
                </a:cxn>
                <a:cxn ang="0">
                  <a:pos x="184" y="1418"/>
                </a:cxn>
                <a:cxn ang="0">
                  <a:pos x="176" y="1545"/>
                </a:cxn>
                <a:cxn ang="0">
                  <a:pos x="136" y="1340"/>
                </a:cxn>
                <a:cxn ang="0">
                  <a:pos x="136" y="1001"/>
                </a:cxn>
                <a:cxn ang="0">
                  <a:pos x="134" y="842"/>
                </a:cxn>
                <a:cxn ang="0">
                  <a:pos x="98" y="889"/>
                </a:cxn>
                <a:cxn ang="0">
                  <a:pos x="89" y="1491"/>
                </a:cxn>
                <a:cxn ang="0">
                  <a:pos x="97" y="1788"/>
                </a:cxn>
                <a:cxn ang="0">
                  <a:pos x="58" y="1677"/>
                </a:cxn>
                <a:cxn ang="0">
                  <a:pos x="38" y="1732"/>
                </a:cxn>
                <a:cxn ang="0">
                  <a:pos x="12" y="2037"/>
                </a:cxn>
                <a:cxn ang="0">
                  <a:pos x="0" y="2154"/>
                </a:cxn>
                <a:cxn ang="0">
                  <a:pos x="87" y="2781"/>
                </a:cxn>
                <a:cxn ang="0">
                  <a:pos x="119" y="2686"/>
                </a:cxn>
                <a:cxn ang="0">
                  <a:pos x="100" y="2401"/>
                </a:cxn>
                <a:cxn ang="0">
                  <a:pos x="97" y="2283"/>
                </a:cxn>
                <a:cxn ang="0">
                  <a:pos x="154" y="2356"/>
                </a:cxn>
                <a:cxn ang="0">
                  <a:pos x="248" y="2589"/>
                </a:cxn>
                <a:cxn ang="0">
                  <a:pos x="178" y="2481"/>
                </a:cxn>
                <a:cxn ang="0">
                  <a:pos x="254" y="2813"/>
                </a:cxn>
                <a:cxn ang="0">
                  <a:pos x="220" y="2751"/>
                </a:cxn>
                <a:cxn ang="0">
                  <a:pos x="200" y="2823"/>
                </a:cxn>
                <a:cxn ang="0">
                  <a:pos x="187" y="2944"/>
                </a:cxn>
                <a:cxn ang="0">
                  <a:pos x="145" y="2891"/>
                </a:cxn>
                <a:cxn ang="0">
                  <a:pos x="121" y="2960"/>
                </a:cxn>
                <a:cxn ang="0">
                  <a:pos x="109" y="3026"/>
                </a:cxn>
                <a:cxn ang="0">
                  <a:pos x="62" y="2827"/>
                </a:cxn>
                <a:cxn ang="0">
                  <a:pos x="45" y="3003"/>
                </a:cxn>
                <a:cxn ang="0">
                  <a:pos x="100" y="3113"/>
                </a:cxn>
                <a:cxn ang="0">
                  <a:pos x="89" y="3158"/>
                </a:cxn>
                <a:cxn ang="0">
                  <a:pos x="172" y="3180"/>
                </a:cxn>
                <a:cxn ang="0">
                  <a:pos x="329" y="3115"/>
                </a:cxn>
                <a:cxn ang="0">
                  <a:pos x="403" y="2943"/>
                </a:cxn>
                <a:cxn ang="0">
                  <a:pos x="395" y="2822"/>
                </a:cxn>
                <a:cxn ang="0">
                  <a:pos x="438" y="2841"/>
                </a:cxn>
                <a:cxn ang="0">
                  <a:pos x="427" y="2930"/>
                </a:cxn>
                <a:cxn ang="0">
                  <a:pos x="449" y="2986"/>
                </a:cxn>
                <a:cxn ang="0">
                  <a:pos x="454" y="3041"/>
                </a:cxn>
                <a:cxn ang="0">
                  <a:pos x="475" y="3096"/>
                </a:cxn>
                <a:cxn ang="0">
                  <a:pos x="612" y="3114"/>
                </a:cxn>
                <a:cxn ang="0">
                  <a:pos x="719" y="3108"/>
                </a:cxn>
                <a:cxn ang="0">
                  <a:pos x="702" y="3065"/>
                </a:cxn>
                <a:cxn ang="0">
                  <a:pos x="603" y="3011"/>
                </a:cxn>
                <a:cxn ang="0">
                  <a:pos x="537" y="2903"/>
                </a:cxn>
                <a:cxn ang="0">
                  <a:pos x="508" y="2717"/>
                </a:cxn>
                <a:cxn ang="0">
                  <a:pos x="437" y="2293"/>
                </a:cxn>
                <a:cxn ang="0">
                  <a:pos x="449" y="2301"/>
                </a:cxn>
                <a:cxn ang="0">
                  <a:pos x="467" y="2364"/>
                </a:cxn>
                <a:cxn ang="0">
                  <a:pos x="450" y="2155"/>
                </a:cxn>
                <a:cxn ang="0">
                  <a:pos x="460" y="1604"/>
                </a:cxn>
                <a:cxn ang="0">
                  <a:pos x="482" y="888"/>
                </a:cxn>
                <a:cxn ang="0">
                  <a:pos x="482" y="550"/>
                </a:cxn>
                <a:cxn ang="0">
                  <a:pos x="460" y="253"/>
                </a:cxn>
                <a:cxn ang="0">
                  <a:pos x="420" y="277"/>
                </a:cxn>
                <a:cxn ang="0">
                  <a:pos x="376" y="151"/>
                </a:cxn>
                <a:cxn ang="0">
                  <a:pos x="222" y="0"/>
                </a:cxn>
              </a:cxnLst>
              <a:rect l="0" t="0" r="r" b="b"/>
              <a:pathLst>
                <a:path w="750" h="3181">
                  <a:moveTo>
                    <a:pt x="202" y="101"/>
                  </a:moveTo>
                  <a:lnTo>
                    <a:pt x="194" y="100"/>
                  </a:lnTo>
                  <a:lnTo>
                    <a:pt x="190" y="96"/>
                  </a:lnTo>
                  <a:lnTo>
                    <a:pt x="180" y="105"/>
                  </a:lnTo>
                  <a:lnTo>
                    <a:pt x="173" y="118"/>
                  </a:lnTo>
                  <a:lnTo>
                    <a:pt x="167" y="130"/>
                  </a:lnTo>
                  <a:lnTo>
                    <a:pt x="164" y="144"/>
                  </a:lnTo>
                  <a:lnTo>
                    <a:pt x="161" y="157"/>
                  </a:lnTo>
                  <a:lnTo>
                    <a:pt x="158" y="172"/>
                  </a:lnTo>
                  <a:lnTo>
                    <a:pt x="157" y="185"/>
                  </a:lnTo>
                  <a:lnTo>
                    <a:pt x="157" y="200"/>
                  </a:lnTo>
                  <a:lnTo>
                    <a:pt x="149" y="196"/>
                  </a:lnTo>
                  <a:lnTo>
                    <a:pt x="145" y="190"/>
                  </a:lnTo>
                  <a:lnTo>
                    <a:pt x="142" y="186"/>
                  </a:lnTo>
                  <a:lnTo>
                    <a:pt x="138" y="185"/>
                  </a:lnTo>
                  <a:lnTo>
                    <a:pt x="134" y="184"/>
                  </a:lnTo>
                  <a:lnTo>
                    <a:pt x="129" y="187"/>
                  </a:lnTo>
                  <a:lnTo>
                    <a:pt x="121" y="220"/>
                  </a:lnTo>
                  <a:lnTo>
                    <a:pt x="120" y="254"/>
                  </a:lnTo>
                  <a:lnTo>
                    <a:pt x="126" y="284"/>
                  </a:lnTo>
                  <a:lnTo>
                    <a:pt x="136" y="314"/>
                  </a:lnTo>
                  <a:lnTo>
                    <a:pt x="149" y="341"/>
                  </a:lnTo>
                  <a:lnTo>
                    <a:pt x="167" y="368"/>
                  </a:lnTo>
                  <a:lnTo>
                    <a:pt x="187" y="394"/>
                  </a:lnTo>
                  <a:lnTo>
                    <a:pt x="210" y="420"/>
                  </a:lnTo>
                  <a:lnTo>
                    <a:pt x="217" y="425"/>
                  </a:lnTo>
                  <a:lnTo>
                    <a:pt x="224" y="431"/>
                  </a:lnTo>
                  <a:lnTo>
                    <a:pt x="230" y="438"/>
                  </a:lnTo>
                  <a:lnTo>
                    <a:pt x="237" y="446"/>
                  </a:lnTo>
                  <a:lnTo>
                    <a:pt x="240" y="452"/>
                  </a:lnTo>
                  <a:lnTo>
                    <a:pt x="243" y="460"/>
                  </a:lnTo>
                  <a:lnTo>
                    <a:pt x="240" y="469"/>
                  </a:lnTo>
                  <a:lnTo>
                    <a:pt x="235" y="480"/>
                  </a:lnTo>
                  <a:lnTo>
                    <a:pt x="230" y="485"/>
                  </a:lnTo>
                  <a:lnTo>
                    <a:pt x="228" y="480"/>
                  </a:lnTo>
                  <a:lnTo>
                    <a:pt x="222" y="511"/>
                  </a:lnTo>
                  <a:lnTo>
                    <a:pt x="229" y="514"/>
                  </a:lnTo>
                  <a:lnTo>
                    <a:pt x="234" y="521"/>
                  </a:lnTo>
                  <a:lnTo>
                    <a:pt x="235" y="529"/>
                  </a:lnTo>
                  <a:lnTo>
                    <a:pt x="234" y="539"/>
                  </a:lnTo>
                  <a:lnTo>
                    <a:pt x="230" y="548"/>
                  </a:lnTo>
                  <a:lnTo>
                    <a:pt x="227" y="558"/>
                  </a:lnTo>
                  <a:lnTo>
                    <a:pt x="225" y="567"/>
                  </a:lnTo>
                  <a:lnTo>
                    <a:pt x="225" y="576"/>
                  </a:lnTo>
                  <a:lnTo>
                    <a:pt x="212" y="593"/>
                  </a:lnTo>
                  <a:lnTo>
                    <a:pt x="204" y="612"/>
                  </a:lnTo>
                  <a:lnTo>
                    <a:pt x="199" y="632"/>
                  </a:lnTo>
                  <a:lnTo>
                    <a:pt x="195" y="653"/>
                  </a:lnTo>
                  <a:lnTo>
                    <a:pt x="192" y="673"/>
                  </a:lnTo>
                  <a:lnTo>
                    <a:pt x="191" y="695"/>
                  </a:lnTo>
                  <a:lnTo>
                    <a:pt x="189" y="715"/>
                  </a:lnTo>
                  <a:lnTo>
                    <a:pt x="188" y="737"/>
                  </a:lnTo>
                  <a:lnTo>
                    <a:pt x="182" y="744"/>
                  </a:lnTo>
                  <a:lnTo>
                    <a:pt x="179" y="752"/>
                  </a:lnTo>
                  <a:lnTo>
                    <a:pt x="176" y="759"/>
                  </a:lnTo>
                  <a:lnTo>
                    <a:pt x="176" y="767"/>
                  </a:lnTo>
                  <a:lnTo>
                    <a:pt x="176" y="773"/>
                  </a:lnTo>
                  <a:lnTo>
                    <a:pt x="178" y="781"/>
                  </a:lnTo>
                  <a:lnTo>
                    <a:pt x="180" y="789"/>
                  </a:lnTo>
                  <a:lnTo>
                    <a:pt x="182" y="798"/>
                  </a:lnTo>
                  <a:lnTo>
                    <a:pt x="180" y="844"/>
                  </a:lnTo>
                  <a:lnTo>
                    <a:pt x="182" y="890"/>
                  </a:lnTo>
                  <a:lnTo>
                    <a:pt x="188" y="935"/>
                  </a:lnTo>
                  <a:lnTo>
                    <a:pt x="193" y="981"/>
                  </a:lnTo>
                  <a:lnTo>
                    <a:pt x="197" y="1025"/>
                  </a:lnTo>
                  <a:lnTo>
                    <a:pt x="199" y="1070"/>
                  </a:lnTo>
                  <a:lnTo>
                    <a:pt x="197" y="1115"/>
                  </a:lnTo>
                  <a:lnTo>
                    <a:pt x="190" y="1162"/>
                  </a:lnTo>
                  <a:lnTo>
                    <a:pt x="181" y="1226"/>
                  </a:lnTo>
                  <a:lnTo>
                    <a:pt x="179" y="1290"/>
                  </a:lnTo>
                  <a:lnTo>
                    <a:pt x="180" y="1354"/>
                  </a:lnTo>
                  <a:lnTo>
                    <a:pt x="184" y="1418"/>
                  </a:lnTo>
                  <a:lnTo>
                    <a:pt x="189" y="1481"/>
                  </a:lnTo>
                  <a:lnTo>
                    <a:pt x="194" y="1545"/>
                  </a:lnTo>
                  <a:lnTo>
                    <a:pt x="198" y="1609"/>
                  </a:lnTo>
                  <a:lnTo>
                    <a:pt x="198" y="1673"/>
                  </a:lnTo>
                  <a:lnTo>
                    <a:pt x="194" y="1673"/>
                  </a:lnTo>
                  <a:lnTo>
                    <a:pt x="188" y="1640"/>
                  </a:lnTo>
                  <a:lnTo>
                    <a:pt x="183" y="1609"/>
                  </a:lnTo>
                  <a:lnTo>
                    <a:pt x="180" y="1576"/>
                  </a:lnTo>
                  <a:lnTo>
                    <a:pt x="176" y="1545"/>
                  </a:lnTo>
                  <a:lnTo>
                    <a:pt x="173" y="1512"/>
                  </a:lnTo>
                  <a:lnTo>
                    <a:pt x="171" y="1480"/>
                  </a:lnTo>
                  <a:lnTo>
                    <a:pt x="170" y="1447"/>
                  </a:lnTo>
                  <a:lnTo>
                    <a:pt x="170" y="1414"/>
                  </a:lnTo>
                  <a:lnTo>
                    <a:pt x="151" y="1407"/>
                  </a:lnTo>
                  <a:lnTo>
                    <a:pt x="140" y="1394"/>
                  </a:lnTo>
                  <a:lnTo>
                    <a:pt x="136" y="1378"/>
                  </a:lnTo>
                  <a:lnTo>
                    <a:pt x="135" y="1361"/>
                  </a:lnTo>
                  <a:lnTo>
                    <a:pt x="136" y="1340"/>
                  </a:lnTo>
                  <a:lnTo>
                    <a:pt x="137" y="1320"/>
                  </a:lnTo>
                  <a:lnTo>
                    <a:pt x="137" y="1300"/>
                  </a:lnTo>
                  <a:lnTo>
                    <a:pt x="134" y="1283"/>
                  </a:lnTo>
                  <a:lnTo>
                    <a:pt x="129" y="1236"/>
                  </a:lnTo>
                  <a:lnTo>
                    <a:pt x="128" y="1189"/>
                  </a:lnTo>
                  <a:lnTo>
                    <a:pt x="129" y="1142"/>
                  </a:lnTo>
                  <a:lnTo>
                    <a:pt x="133" y="1096"/>
                  </a:lnTo>
                  <a:lnTo>
                    <a:pt x="134" y="1048"/>
                  </a:lnTo>
                  <a:lnTo>
                    <a:pt x="136" y="1001"/>
                  </a:lnTo>
                  <a:lnTo>
                    <a:pt x="135" y="955"/>
                  </a:lnTo>
                  <a:lnTo>
                    <a:pt x="131" y="911"/>
                  </a:lnTo>
                  <a:lnTo>
                    <a:pt x="131" y="902"/>
                  </a:lnTo>
                  <a:lnTo>
                    <a:pt x="131" y="894"/>
                  </a:lnTo>
                  <a:lnTo>
                    <a:pt x="131" y="883"/>
                  </a:lnTo>
                  <a:lnTo>
                    <a:pt x="131" y="873"/>
                  </a:lnTo>
                  <a:lnTo>
                    <a:pt x="131" y="862"/>
                  </a:lnTo>
                  <a:lnTo>
                    <a:pt x="133" y="852"/>
                  </a:lnTo>
                  <a:lnTo>
                    <a:pt x="134" y="842"/>
                  </a:lnTo>
                  <a:lnTo>
                    <a:pt x="137" y="834"/>
                  </a:lnTo>
                  <a:lnTo>
                    <a:pt x="133" y="830"/>
                  </a:lnTo>
                  <a:lnTo>
                    <a:pt x="131" y="825"/>
                  </a:lnTo>
                  <a:lnTo>
                    <a:pt x="133" y="819"/>
                  </a:lnTo>
                  <a:lnTo>
                    <a:pt x="134" y="816"/>
                  </a:lnTo>
                  <a:lnTo>
                    <a:pt x="128" y="815"/>
                  </a:lnTo>
                  <a:lnTo>
                    <a:pt x="124" y="810"/>
                  </a:lnTo>
                  <a:lnTo>
                    <a:pt x="111" y="824"/>
                  </a:lnTo>
                  <a:lnTo>
                    <a:pt x="98" y="889"/>
                  </a:lnTo>
                  <a:lnTo>
                    <a:pt x="90" y="958"/>
                  </a:lnTo>
                  <a:lnTo>
                    <a:pt x="83" y="1026"/>
                  </a:lnTo>
                  <a:lnTo>
                    <a:pt x="81" y="1097"/>
                  </a:lnTo>
                  <a:lnTo>
                    <a:pt x="79" y="1166"/>
                  </a:lnTo>
                  <a:lnTo>
                    <a:pt x="79" y="1236"/>
                  </a:lnTo>
                  <a:lnTo>
                    <a:pt x="79" y="1306"/>
                  </a:lnTo>
                  <a:lnTo>
                    <a:pt x="79" y="1374"/>
                  </a:lnTo>
                  <a:lnTo>
                    <a:pt x="82" y="1432"/>
                  </a:lnTo>
                  <a:lnTo>
                    <a:pt x="89" y="1491"/>
                  </a:lnTo>
                  <a:lnTo>
                    <a:pt x="98" y="1548"/>
                  </a:lnTo>
                  <a:lnTo>
                    <a:pt x="107" y="1605"/>
                  </a:lnTo>
                  <a:lnTo>
                    <a:pt x="114" y="1662"/>
                  </a:lnTo>
                  <a:lnTo>
                    <a:pt x="119" y="1720"/>
                  </a:lnTo>
                  <a:lnTo>
                    <a:pt x="120" y="1778"/>
                  </a:lnTo>
                  <a:lnTo>
                    <a:pt x="117" y="1839"/>
                  </a:lnTo>
                  <a:lnTo>
                    <a:pt x="107" y="1822"/>
                  </a:lnTo>
                  <a:lnTo>
                    <a:pt x="101" y="1806"/>
                  </a:lnTo>
                  <a:lnTo>
                    <a:pt x="97" y="1788"/>
                  </a:lnTo>
                  <a:lnTo>
                    <a:pt x="93" y="1771"/>
                  </a:lnTo>
                  <a:lnTo>
                    <a:pt x="90" y="1753"/>
                  </a:lnTo>
                  <a:lnTo>
                    <a:pt x="87" y="1735"/>
                  </a:lnTo>
                  <a:lnTo>
                    <a:pt x="82" y="1719"/>
                  </a:lnTo>
                  <a:lnTo>
                    <a:pt x="76" y="1703"/>
                  </a:lnTo>
                  <a:lnTo>
                    <a:pt x="72" y="1696"/>
                  </a:lnTo>
                  <a:lnTo>
                    <a:pt x="69" y="1689"/>
                  </a:lnTo>
                  <a:lnTo>
                    <a:pt x="64" y="1683"/>
                  </a:lnTo>
                  <a:lnTo>
                    <a:pt x="58" y="1677"/>
                  </a:lnTo>
                  <a:lnTo>
                    <a:pt x="51" y="1677"/>
                  </a:lnTo>
                  <a:lnTo>
                    <a:pt x="48" y="1684"/>
                  </a:lnTo>
                  <a:lnTo>
                    <a:pt x="46" y="1689"/>
                  </a:lnTo>
                  <a:lnTo>
                    <a:pt x="45" y="1695"/>
                  </a:lnTo>
                  <a:lnTo>
                    <a:pt x="45" y="1702"/>
                  </a:lnTo>
                  <a:lnTo>
                    <a:pt x="44" y="1709"/>
                  </a:lnTo>
                  <a:lnTo>
                    <a:pt x="43" y="1716"/>
                  </a:lnTo>
                  <a:lnTo>
                    <a:pt x="39" y="1723"/>
                  </a:lnTo>
                  <a:lnTo>
                    <a:pt x="38" y="1732"/>
                  </a:lnTo>
                  <a:lnTo>
                    <a:pt x="36" y="1739"/>
                  </a:lnTo>
                  <a:lnTo>
                    <a:pt x="36" y="1748"/>
                  </a:lnTo>
                  <a:lnTo>
                    <a:pt x="29" y="1787"/>
                  </a:lnTo>
                  <a:lnTo>
                    <a:pt x="26" y="1829"/>
                  </a:lnTo>
                  <a:lnTo>
                    <a:pt x="24" y="1870"/>
                  </a:lnTo>
                  <a:lnTo>
                    <a:pt x="23" y="1913"/>
                  </a:lnTo>
                  <a:lnTo>
                    <a:pt x="19" y="1954"/>
                  </a:lnTo>
                  <a:lnTo>
                    <a:pt x="17" y="1996"/>
                  </a:lnTo>
                  <a:lnTo>
                    <a:pt x="12" y="2037"/>
                  </a:lnTo>
                  <a:lnTo>
                    <a:pt x="6" y="2079"/>
                  </a:lnTo>
                  <a:lnTo>
                    <a:pt x="8" y="2087"/>
                  </a:lnTo>
                  <a:lnTo>
                    <a:pt x="9" y="2097"/>
                  </a:lnTo>
                  <a:lnTo>
                    <a:pt x="8" y="2105"/>
                  </a:lnTo>
                  <a:lnTo>
                    <a:pt x="8" y="2115"/>
                  </a:lnTo>
                  <a:lnTo>
                    <a:pt x="6" y="2124"/>
                  </a:lnTo>
                  <a:lnTo>
                    <a:pt x="3" y="2134"/>
                  </a:lnTo>
                  <a:lnTo>
                    <a:pt x="0" y="2144"/>
                  </a:lnTo>
                  <a:lnTo>
                    <a:pt x="0" y="2154"/>
                  </a:lnTo>
                  <a:lnTo>
                    <a:pt x="3" y="2233"/>
                  </a:lnTo>
                  <a:lnTo>
                    <a:pt x="10" y="2311"/>
                  </a:lnTo>
                  <a:lnTo>
                    <a:pt x="17" y="2390"/>
                  </a:lnTo>
                  <a:lnTo>
                    <a:pt x="27" y="2469"/>
                  </a:lnTo>
                  <a:lnTo>
                    <a:pt x="36" y="2545"/>
                  </a:lnTo>
                  <a:lnTo>
                    <a:pt x="48" y="2622"/>
                  </a:lnTo>
                  <a:lnTo>
                    <a:pt x="63" y="2698"/>
                  </a:lnTo>
                  <a:lnTo>
                    <a:pt x="81" y="2774"/>
                  </a:lnTo>
                  <a:lnTo>
                    <a:pt x="87" y="2781"/>
                  </a:lnTo>
                  <a:lnTo>
                    <a:pt x="94" y="2787"/>
                  </a:lnTo>
                  <a:lnTo>
                    <a:pt x="101" y="2793"/>
                  </a:lnTo>
                  <a:lnTo>
                    <a:pt x="111" y="2801"/>
                  </a:lnTo>
                  <a:lnTo>
                    <a:pt x="121" y="2797"/>
                  </a:lnTo>
                  <a:lnTo>
                    <a:pt x="131" y="2792"/>
                  </a:lnTo>
                  <a:lnTo>
                    <a:pt x="138" y="2783"/>
                  </a:lnTo>
                  <a:lnTo>
                    <a:pt x="144" y="2774"/>
                  </a:lnTo>
                  <a:lnTo>
                    <a:pt x="130" y="2730"/>
                  </a:lnTo>
                  <a:lnTo>
                    <a:pt x="119" y="2686"/>
                  </a:lnTo>
                  <a:lnTo>
                    <a:pt x="109" y="2641"/>
                  </a:lnTo>
                  <a:lnTo>
                    <a:pt x="102" y="2598"/>
                  </a:lnTo>
                  <a:lnTo>
                    <a:pt x="93" y="2552"/>
                  </a:lnTo>
                  <a:lnTo>
                    <a:pt x="88" y="2506"/>
                  </a:lnTo>
                  <a:lnTo>
                    <a:pt x="81" y="2460"/>
                  </a:lnTo>
                  <a:lnTo>
                    <a:pt x="76" y="2415"/>
                  </a:lnTo>
                  <a:lnTo>
                    <a:pt x="84" y="2407"/>
                  </a:lnTo>
                  <a:lnTo>
                    <a:pt x="96" y="2403"/>
                  </a:lnTo>
                  <a:lnTo>
                    <a:pt x="100" y="2401"/>
                  </a:lnTo>
                  <a:lnTo>
                    <a:pt x="105" y="2400"/>
                  </a:lnTo>
                  <a:lnTo>
                    <a:pt x="108" y="2396"/>
                  </a:lnTo>
                  <a:lnTo>
                    <a:pt x="111" y="2390"/>
                  </a:lnTo>
                  <a:lnTo>
                    <a:pt x="108" y="2372"/>
                  </a:lnTo>
                  <a:lnTo>
                    <a:pt x="105" y="2354"/>
                  </a:lnTo>
                  <a:lnTo>
                    <a:pt x="101" y="2336"/>
                  </a:lnTo>
                  <a:lnTo>
                    <a:pt x="100" y="2318"/>
                  </a:lnTo>
                  <a:lnTo>
                    <a:pt x="97" y="2300"/>
                  </a:lnTo>
                  <a:lnTo>
                    <a:pt x="97" y="2283"/>
                  </a:lnTo>
                  <a:lnTo>
                    <a:pt x="97" y="2266"/>
                  </a:lnTo>
                  <a:lnTo>
                    <a:pt x="99" y="2251"/>
                  </a:lnTo>
                  <a:lnTo>
                    <a:pt x="107" y="2264"/>
                  </a:lnTo>
                  <a:lnTo>
                    <a:pt x="116" y="2280"/>
                  </a:lnTo>
                  <a:lnTo>
                    <a:pt x="124" y="2295"/>
                  </a:lnTo>
                  <a:lnTo>
                    <a:pt x="131" y="2310"/>
                  </a:lnTo>
                  <a:lnTo>
                    <a:pt x="138" y="2325"/>
                  </a:lnTo>
                  <a:lnTo>
                    <a:pt x="146" y="2341"/>
                  </a:lnTo>
                  <a:lnTo>
                    <a:pt x="154" y="2356"/>
                  </a:lnTo>
                  <a:lnTo>
                    <a:pt x="164" y="2372"/>
                  </a:lnTo>
                  <a:lnTo>
                    <a:pt x="172" y="2399"/>
                  </a:lnTo>
                  <a:lnTo>
                    <a:pt x="182" y="2427"/>
                  </a:lnTo>
                  <a:lnTo>
                    <a:pt x="193" y="2454"/>
                  </a:lnTo>
                  <a:lnTo>
                    <a:pt x="204" y="2482"/>
                  </a:lnTo>
                  <a:lnTo>
                    <a:pt x="216" y="2508"/>
                  </a:lnTo>
                  <a:lnTo>
                    <a:pt x="227" y="2535"/>
                  </a:lnTo>
                  <a:lnTo>
                    <a:pt x="237" y="2562"/>
                  </a:lnTo>
                  <a:lnTo>
                    <a:pt x="248" y="2589"/>
                  </a:lnTo>
                  <a:lnTo>
                    <a:pt x="245" y="2594"/>
                  </a:lnTo>
                  <a:lnTo>
                    <a:pt x="235" y="2580"/>
                  </a:lnTo>
                  <a:lnTo>
                    <a:pt x="227" y="2565"/>
                  </a:lnTo>
                  <a:lnTo>
                    <a:pt x="219" y="2550"/>
                  </a:lnTo>
                  <a:lnTo>
                    <a:pt x="212" y="2537"/>
                  </a:lnTo>
                  <a:lnTo>
                    <a:pt x="204" y="2521"/>
                  </a:lnTo>
                  <a:lnTo>
                    <a:pt x="197" y="2507"/>
                  </a:lnTo>
                  <a:lnTo>
                    <a:pt x="187" y="2493"/>
                  </a:lnTo>
                  <a:lnTo>
                    <a:pt x="178" y="2481"/>
                  </a:lnTo>
                  <a:lnTo>
                    <a:pt x="166" y="2482"/>
                  </a:lnTo>
                  <a:lnTo>
                    <a:pt x="160" y="2491"/>
                  </a:lnTo>
                  <a:lnTo>
                    <a:pt x="174" y="2536"/>
                  </a:lnTo>
                  <a:lnTo>
                    <a:pt x="189" y="2582"/>
                  </a:lnTo>
                  <a:lnTo>
                    <a:pt x="203" y="2627"/>
                  </a:lnTo>
                  <a:lnTo>
                    <a:pt x="218" y="2673"/>
                  </a:lnTo>
                  <a:lnTo>
                    <a:pt x="230" y="2719"/>
                  </a:lnTo>
                  <a:lnTo>
                    <a:pt x="243" y="2766"/>
                  </a:lnTo>
                  <a:lnTo>
                    <a:pt x="254" y="2813"/>
                  </a:lnTo>
                  <a:lnTo>
                    <a:pt x="265" y="2861"/>
                  </a:lnTo>
                  <a:lnTo>
                    <a:pt x="261" y="2865"/>
                  </a:lnTo>
                  <a:lnTo>
                    <a:pt x="255" y="2867"/>
                  </a:lnTo>
                  <a:lnTo>
                    <a:pt x="247" y="2847"/>
                  </a:lnTo>
                  <a:lnTo>
                    <a:pt x="242" y="2828"/>
                  </a:lnTo>
                  <a:lnTo>
                    <a:pt x="236" y="2809"/>
                  </a:lnTo>
                  <a:lnTo>
                    <a:pt x="231" y="2790"/>
                  </a:lnTo>
                  <a:lnTo>
                    <a:pt x="226" y="2769"/>
                  </a:lnTo>
                  <a:lnTo>
                    <a:pt x="220" y="2751"/>
                  </a:lnTo>
                  <a:lnTo>
                    <a:pt x="212" y="2733"/>
                  </a:lnTo>
                  <a:lnTo>
                    <a:pt x="202" y="2718"/>
                  </a:lnTo>
                  <a:lnTo>
                    <a:pt x="195" y="2717"/>
                  </a:lnTo>
                  <a:lnTo>
                    <a:pt x="190" y="2718"/>
                  </a:lnTo>
                  <a:lnTo>
                    <a:pt x="185" y="2719"/>
                  </a:lnTo>
                  <a:lnTo>
                    <a:pt x="184" y="2726"/>
                  </a:lnTo>
                  <a:lnTo>
                    <a:pt x="190" y="2756"/>
                  </a:lnTo>
                  <a:lnTo>
                    <a:pt x="197" y="2790"/>
                  </a:lnTo>
                  <a:lnTo>
                    <a:pt x="200" y="2823"/>
                  </a:lnTo>
                  <a:lnTo>
                    <a:pt x="204" y="2857"/>
                  </a:lnTo>
                  <a:lnTo>
                    <a:pt x="204" y="2891"/>
                  </a:lnTo>
                  <a:lnTo>
                    <a:pt x="204" y="2925"/>
                  </a:lnTo>
                  <a:lnTo>
                    <a:pt x="201" y="2959"/>
                  </a:lnTo>
                  <a:lnTo>
                    <a:pt x="198" y="2993"/>
                  </a:lnTo>
                  <a:lnTo>
                    <a:pt x="192" y="2993"/>
                  </a:lnTo>
                  <a:lnTo>
                    <a:pt x="190" y="2976"/>
                  </a:lnTo>
                  <a:lnTo>
                    <a:pt x="189" y="2960"/>
                  </a:lnTo>
                  <a:lnTo>
                    <a:pt x="187" y="2944"/>
                  </a:lnTo>
                  <a:lnTo>
                    <a:pt x="184" y="2930"/>
                  </a:lnTo>
                  <a:lnTo>
                    <a:pt x="180" y="2914"/>
                  </a:lnTo>
                  <a:lnTo>
                    <a:pt x="175" y="2901"/>
                  </a:lnTo>
                  <a:lnTo>
                    <a:pt x="169" y="2886"/>
                  </a:lnTo>
                  <a:lnTo>
                    <a:pt x="162" y="2875"/>
                  </a:lnTo>
                  <a:lnTo>
                    <a:pt x="151" y="2875"/>
                  </a:lnTo>
                  <a:lnTo>
                    <a:pt x="144" y="2879"/>
                  </a:lnTo>
                  <a:lnTo>
                    <a:pt x="143" y="2885"/>
                  </a:lnTo>
                  <a:lnTo>
                    <a:pt x="145" y="2891"/>
                  </a:lnTo>
                  <a:lnTo>
                    <a:pt x="147" y="2896"/>
                  </a:lnTo>
                  <a:lnTo>
                    <a:pt x="147" y="2905"/>
                  </a:lnTo>
                  <a:lnTo>
                    <a:pt x="131" y="2903"/>
                  </a:lnTo>
                  <a:lnTo>
                    <a:pt x="123" y="2907"/>
                  </a:lnTo>
                  <a:lnTo>
                    <a:pt x="118" y="2914"/>
                  </a:lnTo>
                  <a:lnTo>
                    <a:pt x="117" y="2925"/>
                  </a:lnTo>
                  <a:lnTo>
                    <a:pt x="117" y="2937"/>
                  </a:lnTo>
                  <a:lnTo>
                    <a:pt x="120" y="2949"/>
                  </a:lnTo>
                  <a:lnTo>
                    <a:pt x="121" y="2960"/>
                  </a:lnTo>
                  <a:lnTo>
                    <a:pt x="124" y="2970"/>
                  </a:lnTo>
                  <a:lnTo>
                    <a:pt x="119" y="2976"/>
                  </a:lnTo>
                  <a:lnTo>
                    <a:pt x="119" y="2983"/>
                  </a:lnTo>
                  <a:lnTo>
                    <a:pt x="118" y="2991"/>
                  </a:lnTo>
                  <a:lnTo>
                    <a:pt x="119" y="2998"/>
                  </a:lnTo>
                  <a:lnTo>
                    <a:pt x="118" y="3006"/>
                  </a:lnTo>
                  <a:lnTo>
                    <a:pt x="118" y="3014"/>
                  </a:lnTo>
                  <a:lnTo>
                    <a:pt x="115" y="3020"/>
                  </a:lnTo>
                  <a:lnTo>
                    <a:pt x="109" y="3026"/>
                  </a:lnTo>
                  <a:lnTo>
                    <a:pt x="103" y="3001"/>
                  </a:lnTo>
                  <a:lnTo>
                    <a:pt x="100" y="2976"/>
                  </a:lnTo>
                  <a:lnTo>
                    <a:pt x="96" y="2951"/>
                  </a:lnTo>
                  <a:lnTo>
                    <a:pt x="91" y="2927"/>
                  </a:lnTo>
                  <a:lnTo>
                    <a:pt x="85" y="2902"/>
                  </a:lnTo>
                  <a:lnTo>
                    <a:pt x="80" y="2877"/>
                  </a:lnTo>
                  <a:lnTo>
                    <a:pt x="73" y="2854"/>
                  </a:lnTo>
                  <a:lnTo>
                    <a:pt x="66" y="2831"/>
                  </a:lnTo>
                  <a:lnTo>
                    <a:pt x="62" y="2827"/>
                  </a:lnTo>
                  <a:lnTo>
                    <a:pt x="58" y="2823"/>
                  </a:lnTo>
                  <a:lnTo>
                    <a:pt x="54" y="2820"/>
                  </a:lnTo>
                  <a:lnTo>
                    <a:pt x="48" y="2821"/>
                  </a:lnTo>
                  <a:lnTo>
                    <a:pt x="46" y="2834"/>
                  </a:lnTo>
                  <a:lnTo>
                    <a:pt x="47" y="2866"/>
                  </a:lnTo>
                  <a:lnTo>
                    <a:pt x="47" y="2900"/>
                  </a:lnTo>
                  <a:lnTo>
                    <a:pt x="46" y="2934"/>
                  </a:lnTo>
                  <a:lnTo>
                    <a:pt x="46" y="2969"/>
                  </a:lnTo>
                  <a:lnTo>
                    <a:pt x="45" y="3003"/>
                  </a:lnTo>
                  <a:lnTo>
                    <a:pt x="47" y="3037"/>
                  </a:lnTo>
                  <a:lnTo>
                    <a:pt x="52" y="3069"/>
                  </a:lnTo>
                  <a:lnTo>
                    <a:pt x="61" y="3102"/>
                  </a:lnTo>
                  <a:lnTo>
                    <a:pt x="64" y="3107"/>
                  </a:lnTo>
                  <a:lnTo>
                    <a:pt x="71" y="3111"/>
                  </a:lnTo>
                  <a:lnTo>
                    <a:pt x="78" y="3113"/>
                  </a:lnTo>
                  <a:lnTo>
                    <a:pt x="85" y="3114"/>
                  </a:lnTo>
                  <a:lnTo>
                    <a:pt x="92" y="3113"/>
                  </a:lnTo>
                  <a:lnTo>
                    <a:pt x="100" y="3113"/>
                  </a:lnTo>
                  <a:lnTo>
                    <a:pt x="107" y="3113"/>
                  </a:lnTo>
                  <a:lnTo>
                    <a:pt x="114" y="3114"/>
                  </a:lnTo>
                  <a:lnTo>
                    <a:pt x="107" y="3117"/>
                  </a:lnTo>
                  <a:lnTo>
                    <a:pt x="102" y="3123"/>
                  </a:lnTo>
                  <a:lnTo>
                    <a:pt x="98" y="3129"/>
                  </a:lnTo>
                  <a:lnTo>
                    <a:pt x="94" y="3135"/>
                  </a:lnTo>
                  <a:lnTo>
                    <a:pt x="91" y="3142"/>
                  </a:lnTo>
                  <a:lnTo>
                    <a:pt x="90" y="3150"/>
                  </a:lnTo>
                  <a:lnTo>
                    <a:pt x="89" y="3158"/>
                  </a:lnTo>
                  <a:lnTo>
                    <a:pt x="91" y="3168"/>
                  </a:lnTo>
                  <a:lnTo>
                    <a:pt x="99" y="3177"/>
                  </a:lnTo>
                  <a:lnTo>
                    <a:pt x="108" y="3181"/>
                  </a:lnTo>
                  <a:lnTo>
                    <a:pt x="118" y="3181"/>
                  </a:lnTo>
                  <a:lnTo>
                    <a:pt x="128" y="3180"/>
                  </a:lnTo>
                  <a:lnTo>
                    <a:pt x="138" y="3176"/>
                  </a:lnTo>
                  <a:lnTo>
                    <a:pt x="148" y="3175"/>
                  </a:lnTo>
                  <a:lnTo>
                    <a:pt x="160" y="3175"/>
                  </a:lnTo>
                  <a:lnTo>
                    <a:pt x="172" y="3180"/>
                  </a:lnTo>
                  <a:lnTo>
                    <a:pt x="187" y="3171"/>
                  </a:lnTo>
                  <a:lnTo>
                    <a:pt x="204" y="3166"/>
                  </a:lnTo>
                  <a:lnTo>
                    <a:pt x="221" y="3161"/>
                  </a:lnTo>
                  <a:lnTo>
                    <a:pt x="240" y="3158"/>
                  </a:lnTo>
                  <a:lnTo>
                    <a:pt x="257" y="3152"/>
                  </a:lnTo>
                  <a:lnTo>
                    <a:pt x="275" y="3148"/>
                  </a:lnTo>
                  <a:lnTo>
                    <a:pt x="292" y="3141"/>
                  </a:lnTo>
                  <a:lnTo>
                    <a:pt x="309" y="3132"/>
                  </a:lnTo>
                  <a:lnTo>
                    <a:pt x="329" y="3115"/>
                  </a:lnTo>
                  <a:lnTo>
                    <a:pt x="348" y="3099"/>
                  </a:lnTo>
                  <a:lnTo>
                    <a:pt x="363" y="3079"/>
                  </a:lnTo>
                  <a:lnTo>
                    <a:pt x="377" y="3060"/>
                  </a:lnTo>
                  <a:lnTo>
                    <a:pt x="388" y="3039"/>
                  </a:lnTo>
                  <a:lnTo>
                    <a:pt x="398" y="3017"/>
                  </a:lnTo>
                  <a:lnTo>
                    <a:pt x="404" y="2996"/>
                  </a:lnTo>
                  <a:lnTo>
                    <a:pt x="412" y="2976"/>
                  </a:lnTo>
                  <a:lnTo>
                    <a:pt x="407" y="2959"/>
                  </a:lnTo>
                  <a:lnTo>
                    <a:pt x="403" y="2943"/>
                  </a:lnTo>
                  <a:lnTo>
                    <a:pt x="402" y="2927"/>
                  </a:lnTo>
                  <a:lnTo>
                    <a:pt x="402" y="2910"/>
                  </a:lnTo>
                  <a:lnTo>
                    <a:pt x="402" y="2893"/>
                  </a:lnTo>
                  <a:lnTo>
                    <a:pt x="404" y="2876"/>
                  </a:lnTo>
                  <a:lnTo>
                    <a:pt x="407" y="2859"/>
                  </a:lnTo>
                  <a:lnTo>
                    <a:pt x="410" y="2845"/>
                  </a:lnTo>
                  <a:lnTo>
                    <a:pt x="402" y="2838"/>
                  </a:lnTo>
                  <a:lnTo>
                    <a:pt x="398" y="2831"/>
                  </a:lnTo>
                  <a:lnTo>
                    <a:pt x="395" y="2822"/>
                  </a:lnTo>
                  <a:lnTo>
                    <a:pt x="396" y="2814"/>
                  </a:lnTo>
                  <a:lnTo>
                    <a:pt x="402" y="2809"/>
                  </a:lnTo>
                  <a:lnTo>
                    <a:pt x="403" y="2815"/>
                  </a:lnTo>
                  <a:lnTo>
                    <a:pt x="408" y="2822"/>
                  </a:lnTo>
                  <a:lnTo>
                    <a:pt x="414" y="2825"/>
                  </a:lnTo>
                  <a:lnTo>
                    <a:pt x="421" y="2830"/>
                  </a:lnTo>
                  <a:lnTo>
                    <a:pt x="427" y="2832"/>
                  </a:lnTo>
                  <a:lnTo>
                    <a:pt x="434" y="2836"/>
                  </a:lnTo>
                  <a:lnTo>
                    <a:pt x="438" y="2841"/>
                  </a:lnTo>
                  <a:lnTo>
                    <a:pt x="440" y="2849"/>
                  </a:lnTo>
                  <a:lnTo>
                    <a:pt x="439" y="2858"/>
                  </a:lnTo>
                  <a:lnTo>
                    <a:pt x="437" y="2868"/>
                  </a:lnTo>
                  <a:lnTo>
                    <a:pt x="434" y="2877"/>
                  </a:lnTo>
                  <a:lnTo>
                    <a:pt x="430" y="2887"/>
                  </a:lnTo>
                  <a:lnTo>
                    <a:pt x="427" y="2896"/>
                  </a:lnTo>
                  <a:lnTo>
                    <a:pt x="425" y="2906"/>
                  </a:lnTo>
                  <a:lnTo>
                    <a:pt x="423" y="2916"/>
                  </a:lnTo>
                  <a:lnTo>
                    <a:pt x="427" y="2930"/>
                  </a:lnTo>
                  <a:lnTo>
                    <a:pt x="435" y="2929"/>
                  </a:lnTo>
                  <a:lnTo>
                    <a:pt x="440" y="2933"/>
                  </a:lnTo>
                  <a:lnTo>
                    <a:pt x="445" y="2939"/>
                  </a:lnTo>
                  <a:lnTo>
                    <a:pt x="450" y="2946"/>
                  </a:lnTo>
                  <a:lnTo>
                    <a:pt x="448" y="2955"/>
                  </a:lnTo>
                  <a:lnTo>
                    <a:pt x="449" y="2967"/>
                  </a:lnTo>
                  <a:lnTo>
                    <a:pt x="448" y="2977"/>
                  </a:lnTo>
                  <a:lnTo>
                    <a:pt x="445" y="2988"/>
                  </a:lnTo>
                  <a:lnTo>
                    <a:pt x="449" y="2986"/>
                  </a:lnTo>
                  <a:lnTo>
                    <a:pt x="454" y="2987"/>
                  </a:lnTo>
                  <a:lnTo>
                    <a:pt x="455" y="2989"/>
                  </a:lnTo>
                  <a:lnTo>
                    <a:pt x="457" y="2994"/>
                  </a:lnTo>
                  <a:lnTo>
                    <a:pt x="457" y="3003"/>
                  </a:lnTo>
                  <a:lnTo>
                    <a:pt x="457" y="3013"/>
                  </a:lnTo>
                  <a:lnTo>
                    <a:pt x="456" y="3020"/>
                  </a:lnTo>
                  <a:lnTo>
                    <a:pt x="455" y="3026"/>
                  </a:lnTo>
                  <a:lnTo>
                    <a:pt x="454" y="3033"/>
                  </a:lnTo>
                  <a:lnTo>
                    <a:pt x="454" y="3041"/>
                  </a:lnTo>
                  <a:lnTo>
                    <a:pt x="453" y="3048"/>
                  </a:lnTo>
                  <a:lnTo>
                    <a:pt x="452" y="3055"/>
                  </a:lnTo>
                  <a:lnTo>
                    <a:pt x="452" y="3062"/>
                  </a:lnTo>
                  <a:lnTo>
                    <a:pt x="453" y="3071"/>
                  </a:lnTo>
                  <a:lnTo>
                    <a:pt x="460" y="3071"/>
                  </a:lnTo>
                  <a:lnTo>
                    <a:pt x="467" y="3075"/>
                  </a:lnTo>
                  <a:lnTo>
                    <a:pt x="471" y="3080"/>
                  </a:lnTo>
                  <a:lnTo>
                    <a:pt x="474" y="3089"/>
                  </a:lnTo>
                  <a:lnTo>
                    <a:pt x="475" y="3096"/>
                  </a:lnTo>
                  <a:lnTo>
                    <a:pt x="480" y="3104"/>
                  </a:lnTo>
                  <a:lnTo>
                    <a:pt x="484" y="3110"/>
                  </a:lnTo>
                  <a:lnTo>
                    <a:pt x="493" y="3114"/>
                  </a:lnTo>
                  <a:lnTo>
                    <a:pt x="511" y="3108"/>
                  </a:lnTo>
                  <a:lnTo>
                    <a:pt x="531" y="3107"/>
                  </a:lnTo>
                  <a:lnTo>
                    <a:pt x="551" y="3107"/>
                  </a:lnTo>
                  <a:lnTo>
                    <a:pt x="572" y="3111"/>
                  </a:lnTo>
                  <a:lnTo>
                    <a:pt x="592" y="3112"/>
                  </a:lnTo>
                  <a:lnTo>
                    <a:pt x="612" y="3114"/>
                  </a:lnTo>
                  <a:lnTo>
                    <a:pt x="633" y="3113"/>
                  </a:lnTo>
                  <a:lnTo>
                    <a:pt x="655" y="3110"/>
                  </a:lnTo>
                  <a:lnTo>
                    <a:pt x="663" y="3106"/>
                  </a:lnTo>
                  <a:lnTo>
                    <a:pt x="672" y="3105"/>
                  </a:lnTo>
                  <a:lnTo>
                    <a:pt x="682" y="3104"/>
                  </a:lnTo>
                  <a:lnTo>
                    <a:pt x="692" y="3104"/>
                  </a:lnTo>
                  <a:lnTo>
                    <a:pt x="701" y="3104"/>
                  </a:lnTo>
                  <a:lnTo>
                    <a:pt x="710" y="3105"/>
                  </a:lnTo>
                  <a:lnTo>
                    <a:pt x="719" y="3108"/>
                  </a:lnTo>
                  <a:lnTo>
                    <a:pt x="728" y="3114"/>
                  </a:lnTo>
                  <a:lnTo>
                    <a:pt x="734" y="3114"/>
                  </a:lnTo>
                  <a:lnTo>
                    <a:pt x="741" y="3113"/>
                  </a:lnTo>
                  <a:lnTo>
                    <a:pt x="746" y="3108"/>
                  </a:lnTo>
                  <a:lnTo>
                    <a:pt x="750" y="3102"/>
                  </a:lnTo>
                  <a:lnTo>
                    <a:pt x="739" y="3089"/>
                  </a:lnTo>
                  <a:lnTo>
                    <a:pt x="728" y="3079"/>
                  </a:lnTo>
                  <a:lnTo>
                    <a:pt x="714" y="3071"/>
                  </a:lnTo>
                  <a:lnTo>
                    <a:pt x="702" y="3065"/>
                  </a:lnTo>
                  <a:lnTo>
                    <a:pt x="686" y="3058"/>
                  </a:lnTo>
                  <a:lnTo>
                    <a:pt x="672" y="3052"/>
                  </a:lnTo>
                  <a:lnTo>
                    <a:pt x="657" y="3048"/>
                  </a:lnTo>
                  <a:lnTo>
                    <a:pt x="642" y="3043"/>
                  </a:lnTo>
                  <a:lnTo>
                    <a:pt x="632" y="3038"/>
                  </a:lnTo>
                  <a:lnTo>
                    <a:pt x="626" y="3032"/>
                  </a:lnTo>
                  <a:lnTo>
                    <a:pt x="618" y="3024"/>
                  </a:lnTo>
                  <a:lnTo>
                    <a:pt x="611" y="3017"/>
                  </a:lnTo>
                  <a:lnTo>
                    <a:pt x="603" y="3011"/>
                  </a:lnTo>
                  <a:lnTo>
                    <a:pt x="595" y="3004"/>
                  </a:lnTo>
                  <a:lnTo>
                    <a:pt x="586" y="2998"/>
                  </a:lnTo>
                  <a:lnTo>
                    <a:pt x="578" y="2996"/>
                  </a:lnTo>
                  <a:lnTo>
                    <a:pt x="569" y="2980"/>
                  </a:lnTo>
                  <a:lnTo>
                    <a:pt x="562" y="2966"/>
                  </a:lnTo>
                  <a:lnTo>
                    <a:pt x="553" y="2950"/>
                  </a:lnTo>
                  <a:lnTo>
                    <a:pt x="546" y="2936"/>
                  </a:lnTo>
                  <a:lnTo>
                    <a:pt x="539" y="2919"/>
                  </a:lnTo>
                  <a:lnTo>
                    <a:pt x="537" y="2903"/>
                  </a:lnTo>
                  <a:lnTo>
                    <a:pt x="537" y="2886"/>
                  </a:lnTo>
                  <a:lnTo>
                    <a:pt x="541" y="2869"/>
                  </a:lnTo>
                  <a:lnTo>
                    <a:pt x="531" y="2848"/>
                  </a:lnTo>
                  <a:lnTo>
                    <a:pt x="526" y="2827"/>
                  </a:lnTo>
                  <a:lnTo>
                    <a:pt x="521" y="2805"/>
                  </a:lnTo>
                  <a:lnTo>
                    <a:pt x="518" y="2784"/>
                  </a:lnTo>
                  <a:lnTo>
                    <a:pt x="514" y="2762"/>
                  </a:lnTo>
                  <a:lnTo>
                    <a:pt x="511" y="2739"/>
                  </a:lnTo>
                  <a:lnTo>
                    <a:pt x="508" y="2717"/>
                  </a:lnTo>
                  <a:lnTo>
                    <a:pt x="505" y="2695"/>
                  </a:lnTo>
                  <a:lnTo>
                    <a:pt x="499" y="2644"/>
                  </a:lnTo>
                  <a:lnTo>
                    <a:pt x="493" y="2592"/>
                  </a:lnTo>
                  <a:lnTo>
                    <a:pt x="485" y="2541"/>
                  </a:lnTo>
                  <a:lnTo>
                    <a:pt x="478" y="2491"/>
                  </a:lnTo>
                  <a:lnTo>
                    <a:pt x="469" y="2440"/>
                  </a:lnTo>
                  <a:lnTo>
                    <a:pt x="460" y="2390"/>
                  </a:lnTo>
                  <a:lnTo>
                    <a:pt x="449" y="2341"/>
                  </a:lnTo>
                  <a:lnTo>
                    <a:pt x="437" y="2293"/>
                  </a:lnTo>
                  <a:lnTo>
                    <a:pt x="436" y="2287"/>
                  </a:lnTo>
                  <a:lnTo>
                    <a:pt x="435" y="2280"/>
                  </a:lnTo>
                  <a:lnTo>
                    <a:pt x="436" y="2274"/>
                  </a:lnTo>
                  <a:lnTo>
                    <a:pt x="440" y="2271"/>
                  </a:lnTo>
                  <a:lnTo>
                    <a:pt x="445" y="2273"/>
                  </a:lnTo>
                  <a:lnTo>
                    <a:pt x="448" y="2279"/>
                  </a:lnTo>
                  <a:lnTo>
                    <a:pt x="449" y="2283"/>
                  </a:lnTo>
                  <a:lnTo>
                    <a:pt x="450" y="2290"/>
                  </a:lnTo>
                  <a:lnTo>
                    <a:pt x="449" y="2301"/>
                  </a:lnTo>
                  <a:lnTo>
                    <a:pt x="455" y="2311"/>
                  </a:lnTo>
                  <a:lnTo>
                    <a:pt x="455" y="2317"/>
                  </a:lnTo>
                  <a:lnTo>
                    <a:pt x="457" y="2324"/>
                  </a:lnTo>
                  <a:lnTo>
                    <a:pt x="459" y="2329"/>
                  </a:lnTo>
                  <a:lnTo>
                    <a:pt x="463" y="2336"/>
                  </a:lnTo>
                  <a:lnTo>
                    <a:pt x="464" y="2342"/>
                  </a:lnTo>
                  <a:lnTo>
                    <a:pt x="466" y="2348"/>
                  </a:lnTo>
                  <a:lnTo>
                    <a:pt x="467" y="2355"/>
                  </a:lnTo>
                  <a:lnTo>
                    <a:pt x="467" y="2364"/>
                  </a:lnTo>
                  <a:lnTo>
                    <a:pt x="467" y="2347"/>
                  </a:lnTo>
                  <a:lnTo>
                    <a:pt x="468" y="2330"/>
                  </a:lnTo>
                  <a:lnTo>
                    <a:pt x="467" y="2314"/>
                  </a:lnTo>
                  <a:lnTo>
                    <a:pt x="466" y="2298"/>
                  </a:lnTo>
                  <a:lnTo>
                    <a:pt x="464" y="2281"/>
                  </a:lnTo>
                  <a:lnTo>
                    <a:pt x="463" y="2264"/>
                  </a:lnTo>
                  <a:lnTo>
                    <a:pt x="460" y="2248"/>
                  </a:lnTo>
                  <a:lnTo>
                    <a:pt x="460" y="2233"/>
                  </a:lnTo>
                  <a:lnTo>
                    <a:pt x="450" y="2155"/>
                  </a:lnTo>
                  <a:lnTo>
                    <a:pt x="444" y="2078"/>
                  </a:lnTo>
                  <a:lnTo>
                    <a:pt x="440" y="2000"/>
                  </a:lnTo>
                  <a:lnTo>
                    <a:pt x="441" y="1923"/>
                  </a:lnTo>
                  <a:lnTo>
                    <a:pt x="443" y="1844"/>
                  </a:lnTo>
                  <a:lnTo>
                    <a:pt x="447" y="1767"/>
                  </a:lnTo>
                  <a:lnTo>
                    <a:pt x="453" y="1689"/>
                  </a:lnTo>
                  <a:lnTo>
                    <a:pt x="460" y="1612"/>
                  </a:lnTo>
                  <a:lnTo>
                    <a:pt x="455" y="1606"/>
                  </a:lnTo>
                  <a:lnTo>
                    <a:pt x="460" y="1604"/>
                  </a:lnTo>
                  <a:lnTo>
                    <a:pt x="454" y="1519"/>
                  </a:lnTo>
                  <a:lnTo>
                    <a:pt x="449" y="1435"/>
                  </a:lnTo>
                  <a:lnTo>
                    <a:pt x="446" y="1350"/>
                  </a:lnTo>
                  <a:lnTo>
                    <a:pt x="446" y="1266"/>
                  </a:lnTo>
                  <a:lnTo>
                    <a:pt x="447" y="1182"/>
                  </a:lnTo>
                  <a:lnTo>
                    <a:pt x="453" y="1098"/>
                  </a:lnTo>
                  <a:lnTo>
                    <a:pt x="462" y="1015"/>
                  </a:lnTo>
                  <a:lnTo>
                    <a:pt x="475" y="935"/>
                  </a:lnTo>
                  <a:lnTo>
                    <a:pt x="482" y="888"/>
                  </a:lnTo>
                  <a:lnTo>
                    <a:pt x="486" y="842"/>
                  </a:lnTo>
                  <a:lnTo>
                    <a:pt x="489" y="794"/>
                  </a:lnTo>
                  <a:lnTo>
                    <a:pt x="489" y="746"/>
                  </a:lnTo>
                  <a:lnTo>
                    <a:pt x="485" y="698"/>
                  </a:lnTo>
                  <a:lnTo>
                    <a:pt x="482" y="650"/>
                  </a:lnTo>
                  <a:lnTo>
                    <a:pt x="477" y="603"/>
                  </a:lnTo>
                  <a:lnTo>
                    <a:pt x="473" y="558"/>
                  </a:lnTo>
                  <a:lnTo>
                    <a:pt x="476" y="552"/>
                  </a:lnTo>
                  <a:lnTo>
                    <a:pt x="482" y="550"/>
                  </a:lnTo>
                  <a:lnTo>
                    <a:pt x="489" y="549"/>
                  </a:lnTo>
                  <a:lnTo>
                    <a:pt x="495" y="551"/>
                  </a:lnTo>
                  <a:lnTo>
                    <a:pt x="481" y="511"/>
                  </a:lnTo>
                  <a:lnTo>
                    <a:pt x="469" y="470"/>
                  </a:lnTo>
                  <a:lnTo>
                    <a:pt x="462" y="428"/>
                  </a:lnTo>
                  <a:lnTo>
                    <a:pt x="458" y="385"/>
                  </a:lnTo>
                  <a:lnTo>
                    <a:pt x="456" y="340"/>
                  </a:lnTo>
                  <a:lnTo>
                    <a:pt x="457" y="296"/>
                  </a:lnTo>
                  <a:lnTo>
                    <a:pt x="460" y="253"/>
                  </a:lnTo>
                  <a:lnTo>
                    <a:pt x="467" y="210"/>
                  </a:lnTo>
                  <a:lnTo>
                    <a:pt x="457" y="200"/>
                  </a:lnTo>
                  <a:lnTo>
                    <a:pt x="448" y="208"/>
                  </a:lnTo>
                  <a:lnTo>
                    <a:pt x="443" y="218"/>
                  </a:lnTo>
                  <a:lnTo>
                    <a:pt x="438" y="229"/>
                  </a:lnTo>
                  <a:lnTo>
                    <a:pt x="435" y="242"/>
                  </a:lnTo>
                  <a:lnTo>
                    <a:pt x="430" y="255"/>
                  </a:lnTo>
                  <a:lnTo>
                    <a:pt x="427" y="267"/>
                  </a:lnTo>
                  <a:lnTo>
                    <a:pt x="420" y="277"/>
                  </a:lnTo>
                  <a:lnTo>
                    <a:pt x="412" y="288"/>
                  </a:lnTo>
                  <a:lnTo>
                    <a:pt x="407" y="270"/>
                  </a:lnTo>
                  <a:lnTo>
                    <a:pt x="404" y="253"/>
                  </a:lnTo>
                  <a:lnTo>
                    <a:pt x="403" y="235"/>
                  </a:lnTo>
                  <a:lnTo>
                    <a:pt x="402" y="217"/>
                  </a:lnTo>
                  <a:lnTo>
                    <a:pt x="399" y="198"/>
                  </a:lnTo>
                  <a:lnTo>
                    <a:pt x="395" y="181"/>
                  </a:lnTo>
                  <a:lnTo>
                    <a:pt x="388" y="165"/>
                  </a:lnTo>
                  <a:lnTo>
                    <a:pt x="376" y="151"/>
                  </a:lnTo>
                  <a:lnTo>
                    <a:pt x="371" y="125"/>
                  </a:lnTo>
                  <a:lnTo>
                    <a:pt x="362" y="102"/>
                  </a:lnTo>
                  <a:lnTo>
                    <a:pt x="346" y="81"/>
                  </a:lnTo>
                  <a:lnTo>
                    <a:pt x="329" y="62"/>
                  </a:lnTo>
                  <a:lnTo>
                    <a:pt x="308" y="44"/>
                  </a:lnTo>
                  <a:lnTo>
                    <a:pt x="286" y="28"/>
                  </a:lnTo>
                  <a:lnTo>
                    <a:pt x="264" y="13"/>
                  </a:lnTo>
                  <a:lnTo>
                    <a:pt x="243" y="0"/>
                  </a:lnTo>
                  <a:lnTo>
                    <a:pt x="222" y="0"/>
                  </a:lnTo>
                  <a:lnTo>
                    <a:pt x="211" y="7"/>
                  </a:lnTo>
                  <a:lnTo>
                    <a:pt x="206" y="19"/>
                  </a:lnTo>
                  <a:lnTo>
                    <a:pt x="206" y="35"/>
                  </a:lnTo>
                  <a:lnTo>
                    <a:pt x="206" y="52"/>
                  </a:lnTo>
                  <a:lnTo>
                    <a:pt x="207" y="70"/>
                  </a:lnTo>
                  <a:lnTo>
                    <a:pt x="206" y="85"/>
                  </a:lnTo>
                  <a:lnTo>
                    <a:pt x="202" y="101"/>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39"/>
            <p:cNvSpPr>
              <a:spLocks/>
            </p:cNvSpPr>
            <p:nvPr/>
          </p:nvSpPr>
          <p:spPr bwMode="auto">
            <a:xfrm>
              <a:off x="5248275" y="4279900"/>
              <a:ext cx="115888" cy="112712"/>
            </a:xfrm>
            <a:custGeom>
              <a:avLst/>
              <a:gdLst/>
              <a:ahLst/>
              <a:cxnLst>
                <a:cxn ang="0">
                  <a:pos x="5" y="157"/>
                </a:cxn>
                <a:cxn ang="0">
                  <a:pos x="0" y="179"/>
                </a:cxn>
                <a:cxn ang="0">
                  <a:pos x="0" y="201"/>
                </a:cxn>
                <a:cxn ang="0">
                  <a:pos x="5" y="223"/>
                </a:cxn>
                <a:cxn ang="0">
                  <a:pos x="17" y="230"/>
                </a:cxn>
                <a:cxn ang="0">
                  <a:pos x="24" y="219"/>
                </a:cxn>
                <a:cxn ang="0">
                  <a:pos x="34" y="218"/>
                </a:cxn>
                <a:cxn ang="0">
                  <a:pos x="36" y="234"/>
                </a:cxn>
                <a:cxn ang="0">
                  <a:pos x="35" y="249"/>
                </a:cxn>
                <a:cxn ang="0">
                  <a:pos x="44" y="261"/>
                </a:cxn>
                <a:cxn ang="0">
                  <a:pos x="60" y="253"/>
                </a:cxn>
                <a:cxn ang="0">
                  <a:pos x="64" y="234"/>
                </a:cxn>
                <a:cxn ang="0">
                  <a:pos x="68" y="215"/>
                </a:cxn>
                <a:cxn ang="0">
                  <a:pos x="73" y="196"/>
                </a:cxn>
                <a:cxn ang="0">
                  <a:pos x="85" y="193"/>
                </a:cxn>
                <a:cxn ang="0">
                  <a:pos x="91" y="211"/>
                </a:cxn>
                <a:cxn ang="0">
                  <a:pos x="93" y="224"/>
                </a:cxn>
                <a:cxn ang="0">
                  <a:pos x="82" y="234"/>
                </a:cxn>
                <a:cxn ang="0">
                  <a:pos x="75" y="245"/>
                </a:cxn>
                <a:cxn ang="0">
                  <a:pos x="77" y="256"/>
                </a:cxn>
                <a:cxn ang="0">
                  <a:pos x="90" y="266"/>
                </a:cxn>
                <a:cxn ang="0">
                  <a:pos x="106" y="275"/>
                </a:cxn>
                <a:cxn ang="0">
                  <a:pos x="123" y="282"/>
                </a:cxn>
                <a:cxn ang="0">
                  <a:pos x="142" y="283"/>
                </a:cxn>
                <a:cxn ang="0">
                  <a:pos x="158" y="275"/>
                </a:cxn>
                <a:cxn ang="0">
                  <a:pos x="169" y="269"/>
                </a:cxn>
                <a:cxn ang="0">
                  <a:pos x="180" y="262"/>
                </a:cxn>
                <a:cxn ang="0">
                  <a:pos x="185" y="252"/>
                </a:cxn>
                <a:cxn ang="0">
                  <a:pos x="178" y="239"/>
                </a:cxn>
                <a:cxn ang="0">
                  <a:pos x="163" y="236"/>
                </a:cxn>
                <a:cxn ang="0">
                  <a:pos x="146" y="236"/>
                </a:cxn>
                <a:cxn ang="0">
                  <a:pos x="131" y="234"/>
                </a:cxn>
                <a:cxn ang="0">
                  <a:pos x="128" y="220"/>
                </a:cxn>
                <a:cxn ang="0">
                  <a:pos x="140" y="199"/>
                </a:cxn>
                <a:cxn ang="0">
                  <a:pos x="154" y="180"/>
                </a:cxn>
                <a:cxn ang="0">
                  <a:pos x="174" y="166"/>
                </a:cxn>
                <a:cxn ang="0">
                  <a:pos x="196" y="157"/>
                </a:cxn>
                <a:cxn ang="0">
                  <a:pos x="215" y="152"/>
                </a:cxn>
                <a:cxn ang="0">
                  <a:pos x="234" y="146"/>
                </a:cxn>
                <a:cxn ang="0">
                  <a:pos x="251" y="136"/>
                </a:cxn>
                <a:cxn ang="0">
                  <a:pos x="262" y="116"/>
                </a:cxn>
                <a:cxn ang="0">
                  <a:pos x="269" y="93"/>
                </a:cxn>
                <a:cxn ang="0">
                  <a:pos x="276" y="72"/>
                </a:cxn>
                <a:cxn ang="0">
                  <a:pos x="285" y="52"/>
                </a:cxn>
                <a:cxn ang="0">
                  <a:pos x="287" y="35"/>
                </a:cxn>
                <a:cxn ang="0">
                  <a:pos x="279" y="28"/>
                </a:cxn>
                <a:cxn ang="0">
                  <a:pos x="263" y="27"/>
                </a:cxn>
                <a:cxn ang="0">
                  <a:pos x="247" y="24"/>
                </a:cxn>
                <a:cxn ang="0">
                  <a:pos x="233" y="14"/>
                </a:cxn>
                <a:cxn ang="0">
                  <a:pos x="217" y="2"/>
                </a:cxn>
                <a:cxn ang="0">
                  <a:pos x="179" y="8"/>
                </a:cxn>
                <a:cxn ang="0">
                  <a:pos x="114" y="29"/>
                </a:cxn>
                <a:cxn ang="0">
                  <a:pos x="55" y="61"/>
                </a:cxn>
                <a:cxn ang="0">
                  <a:pos x="17" y="113"/>
                </a:cxn>
              </a:cxnLst>
              <a:rect l="0" t="0" r="r" b="b"/>
              <a:pathLst>
                <a:path w="291" h="283">
                  <a:moveTo>
                    <a:pt x="11" y="150"/>
                  </a:moveTo>
                  <a:lnTo>
                    <a:pt x="5" y="157"/>
                  </a:lnTo>
                  <a:lnTo>
                    <a:pt x="3" y="169"/>
                  </a:lnTo>
                  <a:lnTo>
                    <a:pt x="0" y="179"/>
                  </a:lnTo>
                  <a:lnTo>
                    <a:pt x="0" y="191"/>
                  </a:lnTo>
                  <a:lnTo>
                    <a:pt x="0" y="201"/>
                  </a:lnTo>
                  <a:lnTo>
                    <a:pt x="3" y="212"/>
                  </a:lnTo>
                  <a:lnTo>
                    <a:pt x="5" y="223"/>
                  </a:lnTo>
                  <a:lnTo>
                    <a:pt x="11" y="233"/>
                  </a:lnTo>
                  <a:lnTo>
                    <a:pt x="17" y="230"/>
                  </a:lnTo>
                  <a:lnTo>
                    <a:pt x="22" y="226"/>
                  </a:lnTo>
                  <a:lnTo>
                    <a:pt x="24" y="219"/>
                  </a:lnTo>
                  <a:lnTo>
                    <a:pt x="29" y="215"/>
                  </a:lnTo>
                  <a:lnTo>
                    <a:pt x="34" y="218"/>
                  </a:lnTo>
                  <a:lnTo>
                    <a:pt x="36" y="226"/>
                  </a:lnTo>
                  <a:lnTo>
                    <a:pt x="36" y="234"/>
                  </a:lnTo>
                  <a:lnTo>
                    <a:pt x="36" y="243"/>
                  </a:lnTo>
                  <a:lnTo>
                    <a:pt x="35" y="249"/>
                  </a:lnTo>
                  <a:lnTo>
                    <a:pt x="39" y="257"/>
                  </a:lnTo>
                  <a:lnTo>
                    <a:pt x="44" y="261"/>
                  </a:lnTo>
                  <a:lnTo>
                    <a:pt x="57" y="263"/>
                  </a:lnTo>
                  <a:lnTo>
                    <a:pt x="60" y="253"/>
                  </a:lnTo>
                  <a:lnTo>
                    <a:pt x="63" y="244"/>
                  </a:lnTo>
                  <a:lnTo>
                    <a:pt x="64" y="234"/>
                  </a:lnTo>
                  <a:lnTo>
                    <a:pt x="67" y="225"/>
                  </a:lnTo>
                  <a:lnTo>
                    <a:pt x="68" y="215"/>
                  </a:lnTo>
                  <a:lnTo>
                    <a:pt x="70" y="205"/>
                  </a:lnTo>
                  <a:lnTo>
                    <a:pt x="73" y="196"/>
                  </a:lnTo>
                  <a:lnTo>
                    <a:pt x="79" y="188"/>
                  </a:lnTo>
                  <a:lnTo>
                    <a:pt x="85" y="193"/>
                  </a:lnTo>
                  <a:lnTo>
                    <a:pt x="89" y="202"/>
                  </a:lnTo>
                  <a:lnTo>
                    <a:pt x="91" y="211"/>
                  </a:lnTo>
                  <a:lnTo>
                    <a:pt x="97" y="220"/>
                  </a:lnTo>
                  <a:lnTo>
                    <a:pt x="93" y="224"/>
                  </a:lnTo>
                  <a:lnTo>
                    <a:pt x="88" y="229"/>
                  </a:lnTo>
                  <a:lnTo>
                    <a:pt x="82" y="234"/>
                  </a:lnTo>
                  <a:lnTo>
                    <a:pt x="79" y="240"/>
                  </a:lnTo>
                  <a:lnTo>
                    <a:pt x="75" y="245"/>
                  </a:lnTo>
                  <a:lnTo>
                    <a:pt x="75" y="251"/>
                  </a:lnTo>
                  <a:lnTo>
                    <a:pt x="77" y="256"/>
                  </a:lnTo>
                  <a:lnTo>
                    <a:pt x="84" y="263"/>
                  </a:lnTo>
                  <a:lnTo>
                    <a:pt x="90" y="266"/>
                  </a:lnTo>
                  <a:lnTo>
                    <a:pt x="98" y="271"/>
                  </a:lnTo>
                  <a:lnTo>
                    <a:pt x="106" y="275"/>
                  </a:lnTo>
                  <a:lnTo>
                    <a:pt x="115" y="280"/>
                  </a:lnTo>
                  <a:lnTo>
                    <a:pt x="123" y="282"/>
                  </a:lnTo>
                  <a:lnTo>
                    <a:pt x="133" y="283"/>
                  </a:lnTo>
                  <a:lnTo>
                    <a:pt x="142" y="283"/>
                  </a:lnTo>
                  <a:lnTo>
                    <a:pt x="154" y="281"/>
                  </a:lnTo>
                  <a:lnTo>
                    <a:pt x="158" y="275"/>
                  </a:lnTo>
                  <a:lnTo>
                    <a:pt x="163" y="272"/>
                  </a:lnTo>
                  <a:lnTo>
                    <a:pt x="169" y="269"/>
                  </a:lnTo>
                  <a:lnTo>
                    <a:pt x="176" y="266"/>
                  </a:lnTo>
                  <a:lnTo>
                    <a:pt x="180" y="262"/>
                  </a:lnTo>
                  <a:lnTo>
                    <a:pt x="183" y="257"/>
                  </a:lnTo>
                  <a:lnTo>
                    <a:pt x="185" y="252"/>
                  </a:lnTo>
                  <a:lnTo>
                    <a:pt x="185" y="245"/>
                  </a:lnTo>
                  <a:lnTo>
                    <a:pt x="178" y="239"/>
                  </a:lnTo>
                  <a:lnTo>
                    <a:pt x="171" y="237"/>
                  </a:lnTo>
                  <a:lnTo>
                    <a:pt x="163" y="236"/>
                  </a:lnTo>
                  <a:lnTo>
                    <a:pt x="155" y="236"/>
                  </a:lnTo>
                  <a:lnTo>
                    <a:pt x="146" y="236"/>
                  </a:lnTo>
                  <a:lnTo>
                    <a:pt x="139" y="236"/>
                  </a:lnTo>
                  <a:lnTo>
                    <a:pt x="131" y="234"/>
                  </a:lnTo>
                  <a:lnTo>
                    <a:pt x="124" y="233"/>
                  </a:lnTo>
                  <a:lnTo>
                    <a:pt x="128" y="220"/>
                  </a:lnTo>
                  <a:lnTo>
                    <a:pt x="134" y="209"/>
                  </a:lnTo>
                  <a:lnTo>
                    <a:pt x="140" y="199"/>
                  </a:lnTo>
                  <a:lnTo>
                    <a:pt x="148" y="190"/>
                  </a:lnTo>
                  <a:lnTo>
                    <a:pt x="154" y="180"/>
                  </a:lnTo>
                  <a:lnTo>
                    <a:pt x="164" y="173"/>
                  </a:lnTo>
                  <a:lnTo>
                    <a:pt x="174" y="166"/>
                  </a:lnTo>
                  <a:lnTo>
                    <a:pt x="188" y="162"/>
                  </a:lnTo>
                  <a:lnTo>
                    <a:pt x="196" y="157"/>
                  </a:lnTo>
                  <a:lnTo>
                    <a:pt x="206" y="154"/>
                  </a:lnTo>
                  <a:lnTo>
                    <a:pt x="215" y="152"/>
                  </a:lnTo>
                  <a:lnTo>
                    <a:pt x="225" y="151"/>
                  </a:lnTo>
                  <a:lnTo>
                    <a:pt x="234" y="146"/>
                  </a:lnTo>
                  <a:lnTo>
                    <a:pt x="243" y="143"/>
                  </a:lnTo>
                  <a:lnTo>
                    <a:pt x="251" y="136"/>
                  </a:lnTo>
                  <a:lnTo>
                    <a:pt x="259" y="127"/>
                  </a:lnTo>
                  <a:lnTo>
                    <a:pt x="262" y="116"/>
                  </a:lnTo>
                  <a:lnTo>
                    <a:pt x="265" y="105"/>
                  </a:lnTo>
                  <a:lnTo>
                    <a:pt x="269" y="93"/>
                  </a:lnTo>
                  <a:lnTo>
                    <a:pt x="272" y="83"/>
                  </a:lnTo>
                  <a:lnTo>
                    <a:pt x="276" y="72"/>
                  </a:lnTo>
                  <a:lnTo>
                    <a:pt x="280" y="62"/>
                  </a:lnTo>
                  <a:lnTo>
                    <a:pt x="285" y="52"/>
                  </a:lnTo>
                  <a:lnTo>
                    <a:pt x="291" y="43"/>
                  </a:lnTo>
                  <a:lnTo>
                    <a:pt x="287" y="35"/>
                  </a:lnTo>
                  <a:lnTo>
                    <a:pt x="283" y="32"/>
                  </a:lnTo>
                  <a:lnTo>
                    <a:pt x="279" y="28"/>
                  </a:lnTo>
                  <a:lnTo>
                    <a:pt x="273" y="26"/>
                  </a:lnTo>
                  <a:lnTo>
                    <a:pt x="263" y="27"/>
                  </a:lnTo>
                  <a:lnTo>
                    <a:pt x="255" y="27"/>
                  </a:lnTo>
                  <a:lnTo>
                    <a:pt x="247" y="24"/>
                  </a:lnTo>
                  <a:lnTo>
                    <a:pt x="241" y="19"/>
                  </a:lnTo>
                  <a:lnTo>
                    <a:pt x="233" y="14"/>
                  </a:lnTo>
                  <a:lnTo>
                    <a:pt x="225" y="8"/>
                  </a:lnTo>
                  <a:lnTo>
                    <a:pt x="217" y="2"/>
                  </a:lnTo>
                  <a:lnTo>
                    <a:pt x="210" y="0"/>
                  </a:lnTo>
                  <a:lnTo>
                    <a:pt x="179" y="8"/>
                  </a:lnTo>
                  <a:lnTo>
                    <a:pt x="146" y="18"/>
                  </a:lnTo>
                  <a:lnTo>
                    <a:pt x="114" y="29"/>
                  </a:lnTo>
                  <a:lnTo>
                    <a:pt x="84" y="44"/>
                  </a:lnTo>
                  <a:lnTo>
                    <a:pt x="55" y="61"/>
                  </a:lnTo>
                  <a:lnTo>
                    <a:pt x="33" y="84"/>
                  </a:lnTo>
                  <a:lnTo>
                    <a:pt x="17" y="113"/>
                  </a:lnTo>
                  <a:lnTo>
                    <a:pt x="11" y="150"/>
                  </a:lnTo>
                  <a:close/>
                </a:path>
              </a:pathLst>
            </a:custGeom>
            <a:solidFill>
              <a:srgbClr val="FFDEDE"/>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40"/>
            <p:cNvSpPr>
              <a:spLocks/>
            </p:cNvSpPr>
            <p:nvPr/>
          </p:nvSpPr>
          <p:spPr bwMode="auto">
            <a:xfrm>
              <a:off x="4964113" y="4318000"/>
              <a:ext cx="455613" cy="1112837"/>
            </a:xfrm>
            <a:custGeom>
              <a:avLst/>
              <a:gdLst/>
              <a:ahLst/>
              <a:cxnLst>
                <a:cxn ang="0">
                  <a:pos x="331" y="233"/>
                </a:cxn>
                <a:cxn ang="0">
                  <a:pos x="251" y="511"/>
                </a:cxn>
                <a:cxn ang="0">
                  <a:pos x="143" y="984"/>
                </a:cxn>
                <a:cxn ang="0">
                  <a:pos x="121" y="1090"/>
                </a:cxn>
                <a:cxn ang="0">
                  <a:pos x="94" y="1550"/>
                </a:cxn>
                <a:cxn ang="0">
                  <a:pos x="124" y="1913"/>
                </a:cxn>
                <a:cxn ang="0">
                  <a:pos x="98" y="1965"/>
                </a:cxn>
                <a:cxn ang="0">
                  <a:pos x="90" y="2073"/>
                </a:cxn>
                <a:cxn ang="0">
                  <a:pos x="141" y="2343"/>
                </a:cxn>
                <a:cxn ang="0">
                  <a:pos x="89" y="2344"/>
                </a:cxn>
                <a:cxn ang="0">
                  <a:pos x="55" y="2288"/>
                </a:cxn>
                <a:cxn ang="0">
                  <a:pos x="7" y="2469"/>
                </a:cxn>
                <a:cxn ang="0">
                  <a:pos x="24" y="2604"/>
                </a:cxn>
                <a:cxn ang="0">
                  <a:pos x="152" y="2702"/>
                </a:cxn>
                <a:cxn ang="0">
                  <a:pos x="273" y="2803"/>
                </a:cxn>
                <a:cxn ang="0">
                  <a:pos x="364" y="2796"/>
                </a:cxn>
                <a:cxn ang="0">
                  <a:pos x="321" y="2771"/>
                </a:cxn>
                <a:cxn ang="0">
                  <a:pos x="303" y="2681"/>
                </a:cxn>
                <a:cxn ang="0">
                  <a:pos x="262" y="2646"/>
                </a:cxn>
                <a:cxn ang="0">
                  <a:pos x="300" y="2631"/>
                </a:cxn>
                <a:cxn ang="0">
                  <a:pos x="347" y="2613"/>
                </a:cxn>
                <a:cxn ang="0">
                  <a:pos x="402" y="2661"/>
                </a:cxn>
                <a:cxn ang="0">
                  <a:pos x="446" y="2675"/>
                </a:cxn>
                <a:cxn ang="0">
                  <a:pos x="496" y="2685"/>
                </a:cxn>
                <a:cxn ang="0">
                  <a:pos x="560" y="2669"/>
                </a:cxn>
                <a:cxn ang="0">
                  <a:pos x="520" y="2727"/>
                </a:cxn>
                <a:cxn ang="0">
                  <a:pos x="601" y="2765"/>
                </a:cxn>
                <a:cxn ang="0">
                  <a:pos x="722" y="2687"/>
                </a:cxn>
                <a:cxn ang="0">
                  <a:pos x="951" y="2602"/>
                </a:cxn>
                <a:cxn ang="0">
                  <a:pos x="1051" y="2511"/>
                </a:cxn>
                <a:cxn ang="0">
                  <a:pos x="1048" y="2439"/>
                </a:cxn>
                <a:cxn ang="0">
                  <a:pos x="1052" y="2315"/>
                </a:cxn>
                <a:cxn ang="0">
                  <a:pos x="1078" y="2302"/>
                </a:cxn>
                <a:cxn ang="0">
                  <a:pos x="1094" y="2243"/>
                </a:cxn>
                <a:cxn ang="0">
                  <a:pos x="1092" y="2087"/>
                </a:cxn>
                <a:cxn ang="0">
                  <a:pos x="1113" y="1988"/>
                </a:cxn>
                <a:cxn ang="0">
                  <a:pos x="1138" y="1857"/>
                </a:cxn>
                <a:cxn ang="0">
                  <a:pos x="1116" y="1662"/>
                </a:cxn>
                <a:cxn ang="0">
                  <a:pos x="1055" y="1406"/>
                </a:cxn>
                <a:cxn ang="0">
                  <a:pos x="1017" y="1113"/>
                </a:cxn>
                <a:cxn ang="0">
                  <a:pos x="1006" y="956"/>
                </a:cxn>
                <a:cxn ang="0">
                  <a:pos x="974" y="952"/>
                </a:cxn>
                <a:cxn ang="0">
                  <a:pos x="950" y="908"/>
                </a:cxn>
                <a:cxn ang="0">
                  <a:pos x="953" y="738"/>
                </a:cxn>
                <a:cxn ang="0">
                  <a:pos x="889" y="939"/>
                </a:cxn>
                <a:cxn ang="0">
                  <a:pos x="845" y="956"/>
                </a:cxn>
                <a:cxn ang="0">
                  <a:pos x="776" y="765"/>
                </a:cxn>
                <a:cxn ang="0">
                  <a:pos x="755" y="672"/>
                </a:cxn>
                <a:cxn ang="0">
                  <a:pos x="782" y="671"/>
                </a:cxn>
                <a:cxn ang="0">
                  <a:pos x="799" y="633"/>
                </a:cxn>
                <a:cxn ang="0">
                  <a:pos x="848" y="642"/>
                </a:cxn>
                <a:cxn ang="0">
                  <a:pos x="805" y="532"/>
                </a:cxn>
                <a:cxn ang="0">
                  <a:pos x="673" y="269"/>
                </a:cxn>
                <a:cxn ang="0">
                  <a:pos x="601" y="86"/>
                </a:cxn>
                <a:cxn ang="0">
                  <a:pos x="580" y="65"/>
                </a:cxn>
                <a:cxn ang="0">
                  <a:pos x="538" y="46"/>
                </a:cxn>
                <a:cxn ang="0">
                  <a:pos x="446" y="47"/>
                </a:cxn>
                <a:cxn ang="0">
                  <a:pos x="384" y="37"/>
                </a:cxn>
                <a:cxn ang="0">
                  <a:pos x="343" y="36"/>
                </a:cxn>
              </a:cxnLst>
              <a:rect l="0" t="0" r="r" b="b"/>
              <a:pathLst>
                <a:path w="1147" h="2803">
                  <a:moveTo>
                    <a:pt x="313" y="172"/>
                  </a:moveTo>
                  <a:lnTo>
                    <a:pt x="312" y="181"/>
                  </a:lnTo>
                  <a:lnTo>
                    <a:pt x="316" y="190"/>
                  </a:lnTo>
                  <a:lnTo>
                    <a:pt x="320" y="197"/>
                  </a:lnTo>
                  <a:lnTo>
                    <a:pt x="326" y="206"/>
                  </a:lnTo>
                  <a:lnTo>
                    <a:pt x="329" y="214"/>
                  </a:lnTo>
                  <a:lnTo>
                    <a:pt x="333" y="223"/>
                  </a:lnTo>
                  <a:lnTo>
                    <a:pt x="331" y="233"/>
                  </a:lnTo>
                  <a:lnTo>
                    <a:pt x="327" y="245"/>
                  </a:lnTo>
                  <a:lnTo>
                    <a:pt x="313" y="282"/>
                  </a:lnTo>
                  <a:lnTo>
                    <a:pt x="302" y="319"/>
                  </a:lnTo>
                  <a:lnTo>
                    <a:pt x="291" y="357"/>
                  </a:lnTo>
                  <a:lnTo>
                    <a:pt x="281" y="395"/>
                  </a:lnTo>
                  <a:lnTo>
                    <a:pt x="270" y="433"/>
                  </a:lnTo>
                  <a:lnTo>
                    <a:pt x="260" y="472"/>
                  </a:lnTo>
                  <a:lnTo>
                    <a:pt x="251" y="511"/>
                  </a:lnTo>
                  <a:lnTo>
                    <a:pt x="243" y="550"/>
                  </a:lnTo>
                  <a:lnTo>
                    <a:pt x="228" y="612"/>
                  </a:lnTo>
                  <a:lnTo>
                    <a:pt x="215" y="674"/>
                  </a:lnTo>
                  <a:lnTo>
                    <a:pt x="201" y="736"/>
                  </a:lnTo>
                  <a:lnTo>
                    <a:pt x="188" y="799"/>
                  </a:lnTo>
                  <a:lnTo>
                    <a:pt x="173" y="861"/>
                  </a:lnTo>
                  <a:lnTo>
                    <a:pt x="158" y="923"/>
                  </a:lnTo>
                  <a:lnTo>
                    <a:pt x="143" y="984"/>
                  </a:lnTo>
                  <a:lnTo>
                    <a:pt x="127" y="1047"/>
                  </a:lnTo>
                  <a:lnTo>
                    <a:pt x="126" y="1053"/>
                  </a:lnTo>
                  <a:lnTo>
                    <a:pt x="126" y="1060"/>
                  </a:lnTo>
                  <a:lnTo>
                    <a:pt x="126" y="1066"/>
                  </a:lnTo>
                  <a:lnTo>
                    <a:pt x="127" y="1073"/>
                  </a:lnTo>
                  <a:lnTo>
                    <a:pt x="126" y="1079"/>
                  </a:lnTo>
                  <a:lnTo>
                    <a:pt x="125" y="1085"/>
                  </a:lnTo>
                  <a:lnTo>
                    <a:pt x="121" y="1090"/>
                  </a:lnTo>
                  <a:lnTo>
                    <a:pt x="117" y="1095"/>
                  </a:lnTo>
                  <a:lnTo>
                    <a:pt x="106" y="1158"/>
                  </a:lnTo>
                  <a:lnTo>
                    <a:pt x="99" y="1222"/>
                  </a:lnTo>
                  <a:lnTo>
                    <a:pt x="96" y="1287"/>
                  </a:lnTo>
                  <a:lnTo>
                    <a:pt x="96" y="1354"/>
                  </a:lnTo>
                  <a:lnTo>
                    <a:pt x="96" y="1419"/>
                  </a:lnTo>
                  <a:lnTo>
                    <a:pt x="96" y="1485"/>
                  </a:lnTo>
                  <a:lnTo>
                    <a:pt x="94" y="1550"/>
                  </a:lnTo>
                  <a:lnTo>
                    <a:pt x="91" y="1616"/>
                  </a:lnTo>
                  <a:lnTo>
                    <a:pt x="97" y="1657"/>
                  </a:lnTo>
                  <a:lnTo>
                    <a:pt x="103" y="1699"/>
                  </a:lnTo>
                  <a:lnTo>
                    <a:pt x="109" y="1742"/>
                  </a:lnTo>
                  <a:lnTo>
                    <a:pt x="115" y="1785"/>
                  </a:lnTo>
                  <a:lnTo>
                    <a:pt x="118" y="1827"/>
                  </a:lnTo>
                  <a:lnTo>
                    <a:pt x="123" y="1870"/>
                  </a:lnTo>
                  <a:lnTo>
                    <a:pt x="124" y="1913"/>
                  </a:lnTo>
                  <a:lnTo>
                    <a:pt x="125" y="1956"/>
                  </a:lnTo>
                  <a:lnTo>
                    <a:pt x="117" y="1952"/>
                  </a:lnTo>
                  <a:lnTo>
                    <a:pt x="109" y="1949"/>
                  </a:lnTo>
                  <a:lnTo>
                    <a:pt x="106" y="1947"/>
                  </a:lnTo>
                  <a:lnTo>
                    <a:pt x="102" y="1949"/>
                  </a:lnTo>
                  <a:lnTo>
                    <a:pt x="99" y="1951"/>
                  </a:lnTo>
                  <a:lnTo>
                    <a:pt x="97" y="1956"/>
                  </a:lnTo>
                  <a:lnTo>
                    <a:pt x="98" y="1965"/>
                  </a:lnTo>
                  <a:lnTo>
                    <a:pt x="100" y="1976"/>
                  </a:lnTo>
                  <a:lnTo>
                    <a:pt x="101" y="1986"/>
                  </a:lnTo>
                  <a:lnTo>
                    <a:pt x="102" y="1997"/>
                  </a:lnTo>
                  <a:lnTo>
                    <a:pt x="101" y="2007"/>
                  </a:lnTo>
                  <a:lnTo>
                    <a:pt x="99" y="2017"/>
                  </a:lnTo>
                  <a:lnTo>
                    <a:pt x="93" y="2026"/>
                  </a:lnTo>
                  <a:lnTo>
                    <a:pt x="87" y="2035"/>
                  </a:lnTo>
                  <a:lnTo>
                    <a:pt x="90" y="2073"/>
                  </a:lnTo>
                  <a:lnTo>
                    <a:pt x="96" y="2111"/>
                  </a:lnTo>
                  <a:lnTo>
                    <a:pt x="100" y="2150"/>
                  </a:lnTo>
                  <a:lnTo>
                    <a:pt x="107" y="2189"/>
                  </a:lnTo>
                  <a:lnTo>
                    <a:pt x="114" y="2226"/>
                  </a:lnTo>
                  <a:lnTo>
                    <a:pt x="123" y="2263"/>
                  </a:lnTo>
                  <a:lnTo>
                    <a:pt x="133" y="2299"/>
                  </a:lnTo>
                  <a:lnTo>
                    <a:pt x="145" y="2336"/>
                  </a:lnTo>
                  <a:lnTo>
                    <a:pt x="141" y="2343"/>
                  </a:lnTo>
                  <a:lnTo>
                    <a:pt x="136" y="2349"/>
                  </a:lnTo>
                  <a:lnTo>
                    <a:pt x="130" y="2353"/>
                  </a:lnTo>
                  <a:lnTo>
                    <a:pt x="125" y="2356"/>
                  </a:lnTo>
                  <a:lnTo>
                    <a:pt x="118" y="2357"/>
                  </a:lnTo>
                  <a:lnTo>
                    <a:pt x="111" y="2357"/>
                  </a:lnTo>
                  <a:lnTo>
                    <a:pt x="105" y="2356"/>
                  </a:lnTo>
                  <a:lnTo>
                    <a:pt x="99" y="2354"/>
                  </a:lnTo>
                  <a:lnTo>
                    <a:pt x="89" y="2344"/>
                  </a:lnTo>
                  <a:lnTo>
                    <a:pt x="85" y="2333"/>
                  </a:lnTo>
                  <a:lnTo>
                    <a:pt x="84" y="2319"/>
                  </a:lnTo>
                  <a:lnTo>
                    <a:pt x="85" y="2307"/>
                  </a:lnTo>
                  <a:lnTo>
                    <a:pt x="84" y="2293"/>
                  </a:lnTo>
                  <a:lnTo>
                    <a:pt x="82" y="2282"/>
                  </a:lnTo>
                  <a:lnTo>
                    <a:pt x="77" y="2272"/>
                  </a:lnTo>
                  <a:lnTo>
                    <a:pt x="66" y="2267"/>
                  </a:lnTo>
                  <a:lnTo>
                    <a:pt x="55" y="2288"/>
                  </a:lnTo>
                  <a:lnTo>
                    <a:pt x="47" y="2310"/>
                  </a:lnTo>
                  <a:lnTo>
                    <a:pt x="41" y="2334"/>
                  </a:lnTo>
                  <a:lnTo>
                    <a:pt x="36" y="2357"/>
                  </a:lnTo>
                  <a:lnTo>
                    <a:pt x="30" y="2381"/>
                  </a:lnTo>
                  <a:lnTo>
                    <a:pt x="26" y="2406"/>
                  </a:lnTo>
                  <a:lnTo>
                    <a:pt x="21" y="2430"/>
                  </a:lnTo>
                  <a:lnTo>
                    <a:pt x="16" y="2455"/>
                  </a:lnTo>
                  <a:lnTo>
                    <a:pt x="7" y="2469"/>
                  </a:lnTo>
                  <a:lnTo>
                    <a:pt x="2" y="2487"/>
                  </a:lnTo>
                  <a:lnTo>
                    <a:pt x="0" y="2504"/>
                  </a:lnTo>
                  <a:lnTo>
                    <a:pt x="1" y="2523"/>
                  </a:lnTo>
                  <a:lnTo>
                    <a:pt x="2" y="2541"/>
                  </a:lnTo>
                  <a:lnTo>
                    <a:pt x="5" y="2560"/>
                  </a:lnTo>
                  <a:lnTo>
                    <a:pt x="6" y="2580"/>
                  </a:lnTo>
                  <a:lnTo>
                    <a:pt x="6" y="2599"/>
                  </a:lnTo>
                  <a:lnTo>
                    <a:pt x="24" y="2604"/>
                  </a:lnTo>
                  <a:lnTo>
                    <a:pt x="41" y="2613"/>
                  </a:lnTo>
                  <a:lnTo>
                    <a:pt x="55" y="2626"/>
                  </a:lnTo>
                  <a:lnTo>
                    <a:pt x="71" y="2640"/>
                  </a:lnTo>
                  <a:lnTo>
                    <a:pt x="84" y="2654"/>
                  </a:lnTo>
                  <a:lnTo>
                    <a:pt x="100" y="2667"/>
                  </a:lnTo>
                  <a:lnTo>
                    <a:pt x="117" y="2678"/>
                  </a:lnTo>
                  <a:lnTo>
                    <a:pt x="137" y="2687"/>
                  </a:lnTo>
                  <a:lnTo>
                    <a:pt x="152" y="2702"/>
                  </a:lnTo>
                  <a:lnTo>
                    <a:pt x="166" y="2719"/>
                  </a:lnTo>
                  <a:lnTo>
                    <a:pt x="181" y="2734"/>
                  </a:lnTo>
                  <a:lnTo>
                    <a:pt x="196" y="2751"/>
                  </a:lnTo>
                  <a:lnTo>
                    <a:pt x="209" y="2766"/>
                  </a:lnTo>
                  <a:lnTo>
                    <a:pt x="225" y="2780"/>
                  </a:lnTo>
                  <a:lnTo>
                    <a:pt x="242" y="2793"/>
                  </a:lnTo>
                  <a:lnTo>
                    <a:pt x="261" y="2803"/>
                  </a:lnTo>
                  <a:lnTo>
                    <a:pt x="273" y="2803"/>
                  </a:lnTo>
                  <a:lnTo>
                    <a:pt x="285" y="2803"/>
                  </a:lnTo>
                  <a:lnTo>
                    <a:pt x="298" y="2802"/>
                  </a:lnTo>
                  <a:lnTo>
                    <a:pt x="311" y="2801"/>
                  </a:lnTo>
                  <a:lnTo>
                    <a:pt x="322" y="2798"/>
                  </a:lnTo>
                  <a:lnTo>
                    <a:pt x="335" y="2798"/>
                  </a:lnTo>
                  <a:lnTo>
                    <a:pt x="346" y="2798"/>
                  </a:lnTo>
                  <a:lnTo>
                    <a:pt x="359" y="2803"/>
                  </a:lnTo>
                  <a:lnTo>
                    <a:pt x="364" y="2796"/>
                  </a:lnTo>
                  <a:lnTo>
                    <a:pt x="363" y="2791"/>
                  </a:lnTo>
                  <a:lnTo>
                    <a:pt x="358" y="2784"/>
                  </a:lnTo>
                  <a:lnTo>
                    <a:pt x="357" y="2778"/>
                  </a:lnTo>
                  <a:lnTo>
                    <a:pt x="350" y="2780"/>
                  </a:lnTo>
                  <a:lnTo>
                    <a:pt x="344" y="2782"/>
                  </a:lnTo>
                  <a:lnTo>
                    <a:pt x="336" y="2782"/>
                  </a:lnTo>
                  <a:lnTo>
                    <a:pt x="329" y="2783"/>
                  </a:lnTo>
                  <a:lnTo>
                    <a:pt x="321" y="2771"/>
                  </a:lnTo>
                  <a:lnTo>
                    <a:pt x="313" y="2760"/>
                  </a:lnTo>
                  <a:lnTo>
                    <a:pt x="306" y="2749"/>
                  </a:lnTo>
                  <a:lnTo>
                    <a:pt x="300" y="2738"/>
                  </a:lnTo>
                  <a:lnTo>
                    <a:pt x="294" y="2725"/>
                  </a:lnTo>
                  <a:lnTo>
                    <a:pt x="293" y="2714"/>
                  </a:lnTo>
                  <a:lnTo>
                    <a:pt x="295" y="2702"/>
                  </a:lnTo>
                  <a:lnTo>
                    <a:pt x="303" y="2692"/>
                  </a:lnTo>
                  <a:lnTo>
                    <a:pt x="303" y="2681"/>
                  </a:lnTo>
                  <a:lnTo>
                    <a:pt x="302" y="2674"/>
                  </a:lnTo>
                  <a:lnTo>
                    <a:pt x="297" y="2666"/>
                  </a:lnTo>
                  <a:lnTo>
                    <a:pt x="291" y="2659"/>
                  </a:lnTo>
                  <a:lnTo>
                    <a:pt x="284" y="2659"/>
                  </a:lnTo>
                  <a:lnTo>
                    <a:pt x="279" y="2659"/>
                  </a:lnTo>
                  <a:lnTo>
                    <a:pt x="273" y="2657"/>
                  </a:lnTo>
                  <a:lnTo>
                    <a:pt x="270" y="2655"/>
                  </a:lnTo>
                  <a:lnTo>
                    <a:pt x="262" y="2646"/>
                  </a:lnTo>
                  <a:lnTo>
                    <a:pt x="258" y="2639"/>
                  </a:lnTo>
                  <a:lnTo>
                    <a:pt x="260" y="2631"/>
                  </a:lnTo>
                  <a:lnTo>
                    <a:pt x="264" y="2629"/>
                  </a:lnTo>
                  <a:lnTo>
                    <a:pt x="270" y="2628"/>
                  </a:lnTo>
                  <a:lnTo>
                    <a:pt x="276" y="2629"/>
                  </a:lnTo>
                  <a:lnTo>
                    <a:pt x="283" y="2630"/>
                  </a:lnTo>
                  <a:lnTo>
                    <a:pt x="292" y="2631"/>
                  </a:lnTo>
                  <a:lnTo>
                    <a:pt x="300" y="2631"/>
                  </a:lnTo>
                  <a:lnTo>
                    <a:pt x="309" y="2631"/>
                  </a:lnTo>
                  <a:lnTo>
                    <a:pt x="315" y="2628"/>
                  </a:lnTo>
                  <a:lnTo>
                    <a:pt x="320" y="2624"/>
                  </a:lnTo>
                  <a:lnTo>
                    <a:pt x="321" y="2618"/>
                  </a:lnTo>
                  <a:lnTo>
                    <a:pt x="321" y="2609"/>
                  </a:lnTo>
                  <a:lnTo>
                    <a:pt x="329" y="2605"/>
                  </a:lnTo>
                  <a:lnTo>
                    <a:pt x="338" y="2609"/>
                  </a:lnTo>
                  <a:lnTo>
                    <a:pt x="347" y="2613"/>
                  </a:lnTo>
                  <a:lnTo>
                    <a:pt x="357" y="2617"/>
                  </a:lnTo>
                  <a:lnTo>
                    <a:pt x="364" y="2623"/>
                  </a:lnTo>
                  <a:lnTo>
                    <a:pt x="371" y="2630"/>
                  </a:lnTo>
                  <a:lnTo>
                    <a:pt x="377" y="2636"/>
                  </a:lnTo>
                  <a:lnTo>
                    <a:pt x="384" y="2642"/>
                  </a:lnTo>
                  <a:lnTo>
                    <a:pt x="390" y="2648"/>
                  </a:lnTo>
                  <a:lnTo>
                    <a:pt x="397" y="2655"/>
                  </a:lnTo>
                  <a:lnTo>
                    <a:pt x="402" y="2661"/>
                  </a:lnTo>
                  <a:lnTo>
                    <a:pt x="408" y="2669"/>
                  </a:lnTo>
                  <a:lnTo>
                    <a:pt x="411" y="2672"/>
                  </a:lnTo>
                  <a:lnTo>
                    <a:pt x="417" y="2675"/>
                  </a:lnTo>
                  <a:lnTo>
                    <a:pt x="422" y="2676"/>
                  </a:lnTo>
                  <a:lnTo>
                    <a:pt x="429" y="2678"/>
                  </a:lnTo>
                  <a:lnTo>
                    <a:pt x="435" y="2677"/>
                  </a:lnTo>
                  <a:lnTo>
                    <a:pt x="440" y="2676"/>
                  </a:lnTo>
                  <a:lnTo>
                    <a:pt x="446" y="2675"/>
                  </a:lnTo>
                  <a:lnTo>
                    <a:pt x="453" y="2674"/>
                  </a:lnTo>
                  <a:lnTo>
                    <a:pt x="459" y="2665"/>
                  </a:lnTo>
                  <a:lnTo>
                    <a:pt x="468" y="2658"/>
                  </a:lnTo>
                  <a:lnTo>
                    <a:pt x="477" y="2654"/>
                  </a:lnTo>
                  <a:lnTo>
                    <a:pt x="489" y="2659"/>
                  </a:lnTo>
                  <a:lnTo>
                    <a:pt x="491" y="2669"/>
                  </a:lnTo>
                  <a:lnTo>
                    <a:pt x="494" y="2681"/>
                  </a:lnTo>
                  <a:lnTo>
                    <a:pt x="496" y="2685"/>
                  </a:lnTo>
                  <a:lnTo>
                    <a:pt x="500" y="2690"/>
                  </a:lnTo>
                  <a:lnTo>
                    <a:pt x="504" y="2694"/>
                  </a:lnTo>
                  <a:lnTo>
                    <a:pt x="511" y="2700"/>
                  </a:lnTo>
                  <a:lnTo>
                    <a:pt x="522" y="2700"/>
                  </a:lnTo>
                  <a:lnTo>
                    <a:pt x="534" y="2695"/>
                  </a:lnTo>
                  <a:lnTo>
                    <a:pt x="543" y="2687"/>
                  </a:lnTo>
                  <a:lnTo>
                    <a:pt x="553" y="2679"/>
                  </a:lnTo>
                  <a:lnTo>
                    <a:pt x="560" y="2669"/>
                  </a:lnTo>
                  <a:lnTo>
                    <a:pt x="571" y="2663"/>
                  </a:lnTo>
                  <a:lnTo>
                    <a:pt x="581" y="2658"/>
                  </a:lnTo>
                  <a:lnTo>
                    <a:pt x="592" y="2659"/>
                  </a:lnTo>
                  <a:lnTo>
                    <a:pt x="585" y="2676"/>
                  </a:lnTo>
                  <a:lnTo>
                    <a:pt x="572" y="2691"/>
                  </a:lnTo>
                  <a:lnTo>
                    <a:pt x="554" y="2703"/>
                  </a:lnTo>
                  <a:lnTo>
                    <a:pt x="536" y="2715"/>
                  </a:lnTo>
                  <a:lnTo>
                    <a:pt x="520" y="2727"/>
                  </a:lnTo>
                  <a:lnTo>
                    <a:pt x="511" y="2741"/>
                  </a:lnTo>
                  <a:lnTo>
                    <a:pt x="513" y="2758"/>
                  </a:lnTo>
                  <a:lnTo>
                    <a:pt x="531" y="2778"/>
                  </a:lnTo>
                  <a:lnTo>
                    <a:pt x="547" y="2779"/>
                  </a:lnTo>
                  <a:lnTo>
                    <a:pt x="563" y="2779"/>
                  </a:lnTo>
                  <a:lnTo>
                    <a:pt x="576" y="2776"/>
                  </a:lnTo>
                  <a:lnTo>
                    <a:pt x="590" y="2771"/>
                  </a:lnTo>
                  <a:lnTo>
                    <a:pt x="601" y="2765"/>
                  </a:lnTo>
                  <a:lnTo>
                    <a:pt x="614" y="2758"/>
                  </a:lnTo>
                  <a:lnTo>
                    <a:pt x="627" y="2751"/>
                  </a:lnTo>
                  <a:lnTo>
                    <a:pt x="640" y="2748"/>
                  </a:lnTo>
                  <a:lnTo>
                    <a:pt x="655" y="2733"/>
                  </a:lnTo>
                  <a:lnTo>
                    <a:pt x="672" y="2722"/>
                  </a:lnTo>
                  <a:lnTo>
                    <a:pt x="688" y="2710"/>
                  </a:lnTo>
                  <a:lnTo>
                    <a:pt x="706" y="2700"/>
                  </a:lnTo>
                  <a:lnTo>
                    <a:pt x="722" y="2687"/>
                  </a:lnTo>
                  <a:lnTo>
                    <a:pt x="738" y="2676"/>
                  </a:lnTo>
                  <a:lnTo>
                    <a:pt x="751" y="2661"/>
                  </a:lnTo>
                  <a:lnTo>
                    <a:pt x="764" y="2647"/>
                  </a:lnTo>
                  <a:lnTo>
                    <a:pt x="797" y="2628"/>
                  </a:lnTo>
                  <a:lnTo>
                    <a:pt x="834" y="2615"/>
                  </a:lnTo>
                  <a:lnTo>
                    <a:pt x="872" y="2606"/>
                  </a:lnTo>
                  <a:lnTo>
                    <a:pt x="912" y="2603"/>
                  </a:lnTo>
                  <a:lnTo>
                    <a:pt x="951" y="2602"/>
                  </a:lnTo>
                  <a:lnTo>
                    <a:pt x="992" y="2603"/>
                  </a:lnTo>
                  <a:lnTo>
                    <a:pt x="1033" y="2606"/>
                  </a:lnTo>
                  <a:lnTo>
                    <a:pt x="1075" y="2611"/>
                  </a:lnTo>
                  <a:lnTo>
                    <a:pt x="1029" y="2546"/>
                  </a:lnTo>
                  <a:lnTo>
                    <a:pt x="1032" y="2536"/>
                  </a:lnTo>
                  <a:lnTo>
                    <a:pt x="1039" y="2528"/>
                  </a:lnTo>
                  <a:lnTo>
                    <a:pt x="1044" y="2519"/>
                  </a:lnTo>
                  <a:lnTo>
                    <a:pt x="1051" y="2511"/>
                  </a:lnTo>
                  <a:lnTo>
                    <a:pt x="1056" y="2502"/>
                  </a:lnTo>
                  <a:lnTo>
                    <a:pt x="1061" y="2494"/>
                  </a:lnTo>
                  <a:lnTo>
                    <a:pt x="1064" y="2485"/>
                  </a:lnTo>
                  <a:lnTo>
                    <a:pt x="1067" y="2477"/>
                  </a:lnTo>
                  <a:lnTo>
                    <a:pt x="1055" y="2471"/>
                  </a:lnTo>
                  <a:lnTo>
                    <a:pt x="1050" y="2462"/>
                  </a:lnTo>
                  <a:lnTo>
                    <a:pt x="1048" y="2450"/>
                  </a:lnTo>
                  <a:lnTo>
                    <a:pt x="1048" y="2439"/>
                  </a:lnTo>
                  <a:lnTo>
                    <a:pt x="1048" y="2427"/>
                  </a:lnTo>
                  <a:lnTo>
                    <a:pt x="1048" y="2416"/>
                  </a:lnTo>
                  <a:lnTo>
                    <a:pt x="1043" y="2404"/>
                  </a:lnTo>
                  <a:lnTo>
                    <a:pt x="1037" y="2397"/>
                  </a:lnTo>
                  <a:lnTo>
                    <a:pt x="1040" y="2375"/>
                  </a:lnTo>
                  <a:lnTo>
                    <a:pt x="1044" y="2355"/>
                  </a:lnTo>
                  <a:lnTo>
                    <a:pt x="1048" y="2335"/>
                  </a:lnTo>
                  <a:lnTo>
                    <a:pt x="1052" y="2315"/>
                  </a:lnTo>
                  <a:lnTo>
                    <a:pt x="1056" y="2293"/>
                  </a:lnTo>
                  <a:lnTo>
                    <a:pt x="1060" y="2272"/>
                  </a:lnTo>
                  <a:lnTo>
                    <a:pt x="1065" y="2252"/>
                  </a:lnTo>
                  <a:lnTo>
                    <a:pt x="1071" y="2233"/>
                  </a:lnTo>
                  <a:lnTo>
                    <a:pt x="1073" y="2251"/>
                  </a:lnTo>
                  <a:lnTo>
                    <a:pt x="1075" y="2269"/>
                  </a:lnTo>
                  <a:lnTo>
                    <a:pt x="1076" y="2285"/>
                  </a:lnTo>
                  <a:lnTo>
                    <a:pt x="1078" y="2302"/>
                  </a:lnTo>
                  <a:lnTo>
                    <a:pt x="1079" y="2319"/>
                  </a:lnTo>
                  <a:lnTo>
                    <a:pt x="1082" y="2337"/>
                  </a:lnTo>
                  <a:lnTo>
                    <a:pt x="1083" y="2355"/>
                  </a:lnTo>
                  <a:lnTo>
                    <a:pt x="1085" y="2376"/>
                  </a:lnTo>
                  <a:lnTo>
                    <a:pt x="1090" y="2343"/>
                  </a:lnTo>
                  <a:lnTo>
                    <a:pt x="1094" y="2309"/>
                  </a:lnTo>
                  <a:lnTo>
                    <a:pt x="1094" y="2275"/>
                  </a:lnTo>
                  <a:lnTo>
                    <a:pt x="1094" y="2243"/>
                  </a:lnTo>
                  <a:lnTo>
                    <a:pt x="1092" y="2209"/>
                  </a:lnTo>
                  <a:lnTo>
                    <a:pt x="1089" y="2176"/>
                  </a:lnTo>
                  <a:lnTo>
                    <a:pt x="1087" y="2144"/>
                  </a:lnTo>
                  <a:lnTo>
                    <a:pt x="1087" y="2114"/>
                  </a:lnTo>
                  <a:lnTo>
                    <a:pt x="1093" y="2115"/>
                  </a:lnTo>
                  <a:lnTo>
                    <a:pt x="1097" y="2118"/>
                  </a:lnTo>
                  <a:lnTo>
                    <a:pt x="1094" y="2104"/>
                  </a:lnTo>
                  <a:lnTo>
                    <a:pt x="1092" y="2087"/>
                  </a:lnTo>
                  <a:lnTo>
                    <a:pt x="1090" y="2066"/>
                  </a:lnTo>
                  <a:lnTo>
                    <a:pt x="1090" y="2047"/>
                  </a:lnTo>
                  <a:lnTo>
                    <a:pt x="1090" y="2026"/>
                  </a:lnTo>
                  <a:lnTo>
                    <a:pt x="1094" y="2006"/>
                  </a:lnTo>
                  <a:lnTo>
                    <a:pt x="1098" y="1986"/>
                  </a:lnTo>
                  <a:lnTo>
                    <a:pt x="1107" y="1970"/>
                  </a:lnTo>
                  <a:lnTo>
                    <a:pt x="1110" y="1978"/>
                  </a:lnTo>
                  <a:lnTo>
                    <a:pt x="1113" y="1988"/>
                  </a:lnTo>
                  <a:lnTo>
                    <a:pt x="1114" y="1991"/>
                  </a:lnTo>
                  <a:lnTo>
                    <a:pt x="1115" y="1997"/>
                  </a:lnTo>
                  <a:lnTo>
                    <a:pt x="1115" y="2004"/>
                  </a:lnTo>
                  <a:lnTo>
                    <a:pt x="1115" y="2010"/>
                  </a:lnTo>
                  <a:lnTo>
                    <a:pt x="1119" y="1970"/>
                  </a:lnTo>
                  <a:lnTo>
                    <a:pt x="1124" y="1932"/>
                  </a:lnTo>
                  <a:lnTo>
                    <a:pt x="1131" y="1894"/>
                  </a:lnTo>
                  <a:lnTo>
                    <a:pt x="1138" y="1857"/>
                  </a:lnTo>
                  <a:lnTo>
                    <a:pt x="1142" y="1817"/>
                  </a:lnTo>
                  <a:lnTo>
                    <a:pt x="1146" y="1779"/>
                  </a:lnTo>
                  <a:lnTo>
                    <a:pt x="1147" y="1739"/>
                  </a:lnTo>
                  <a:lnTo>
                    <a:pt x="1146" y="1699"/>
                  </a:lnTo>
                  <a:lnTo>
                    <a:pt x="1133" y="1692"/>
                  </a:lnTo>
                  <a:lnTo>
                    <a:pt x="1125" y="1684"/>
                  </a:lnTo>
                  <a:lnTo>
                    <a:pt x="1120" y="1672"/>
                  </a:lnTo>
                  <a:lnTo>
                    <a:pt x="1116" y="1662"/>
                  </a:lnTo>
                  <a:lnTo>
                    <a:pt x="1113" y="1650"/>
                  </a:lnTo>
                  <a:lnTo>
                    <a:pt x="1112" y="1639"/>
                  </a:lnTo>
                  <a:lnTo>
                    <a:pt x="1111" y="1626"/>
                  </a:lnTo>
                  <a:lnTo>
                    <a:pt x="1110" y="1616"/>
                  </a:lnTo>
                  <a:lnTo>
                    <a:pt x="1087" y="1566"/>
                  </a:lnTo>
                  <a:lnTo>
                    <a:pt x="1073" y="1514"/>
                  </a:lnTo>
                  <a:lnTo>
                    <a:pt x="1061" y="1460"/>
                  </a:lnTo>
                  <a:lnTo>
                    <a:pt x="1055" y="1406"/>
                  </a:lnTo>
                  <a:lnTo>
                    <a:pt x="1049" y="1350"/>
                  </a:lnTo>
                  <a:lnTo>
                    <a:pt x="1046" y="1294"/>
                  </a:lnTo>
                  <a:lnTo>
                    <a:pt x="1041" y="1239"/>
                  </a:lnTo>
                  <a:lnTo>
                    <a:pt x="1037" y="1186"/>
                  </a:lnTo>
                  <a:lnTo>
                    <a:pt x="1025" y="1170"/>
                  </a:lnTo>
                  <a:lnTo>
                    <a:pt x="1020" y="1152"/>
                  </a:lnTo>
                  <a:lnTo>
                    <a:pt x="1016" y="1132"/>
                  </a:lnTo>
                  <a:lnTo>
                    <a:pt x="1017" y="1113"/>
                  </a:lnTo>
                  <a:lnTo>
                    <a:pt x="1017" y="1092"/>
                  </a:lnTo>
                  <a:lnTo>
                    <a:pt x="1019" y="1072"/>
                  </a:lnTo>
                  <a:lnTo>
                    <a:pt x="1019" y="1053"/>
                  </a:lnTo>
                  <a:lnTo>
                    <a:pt x="1016" y="1035"/>
                  </a:lnTo>
                  <a:lnTo>
                    <a:pt x="1014" y="1013"/>
                  </a:lnTo>
                  <a:lnTo>
                    <a:pt x="1012" y="993"/>
                  </a:lnTo>
                  <a:lnTo>
                    <a:pt x="1009" y="974"/>
                  </a:lnTo>
                  <a:lnTo>
                    <a:pt x="1006" y="956"/>
                  </a:lnTo>
                  <a:lnTo>
                    <a:pt x="1003" y="936"/>
                  </a:lnTo>
                  <a:lnTo>
                    <a:pt x="1000" y="918"/>
                  </a:lnTo>
                  <a:lnTo>
                    <a:pt x="996" y="899"/>
                  </a:lnTo>
                  <a:lnTo>
                    <a:pt x="994" y="881"/>
                  </a:lnTo>
                  <a:lnTo>
                    <a:pt x="986" y="897"/>
                  </a:lnTo>
                  <a:lnTo>
                    <a:pt x="982" y="915"/>
                  </a:lnTo>
                  <a:lnTo>
                    <a:pt x="977" y="933"/>
                  </a:lnTo>
                  <a:lnTo>
                    <a:pt x="974" y="952"/>
                  </a:lnTo>
                  <a:lnTo>
                    <a:pt x="967" y="969"/>
                  </a:lnTo>
                  <a:lnTo>
                    <a:pt x="959" y="985"/>
                  </a:lnTo>
                  <a:lnTo>
                    <a:pt x="948" y="1000"/>
                  </a:lnTo>
                  <a:lnTo>
                    <a:pt x="933" y="1012"/>
                  </a:lnTo>
                  <a:lnTo>
                    <a:pt x="930" y="1007"/>
                  </a:lnTo>
                  <a:lnTo>
                    <a:pt x="936" y="973"/>
                  </a:lnTo>
                  <a:lnTo>
                    <a:pt x="943" y="941"/>
                  </a:lnTo>
                  <a:lnTo>
                    <a:pt x="950" y="908"/>
                  </a:lnTo>
                  <a:lnTo>
                    <a:pt x="958" y="875"/>
                  </a:lnTo>
                  <a:lnTo>
                    <a:pt x="964" y="842"/>
                  </a:lnTo>
                  <a:lnTo>
                    <a:pt x="970" y="809"/>
                  </a:lnTo>
                  <a:lnTo>
                    <a:pt x="974" y="775"/>
                  </a:lnTo>
                  <a:lnTo>
                    <a:pt x="976" y="742"/>
                  </a:lnTo>
                  <a:lnTo>
                    <a:pt x="968" y="735"/>
                  </a:lnTo>
                  <a:lnTo>
                    <a:pt x="961" y="735"/>
                  </a:lnTo>
                  <a:lnTo>
                    <a:pt x="953" y="738"/>
                  </a:lnTo>
                  <a:lnTo>
                    <a:pt x="950" y="747"/>
                  </a:lnTo>
                  <a:lnTo>
                    <a:pt x="943" y="774"/>
                  </a:lnTo>
                  <a:lnTo>
                    <a:pt x="937" y="802"/>
                  </a:lnTo>
                  <a:lnTo>
                    <a:pt x="927" y="829"/>
                  </a:lnTo>
                  <a:lnTo>
                    <a:pt x="918" y="857"/>
                  </a:lnTo>
                  <a:lnTo>
                    <a:pt x="906" y="884"/>
                  </a:lnTo>
                  <a:lnTo>
                    <a:pt x="897" y="911"/>
                  </a:lnTo>
                  <a:lnTo>
                    <a:pt x="889" y="939"/>
                  </a:lnTo>
                  <a:lnTo>
                    <a:pt x="885" y="970"/>
                  </a:lnTo>
                  <a:lnTo>
                    <a:pt x="873" y="982"/>
                  </a:lnTo>
                  <a:lnTo>
                    <a:pt x="866" y="973"/>
                  </a:lnTo>
                  <a:lnTo>
                    <a:pt x="861" y="964"/>
                  </a:lnTo>
                  <a:lnTo>
                    <a:pt x="858" y="960"/>
                  </a:lnTo>
                  <a:lnTo>
                    <a:pt x="855" y="957"/>
                  </a:lnTo>
                  <a:lnTo>
                    <a:pt x="850" y="955"/>
                  </a:lnTo>
                  <a:lnTo>
                    <a:pt x="845" y="956"/>
                  </a:lnTo>
                  <a:lnTo>
                    <a:pt x="838" y="957"/>
                  </a:lnTo>
                  <a:lnTo>
                    <a:pt x="832" y="958"/>
                  </a:lnTo>
                  <a:lnTo>
                    <a:pt x="825" y="957"/>
                  </a:lnTo>
                  <a:lnTo>
                    <a:pt x="820" y="956"/>
                  </a:lnTo>
                  <a:lnTo>
                    <a:pt x="811" y="950"/>
                  </a:lnTo>
                  <a:lnTo>
                    <a:pt x="809" y="939"/>
                  </a:lnTo>
                  <a:lnTo>
                    <a:pt x="774" y="772"/>
                  </a:lnTo>
                  <a:lnTo>
                    <a:pt x="776" y="765"/>
                  </a:lnTo>
                  <a:lnTo>
                    <a:pt x="782" y="762"/>
                  </a:lnTo>
                  <a:lnTo>
                    <a:pt x="788" y="760"/>
                  </a:lnTo>
                  <a:lnTo>
                    <a:pt x="796" y="760"/>
                  </a:lnTo>
                  <a:lnTo>
                    <a:pt x="792" y="740"/>
                  </a:lnTo>
                  <a:lnTo>
                    <a:pt x="785" y="723"/>
                  </a:lnTo>
                  <a:lnTo>
                    <a:pt x="775" y="705"/>
                  </a:lnTo>
                  <a:lnTo>
                    <a:pt x="765" y="689"/>
                  </a:lnTo>
                  <a:lnTo>
                    <a:pt x="755" y="672"/>
                  </a:lnTo>
                  <a:lnTo>
                    <a:pt x="748" y="655"/>
                  </a:lnTo>
                  <a:lnTo>
                    <a:pt x="745" y="637"/>
                  </a:lnTo>
                  <a:lnTo>
                    <a:pt x="748" y="618"/>
                  </a:lnTo>
                  <a:lnTo>
                    <a:pt x="758" y="627"/>
                  </a:lnTo>
                  <a:lnTo>
                    <a:pt x="766" y="637"/>
                  </a:lnTo>
                  <a:lnTo>
                    <a:pt x="772" y="649"/>
                  </a:lnTo>
                  <a:lnTo>
                    <a:pt x="777" y="661"/>
                  </a:lnTo>
                  <a:lnTo>
                    <a:pt x="782" y="671"/>
                  </a:lnTo>
                  <a:lnTo>
                    <a:pt x="787" y="681"/>
                  </a:lnTo>
                  <a:lnTo>
                    <a:pt x="795" y="690"/>
                  </a:lnTo>
                  <a:lnTo>
                    <a:pt x="806" y="697"/>
                  </a:lnTo>
                  <a:lnTo>
                    <a:pt x="811" y="685"/>
                  </a:lnTo>
                  <a:lnTo>
                    <a:pt x="812" y="672"/>
                  </a:lnTo>
                  <a:lnTo>
                    <a:pt x="809" y="659"/>
                  </a:lnTo>
                  <a:lnTo>
                    <a:pt x="804" y="646"/>
                  </a:lnTo>
                  <a:lnTo>
                    <a:pt x="799" y="633"/>
                  </a:lnTo>
                  <a:lnTo>
                    <a:pt x="794" y="619"/>
                  </a:lnTo>
                  <a:lnTo>
                    <a:pt x="792" y="606"/>
                  </a:lnTo>
                  <a:lnTo>
                    <a:pt x="794" y="593"/>
                  </a:lnTo>
                  <a:lnTo>
                    <a:pt x="804" y="603"/>
                  </a:lnTo>
                  <a:lnTo>
                    <a:pt x="814" y="614"/>
                  </a:lnTo>
                  <a:lnTo>
                    <a:pt x="825" y="624"/>
                  </a:lnTo>
                  <a:lnTo>
                    <a:pt x="838" y="634"/>
                  </a:lnTo>
                  <a:lnTo>
                    <a:pt x="848" y="642"/>
                  </a:lnTo>
                  <a:lnTo>
                    <a:pt x="860" y="651"/>
                  </a:lnTo>
                  <a:lnTo>
                    <a:pt x="872" y="659"/>
                  </a:lnTo>
                  <a:lnTo>
                    <a:pt x="885" y="667"/>
                  </a:lnTo>
                  <a:lnTo>
                    <a:pt x="893" y="659"/>
                  </a:lnTo>
                  <a:lnTo>
                    <a:pt x="870" y="626"/>
                  </a:lnTo>
                  <a:lnTo>
                    <a:pt x="848" y="595"/>
                  </a:lnTo>
                  <a:lnTo>
                    <a:pt x="825" y="563"/>
                  </a:lnTo>
                  <a:lnTo>
                    <a:pt x="805" y="532"/>
                  </a:lnTo>
                  <a:lnTo>
                    <a:pt x="784" y="499"/>
                  </a:lnTo>
                  <a:lnTo>
                    <a:pt x="766" y="467"/>
                  </a:lnTo>
                  <a:lnTo>
                    <a:pt x="748" y="433"/>
                  </a:lnTo>
                  <a:lnTo>
                    <a:pt x="733" y="401"/>
                  </a:lnTo>
                  <a:lnTo>
                    <a:pt x="717" y="368"/>
                  </a:lnTo>
                  <a:lnTo>
                    <a:pt x="702" y="335"/>
                  </a:lnTo>
                  <a:lnTo>
                    <a:pt x="686" y="302"/>
                  </a:lnTo>
                  <a:lnTo>
                    <a:pt x="673" y="269"/>
                  </a:lnTo>
                  <a:lnTo>
                    <a:pt x="659" y="236"/>
                  </a:lnTo>
                  <a:lnTo>
                    <a:pt x="647" y="202"/>
                  </a:lnTo>
                  <a:lnTo>
                    <a:pt x="636" y="168"/>
                  </a:lnTo>
                  <a:lnTo>
                    <a:pt x="627" y="136"/>
                  </a:lnTo>
                  <a:lnTo>
                    <a:pt x="614" y="124"/>
                  </a:lnTo>
                  <a:lnTo>
                    <a:pt x="607" y="113"/>
                  </a:lnTo>
                  <a:lnTo>
                    <a:pt x="602" y="100"/>
                  </a:lnTo>
                  <a:lnTo>
                    <a:pt x="601" y="86"/>
                  </a:lnTo>
                  <a:lnTo>
                    <a:pt x="599" y="72"/>
                  </a:lnTo>
                  <a:lnTo>
                    <a:pt x="598" y="58"/>
                  </a:lnTo>
                  <a:lnTo>
                    <a:pt x="595" y="46"/>
                  </a:lnTo>
                  <a:lnTo>
                    <a:pt x="592" y="35"/>
                  </a:lnTo>
                  <a:lnTo>
                    <a:pt x="585" y="39"/>
                  </a:lnTo>
                  <a:lnTo>
                    <a:pt x="582" y="47"/>
                  </a:lnTo>
                  <a:lnTo>
                    <a:pt x="580" y="55"/>
                  </a:lnTo>
                  <a:lnTo>
                    <a:pt x="580" y="65"/>
                  </a:lnTo>
                  <a:lnTo>
                    <a:pt x="577" y="73"/>
                  </a:lnTo>
                  <a:lnTo>
                    <a:pt x="575" y="81"/>
                  </a:lnTo>
                  <a:lnTo>
                    <a:pt x="571" y="86"/>
                  </a:lnTo>
                  <a:lnTo>
                    <a:pt x="564" y="91"/>
                  </a:lnTo>
                  <a:lnTo>
                    <a:pt x="556" y="79"/>
                  </a:lnTo>
                  <a:lnTo>
                    <a:pt x="549" y="68"/>
                  </a:lnTo>
                  <a:lnTo>
                    <a:pt x="544" y="57"/>
                  </a:lnTo>
                  <a:lnTo>
                    <a:pt x="538" y="46"/>
                  </a:lnTo>
                  <a:lnTo>
                    <a:pt x="530" y="35"/>
                  </a:lnTo>
                  <a:lnTo>
                    <a:pt x="523" y="24"/>
                  </a:lnTo>
                  <a:lnTo>
                    <a:pt x="514" y="14"/>
                  </a:lnTo>
                  <a:lnTo>
                    <a:pt x="505" y="7"/>
                  </a:lnTo>
                  <a:lnTo>
                    <a:pt x="490" y="9"/>
                  </a:lnTo>
                  <a:lnTo>
                    <a:pt x="474" y="19"/>
                  </a:lnTo>
                  <a:lnTo>
                    <a:pt x="459" y="32"/>
                  </a:lnTo>
                  <a:lnTo>
                    <a:pt x="446" y="47"/>
                  </a:lnTo>
                  <a:lnTo>
                    <a:pt x="432" y="57"/>
                  </a:lnTo>
                  <a:lnTo>
                    <a:pt x="420" y="60"/>
                  </a:lnTo>
                  <a:lnTo>
                    <a:pt x="410" y="54"/>
                  </a:lnTo>
                  <a:lnTo>
                    <a:pt x="402" y="35"/>
                  </a:lnTo>
                  <a:lnTo>
                    <a:pt x="397" y="33"/>
                  </a:lnTo>
                  <a:lnTo>
                    <a:pt x="393" y="37"/>
                  </a:lnTo>
                  <a:lnTo>
                    <a:pt x="389" y="38"/>
                  </a:lnTo>
                  <a:lnTo>
                    <a:pt x="384" y="37"/>
                  </a:lnTo>
                  <a:lnTo>
                    <a:pt x="377" y="33"/>
                  </a:lnTo>
                  <a:lnTo>
                    <a:pt x="374" y="30"/>
                  </a:lnTo>
                  <a:lnTo>
                    <a:pt x="373" y="24"/>
                  </a:lnTo>
                  <a:lnTo>
                    <a:pt x="373" y="20"/>
                  </a:lnTo>
                  <a:lnTo>
                    <a:pt x="373" y="8"/>
                  </a:lnTo>
                  <a:lnTo>
                    <a:pt x="370" y="0"/>
                  </a:lnTo>
                  <a:lnTo>
                    <a:pt x="354" y="17"/>
                  </a:lnTo>
                  <a:lnTo>
                    <a:pt x="343" y="36"/>
                  </a:lnTo>
                  <a:lnTo>
                    <a:pt x="334" y="56"/>
                  </a:lnTo>
                  <a:lnTo>
                    <a:pt x="329" y="79"/>
                  </a:lnTo>
                  <a:lnTo>
                    <a:pt x="325" y="101"/>
                  </a:lnTo>
                  <a:lnTo>
                    <a:pt x="321" y="124"/>
                  </a:lnTo>
                  <a:lnTo>
                    <a:pt x="317" y="148"/>
                  </a:lnTo>
                  <a:lnTo>
                    <a:pt x="313" y="172"/>
                  </a:lnTo>
                  <a:close/>
                </a:path>
              </a:pathLst>
            </a:custGeom>
            <a:solidFill>
              <a:schemeClr val="accent3">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41"/>
            <p:cNvSpPr>
              <a:spLocks/>
            </p:cNvSpPr>
            <p:nvPr/>
          </p:nvSpPr>
          <p:spPr bwMode="auto">
            <a:xfrm>
              <a:off x="5503863" y="4321175"/>
              <a:ext cx="7938" cy="38100"/>
            </a:xfrm>
            <a:custGeom>
              <a:avLst/>
              <a:gdLst/>
              <a:ahLst/>
              <a:cxnLst>
                <a:cxn ang="0">
                  <a:pos x="15" y="96"/>
                </a:cxn>
                <a:cxn ang="0">
                  <a:pos x="20" y="96"/>
                </a:cxn>
                <a:cxn ang="0">
                  <a:pos x="8" y="0"/>
                </a:cxn>
                <a:cxn ang="0">
                  <a:pos x="3" y="12"/>
                </a:cxn>
                <a:cxn ang="0">
                  <a:pos x="1" y="24"/>
                </a:cxn>
                <a:cxn ang="0">
                  <a:pos x="0" y="37"/>
                </a:cxn>
                <a:cxn ang="0">
                  <a:pos x="2" y="49"/>
                </a:cxn>
                <a:cxn ang="0">
                  <a:pos x="3" y="60"/>
                </a:cxn>
                <a:cxn ang="0">
                  <a:pos x="7" y="72"/>
                </a:cxn>
                <a:cxn ang="0">
                  <a:pos x="10" y="84"/>
                </a:cxn>
                <a:cxn ang="0">
                  <a:pos x="15" y="96"/>
                </a:cxn>
              </a:cxnLst>
              <a:rect l="0" t="0" r="r" b="b"/>
              <a:pathLst>
                <a:path w="20" h="96">
                  <a:moveTo>
                    <a:pt x="15" y="96"/>
                  </a:moveTo>
                  <a:lnTo>
                    <a:pt x="20" y="96"/>
                  </a:lnTo>
                  <a:lnTo>
                    <a:pt x="8" y="0"/>
                  </a:lnTo>
                  <a:lnTo>
                    <a:pt x="3" y="12"/>
                  </a:lnTo>
                  <a:lnTo>
                    <a:pt x="1" y="24"/>
                  </a:lnTo>
                  <a:lnTo>
                    <a:pt x="0" y="37"/>
                  </a:lnTo>
                  <a:lnTo>
                    <a:pt x="2" y="49"/>
                  </a:lnTo>
                  <a:lnTo>
                    <a:pt x="3" y="60"/>
                  </a:lnTo>
                  <a:lnTo>
                    <a:pt x="7" y="72"/>
                  </a:lnTo>
                  <a:lnTo>
                    <a:pt x="10" y="84"/>
                  </a:lnTo>
                  <a:lnTo>
                    <a:pt x="15" y="9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42"/>
            <p:cNvSpPr>
              <a:spLocks/>
            </p:cNvSpPr>
            <p:nvPr/>
          </p:nvSpPr>
          <p:spPr bwMode="auto">
            <a:xfrm>
              <a:off x="5538788" y="4332288"/>
              <a:ext cx="4763" cy="7937"/>
            </a:xfrm>
            <a:custGeom>
              <a:avLst/>
              <a:gdLst/>
              <a:ahLst/>
              <a:cxnLst>
                <a:cxn ang="0">
                  <a:pos x="3" y="0"/>
                </a:cxn>
                <a:cxn ang="0">
                  <a:pos x="0" y="5"/>
                </a:cxn>
                <a:cxn ang="0">
                  <a:pos x="3" y="10"/>
                </a:cxn>
                <a:cxn ang="0">
                  <a:pos x="6" y="14"/>
                </a:cxn>
                <a:cxn ang="0">
                  <a:pos x="9" y="20"/>
                </a:cxn>
                <a:cxn ang="0">
                  <a:pos x="13" y="13"/>
                </a:cxn>
                <a:cxn ang="0">
                  <a:pos x="13" y="6"/>
                </a:cxn>
                <a:cxn ang="0">
                  <a:pos x="8" y="1"/>
                </a:cxn>
                <a:cxn ang="0">
                  <a:pos x="3" y="0"/>
                </a:cxn>
              </a:cxnLst>
              <a:rect l="0" t="0" r="r" b="b"/>
              <a:pathLst>
                <a:path w="13" h="20">
                  <a:moveTo>
                    <a:pt x="3" y="0"/>
                  </a:moveTo>
                  <a:lnTo>
                    <a:pt x="0" y="5"/>
                  </a:lnTo>
                  <a:lnTo>
                    <a:pt x="3" y="10"/>
                  </a:lnTo>
                  <a:lnTo>
                    <a:pt x="6" y="14"/>
                  </a:lnTo>
                  <a:lnTo>
                    <a:pt x="9" y="20"/>
                  </a:lnTo>
                  <a:lnTo>
                    <a:pt x="13" y="13"/>
                  </a:lnTo>
                  <a:lnTo>
                    <a:pt x="13" y="6"/>
                  </a:lnTo>
                  <a:lnTo>
                    <a:pt x="8" y="1"/>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43"/>
            <p:cNvSpPr>
              <a:spLocks/>
            </p:cNvSpPr>
            <p:nvPr/>
          </p:nvSpPr>
          <p:spPr bwMode="auto">
            <a:xfrm>
              <a:off x="5562600" y="4341813"/>
              <a:ext cx="6350" cy="33337"/>
            </a:xfrm>
            <a:custGeom>
              <a:avLst/>
              <a:gdLst/>
              <a:ahLst/>
              <a:cxnLst>
                <a:cxn ang="0">
                  <a:pos x="0" y="25"/>
                </a:cxn>
                <a:cxn ang="0">
                  <a:pos x="10" y="83"/>
                </a:cxn>
                <a:cxn ang="0">
                  <a:pos x="12" y="74"/>
                </a:cxn>
                <a:cxn ang="0">
                  <a:pos x="14" y="64"/>
                </a:cxn>
                <a:cxn ang="0">
                  <a:pos x="14" y="53"/>
                </a:cxn>
                <a:cxn ang="0">
                  <a:pos x="15" y="43"/>
                </a:cxn>
                <a:cxn ang="0">
                  <a:pos x="14" y="31"/>
                </a:cxn>
                <a:cxn ang="0">
                  <a:pos x="14" y="21"/>
                </a:cxn>
                <a:cxn ang="0">
                  <a:pos x="12" y="9"/>
                </a:cxn>
                <a:cxn ang="0">
                  <a:pos x="10" y="0"/>
                </a:cxn>
                <a:cxn ang="0">
                  <a:pos x="1" y="3"/>
                </a:cxn>
                <a:cxn ang="0">
                  <a:pos x="0" y="9"/>
                </a:cxn>
                <a:cxn ang="0">
                  <a:pos x="0" y="17"/>
                </a:cxn>
                <a:cxn ang="0">
                  <a:pos x="0" y="25"/>
                </a:cxn>
              </a:cxnLst>
              <a:rect l="0" t="0" r="r" b="b"/>
              <a:pathLst>
                <a:path w="15" h="83">
                  <a:moveTo>
                    <a:pt x="0" y="25"/>
                  </a:moveTo>
                  <a:lnTo>
                    <a:pt x="10" y="83"/>
                  </a:lnTo>
                  <a:lnTo>
                    <a:pt x="12" y="74"/>
                  </a:lnTo>
                  <a:lnTo>
                    <a:pt x="14" y="64"/>
                  </a:lnTo>
                  <a:lnTo>
                    <a:pt x="14" y="53"/>
                  </a:lnTo>
                  <a:lnTo>
                    <a:pt x="15" y="43"/>
                  </a:lnTo>
                  <a:lnTo>
                    <a:pt x="14" y="31"/>
                  </a:lnTo>
                  <a:lnTo>
                    <a:pt x="14" y="21"/>
                  </a:lnTo>
                  <a:lnTo>
                    <a:pt x="12" y="9"/>
                  </a:lnTo>
                  <a:lnTo>
                    <a:pt x="10" y="0"/>
                  </a:lnTo>
                  <a:lnTo>
                    <a:pt x="1" y="3"/>
                  </a:lnTo>
                  <a:lnTo>
                    <a:pt x="0" y="9"/>
                  </a:lnTo>
                  <a:lnTo>
                    <a:pt x="0" y="17"/>
                  </a:lnTo>
                  <a:lnTo>
                    <a:pt x="0" y="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44"/>
            <p:cNvSpPr>
              <a:spLocks/>
            </p:cNvSpPr>
            <p:nvPr/>
          </p:nvSpPr>
          <p:spPr bwMode="auto">
            <a:xfrm>
              <a:off x="5446713" y="4376738"/>
              <a:ext cx="6350" cy="3175"/>
            </a:xfrm>
            <a:custGeom>
              <a:avLst/>
              <a:gdLst/>
              <a:ahLst/>
              <a:cxnLst>
                <a:cxn ang="0">
                  <a:pos x="0" y="7"/>
                </a:cxn>
                <a:cxn ang="0">
                  <a:pos x="0" y="9"/>
                </a:cxn>
                <a:cxn ang="0">
                  <a:pos x="15" y="9"/>
                </a:cxn>
                <a:cxn ang="0">
                  <a:pos x="15" y="1"/>
                </a:cxn>
                <a:cxn ang="0">
                  <a:pos x="6" y="0"/>
                </a:cxn>
                <a:cxn ang="0">
                  <a:pos x="0" y="7"/>
                </a:cxn>
              </a:cxnLst>
              <a:rect l="0" t="0" r="r" b="b"/>
              <a:pathLst>
                <a:path w="15" h="9">
                  <a:moveTo>
                    <a:pt x="0" y="7"/>
                  </a:moveTo>
                  <a:lnTo>
                    <a:pt x="0" y="9"/>
                  </a:lnTo>
                  <a:lnTo>
                    <a:pt x="15" y="9"/>
                  </a:lnTo>
                  <a:lnTo>
                    <a:pt x="15" y="1"/>
                  </a:lnTo>
                  <a:lnTo>
                    <a:pt x="6" y="0"/>
                  </a:lnTo>
                  <a:lnTo>
                    <a:pt x="0" y="7"/>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45"/>
            <p:cNvSpPr>
              <a:spLocks/>
            </p:cNvSpPr>
            <p:nvPr/>
          </p:nvSpPr>
          <p:spPr bwMode="auto">
            <a:xfrm>
              <a:off x="5284788" y="4383088"/>
              <a:ext cx="82550" cy="168275"/>
            </a:xfrm>
            <a:custGeom>
              <a:avLst/>
              <a:gdLst/>
              <a:ahLst/>
              <a:cxnLst>
                <a:cxn ang="0">
                  <a:pos x="139" y="39"/>
                </a:cxn>
                <a:cxn ang="0">
                  <a:pos x="139" y="79"/>
                </a:cxn>
                <a:cxn ang="0">
                  <a:pos x="139" y="116"/>
                </a:cxn>
                <a:cxn ang="0">
                  <a:pos x="132" y="140"/>
                </a:cxn>
                <a:cxn ang="0">
                  <a:pos x="119" y="163"/>
                </a:cxn>
                <a:cxn ang="0">
                  <a:pos x="109" y="180"/>
                </a:cxn>
                <a:cxn ang="0">
                  <a:pos x="86" y="183"/>
                </a:cxn>
                <a:cxn ang="0">
                  <a:pos x="100" y="208"/>
                </a:cxn>
                <a:cxn ang="0">
                  <a:pos x="112" y="234"/>
                </a:cxn>
                <a:cxn ang="0">
                  <a:pos x="92" y="240"/>
                </a:cxn>
                <a:cxn ang="0">
                  <a:pos x="79" y="220"/>
                </a:cxn>
                <a:cxn ang="0">
                  <a:pos x="65" y="198"/>
                </a:cxn>
                <a:cxn ang="0">
                  <a:pos x="49" y="211"/>
                </a:cxn>
                <a:cxn ang="0">
                  <a:pos x="57" y="234"/>
                </a:cxn>
                <a:cxn ang="0">
                  <a:pos x="58" y="261"/>
                </a:cxn>
                <a:cxn ang="0">
                  <a:pos x="38" y="235"/>
                </a:cxn>
                <a:cxn ang="0">
                  <a:pos x="18" y="215"/>
                </a:cxn>
                <a:cxn ang="0">
                  <a:pos x="5" y="233"/>
                </a:cxn>
                <a:cxn ang="0">
                  <a:pos x="27" y="280"/>
                </a:cxn>
                <a:cxn ang="0">
                  <a:pos x="49" y="327"/>
                </a:cxn>
                <a:cxn ang="0">
                  <a:pos x="68" y="367"/>
                </a:cxn>
                <a:cxn ang="0">
                  <a:pos x="89" y="400"/>
                </a:cxn>
                <a:cxn ang="0">
                  <a:pos x="124" y="425"/>
                </a:cxn>
                <a:cxn ang="0">
                  <a:pos x="144" y="424"/>
                </a:cxn>
                <a:cxn ang="0">
                  <a:pos x="161" y="415"/>
                </a:cxn>
                <a:cxn ang="0">
                  <a:pos x="169" y="395"/>
                </a:cxn>
                <a:cxn ang="0">
                  <a:pos x="161" y="375"/>
                </a:cxn>
                <a:cxn ang="0">
                  <a:pos x="141" y="363"/>
                </a:cxn>
                <a:cxn ang="0">
                  <a:pos x="142" y="350"/>
                </a:cxn>
                <a:cxn ang="0">
                  <a:pos x="164" y="336"/>
                </a:cxn>
                <a:cxn ang="0">
                  <a:pos x="169" y="314"/>
                </a:cxn>
                <a:cxn ang="0">
                  <a:pos x="147" y="297"/>
                </a:cxn>
                <a:cxn ang="0">
                  <a:pos x="151" y="281"/>
                </a:cxn>
                <a:cxn ang="0">
                  <a:pos x="166" y="279"/>
                </a:cxn>
                <a:cxn ang="0">
                  <a:pos x="185" y="273"/>
                </a:cxn>
                <a:cxn ang="0">
                  <a:pos x="193" y="256"/>
                </a:cxn>
                <a:cxn ang="0">
                  <a:pos x="207" y="242"/>
                </a:cxn>
                <a:cxn ang="0">
                  <a:pos x="193" y="214"/>
                </a:cxn>
                <a:cxn ang="0">
                  <a:pos x="185" y="171"/>
                </a:cxn>
                <a:cxn ang="0">
                  <a:pos x="191" y="120"/>
                </a:cxn>
                <a:cxn ang="0">
                  <a:pos x="187" y="85"/>
                </a:cxn>
                <a:cxn ang="0">
                  <a:pos x="173" y="64"/>
                </a:cxn>
                <a:cxn ang="0">
                  <a:pos x="167" y="41"/>
                </a:cxn>
                <a:cxn ang="0">
                  <a:pos x="157" y="16"/>
                </a:cxn>
                <a:cxn ang="0">
                  <a:pos x="143" y="0"/>
                </a:cxn>
              </a:cxnLst>
              <a:rect l="0" t="0" r="r" b="b"/>
              <a:pathLst>
                <a:path w="208" h="425">
                  <a:moveTo>
                    <a:pt x="131" y="15"/>
                  </a:moveTo>
                  <a:lnTo>
                    <a:pt x="136" y="25"/>
                  </a:lnTo>
                  <a:lnTo>
                    <a:pt x="139" y="39"/>
                  </a:lnTo>
                  <a:lnTo>
                    <a:pt x="139" y="51"/>
                  </a:lnTo>
                  <a:lnTo>
                    <a:pt x="140" y="66"/>
                  </a:lnTo>
                  <a:lnTo>
                    <a:pt x="139" y="79"/>
                  </a:lnTo>
                  <a:lnTo>
                    <a:pt x="139" y="93"/>
                  </a:lnTo>
                  <a:lnTo>
                    <a:pt x="138" y="104"/>
                  </a:lnTo>
                  <a:lnTo>
                    <a:pt x="139" y="116"/>
                  </a:lnTo>
                  <a:lnTo>
                    <a:pt x="139" y="124"/>
                  </a:lnTo>
                  <a:lnTo>
                    <a:pt x="137" y="133"/>
                  </a:lnTo>
                  <a:lnTo>
                    <a:pt x="132" y="140"/>
                  </a:lnTo>
                  <a:lnTo>
                    <a:pt x="129" y="148"/>
                  </a:lnTo>
                  <a:lnTo>
                    <a:pt x="123" y="154"/>
                  </a:lnTo>
                  <a:lnTo>
                    <a:pt x="119" y="163"/>
                  </a:lnTo>
                  <a:lnTo>
                    <a:pt x="115" y="171"/>
                  </a:lnTo>
                  <a:lnTo>
                    <a:pt x="116" y="183"/>
                  </a:lnTo>
                  <a:lnTo>
                    <a:pt x="109" y="180"/>
                  </a:lnTo>
                  <a:lnTo>
                    <a:pt x="101" y="177"/>
                  </a:lnTo>
                  <a:lnTo>
                    <a:pt x="93" y="176"/>
                  </a:lnTo>
                  <a:lnTo>
                    <a:pt x="86" y="183"/>
                  </a:lnTo>
                  <a:lnTo>
                    <a:pt x="87" y="190"/>
                  </a:lnTo>
                  <a:lnTo>
                    <a:pt x="93" y="199"/>
                  </a:lnTo>
                  <a:lnTo>
                    <a:pt x="100" y="208"/>
                  </a:lnTo>
                  <a:lnTo>
                    <a:pt x="106" y="217"/>
                  </a:lnTo>
                  <a:lnTo>
                    <a:pt x="111" y="225"/>
                  </a:lnTo>
                  <a:lnTo>
                    <a:pt x="112" y="234"/>
                  </a:lnTo>
                  <a:lnTo>
                    <a:pt x="109" y="241"/>
                  </a:lnTo>
                  <a:lnTo>
                    <a:pt x="98" y="248"/>
                  </a:lnTo>
                  <a:lnTo>
                    <a:pt x="92" y="240"/>
                  </a:lnTo>
                  <a:lnTo>
                    <a:pt x="87" y="233"/>
                  </a:lnTo>
                  <a:lnTo>
                    <a:pt x="83" y="226"/>
                  </a:lnTo>
                  <a:lnTo>
                    <a:pt x="79" y="220"/>
                  </a:lnTo>
                  <a:lnTo>
                    <a:pt x="75" y="212"/>
                  </a:lnTo>
                  <a:lnTo>
                    <a:pt x="70" y="205"/>
                  </a:lnTo>
                  <a:lnTo>
                    <a:pt x="65" y="198"/>
                  </a:lnTo>
                  <a:lnTo>
                    <a:pt x="58" y="195"/>
                  </a:lnTo>
                  <a:lnTo>
                    <a:pt x="50" y="203"/>
                  </a:lnTo>
                  <a:lnTo>
                    <a:pt x="49" y="211"/>
                  </a:lnTo>
                  <a:lnTo>
                    <a:pt x="50" y="218"/>
                  </a:lnTo>
                  <a:lnTo>
                    <a:pt x="55" y="227"/>
                  </a:lnTo>
                  <a:lnTo>
                    <a:pt x="57" y="234"/>
                  </a:lnTo>
                  <a:lnTo>
                    <a:pt x="60" y="243"/>
                  </a:lnTo>
                  <a:lnTo>
                    <a:pt x="60" y="251"/>
                  </a:lnTo>
                  <a:lnTo>
                    <a:pt x="58" y="261"/>
                  </a:lnTo>
                  <a:lnTo>
                    <a:pt x="50" y="253"/>
                  </a:lnTo>
                  <a:lnTo>
                    <a:pt x="43" y="245"/>
                  </a:lnTo>
                  <a:lnTo>
                    <a:pt x="38" y="235"/>
                  </a:lnTo>
                  <a:lnTo>
                    <a:pt x="32" y="227"/>
                  </a:lnTo>
                  <a:lnTo>
                    <a:pt x="24" y="220"/>
                  </a:lnTo>
                  <a:lnTo>
                    <a:pt x="18" y="215"/>
                  </a:lnTo>
                  <a:lnTo>
                    <a:pt x="9" y="213"/>
                  </a:lnTo>
                  <a:lnTo>
                    <a:pt x="0" y="217"/>
                  </a:lnTo>
                  <a:lnTo>
                    <a:pt x="5" y="233"/>
                  </a:lnTo>
                  <a:lnTo>
                    <a:pt x="12" y="249"/>
                  </a:lnTo>
                  <a:lnTo>
                    <a:pt x="19" y="264"/>
                  </a:lnTo>
                  <a:lnTo>
                    <a:pt x="27" y="280"/>
                  </a:lnTo>
                  <a:lnTo>
                    <a:pt x="33" y="296"/>
                  </a:lnTo>
                  <a:lnTo>
                    <a:pt x="42" y="312"/>
                  </a:lnTo>
                  <a:lnTo>
                    <a:pt x="49" y="327"/>
                  </a:lnTo>
                  <a:lnTo>
                    <a:pt x="58" y="344"/>
                  </a:lnTo>
                  <a:lnTo>
                    <a:pt x="61" y="354"/>
                  </a:lnTo>
                  <a:lnTo>
                    <a:pt x="68" y="367"/>
                  </a:lnTo>
                  <a:lnTo>
                    <a:pt x="74" y="379"/>
                  </a:lnTo>
                  <a:lnTo>
                    <a:pt x="82" y="391"/>
                  </a:lnTo>
                  <a:lnTo>
                    <a:pt x="89" y="400"/>
                  </a:lnTo>
                  <a:lnTo>
                    <a:pt x="100" y="410"/>
                  </a:lnTo>
                  <a:lnTo>
                    <a:pt x="111" y="418"/>
                  </a:lnTo>
                  <a:lnTo>
                    <a:pt x="124" y="425"/>
                  </a:lnTo>
                  <a:lnTo>
                    <a:pt x="131" y="425"/>
                  </a:lnTo>
                  <a:lnTo>
                    <a:pt x="138" y="425"/>
                  </a:lnTo>
                  <a:lnTo>
                    <a:pt x="144" y="424"/>
                  </a:lnTo>
                  <a:lnTo>
                    <a:pt x="151" y="423"/>
                  </a:lnTo>
                  <a:lnTo>
                    <a:pt x="156" y="418"/>
                  </a:lnTo>
                  <a:lnTo>
                    <a:pt x="161" y="415"/>
                  </a:lnTo>
                  <a:lnTo>
                    <a:pt x="165" y="410"/>
                  </a:lnTo>
                  <a:lnTo>
                    <a:pt x="169" y="405"/>
                  </a:lnTo>
                  <a:lnTo>
                    <a:pt x="169" y="395"/>
                  </a:lnTo>
                  <a:lnTo>
                    <a:pt x="168" y="387"/>
                  </a:lnTo>
                  <a:lnTo>
                    <a:pt x="165" y="380"/>
                  </a:lnTo>
                  <a:lnTo>
                    <a:pt x="161" y="375"/>
                  </a:lnTo>
                  <a:lnTo>
                    <a:pt x="155" y="369"/>
                  </a:lnTo>
                  <a:lnTo>
                    <a:pt x="149" y="367"/>
                  </a:lnTo>
                  <a:lnTo>
                    <a:pt x="141" y="363"/>
                  </a:lnTo>
                  <a:lnTo>
                    <a:pt x="134" y="362"/>
                  </a:lnTo>
                  <a:lnTo>
                    <a:pt x="137" y="354"/>
                  </a:lnTo>
                  <a:lnTo>
                    <a:pt x="142" y="350"/>
                  </a:lnTo>
                  <a:lnTo>
                    <a:pt x="149" y="345"/>
                  </a:lnTo>
                  <a:lnTo>
                    <a:pt x="158" y="342"/>
                  </a:lnTo>
                  <a:lnTo>
                    <a:pt x="164" y="336"/>
                  </a:lnTo>
                  <a:lnTo>
                    <a:pt x="170" y="331"/>
                  </a:lnTo>
                  <a:lnTo>
                    <a:pt x="171" y="324"/>
                  </a:lnTo>
                  <a:lnTo>
                    <a:pt x="169" y="314"/>
                  </a:lnTo>
                  <a:lnTo>
                    <a:pt x="162" y="305"/>
                  </a:lnTo>
                  <a:lnTo>
                    <a:pt x="155" y="300"/>
                  </a:lnTo>
                  <a:lnTo>
                    <a:pt x="147" y="297"/>
                  </a:lnTo>
                  <a:lnTo>
                    <a:pt x="144" y="291"/>
                  </a:lnTo>
                  <a:lnTo>
                    <a:pt x="148" y="286"/>
                  </a:lnTo>
                  <a:lnTo>
                    <a:pt x="151" y="281"/>
                  </a:lnTo>
                  <a:lnTo>
                    <a:pt x="156" y="278"/>
                  </a:lnTo>
                  <a:lnTo>
                    <a:pt x="161" y="278"/>
                  </a:lnTo>
                  <a:lnTo>
                    <a:pt x="166" y="279"/>
                  </a:lnTo>
                  <a:lnTo>
                    <a:pt x="171" y="279"/>
                  </a:lnTo>
                  <a:lnTo>
                    <a:pt x="178" y="276"/>
                  </a:lnTo>
                  <a:lnTo>
                    <a:pt x="185" y="273"/>
                  </a:lnTo>
                  <a:lnTo>
                    <a:pt x="185" y="266"/>
                  </a:lnTo>
                  <a:lnTo>
                    <a:pt x="188" y="260"/>
                  </a:lnTo>
                  <a:lnTo>
                    <a:pt x="193" y="256"/>
                  </a:lnTo>
                  <a:lnTo>
                    <a:pt x="200" y="252"/>
                  </a:lnTo>
                  <a:lnTo>
                    <a:pt x="204" y="247"/>
                  </a:lnTo>
                  <a:lnTo>
                    <a:pt x="207" y="242"/>
                  </a:lnTo>
                  <a:lnTo>
                    <a:pt x="208" y="234"/>
                  </a:lnTo>
                  <a:lnTo>
                    <a:pt x="207" y="225"/>
                  </a:lnTo>
                  <a:lnTo>
                    <a:pt x="193" y="214"/>
                  </a:lnTo>
                  <a:lnTo>
                    <a:pt x="185" y="202"/>
                  </a:lnTo>
                  <a:lnTo>
                    <a:pt x="183" y="186"/>
                  </a:lnTo>
                  <a:lnTo>
                    <a:pt x="185" y="171"/>
                  </a:lnTo>
                  <a:lnTo>
                    <a:pt x="187" y="153"/>
                  </a:lnTo>
                  <a:lnTo>
                    <a:pt x="189" y="137"/>
                  </a:lnTo>
                  <a:lnTo>
                    <a:pt x="191" y="120"/>
                  </a:lnTo>
                  <a:lnTo>
                    <a:pt x="189" y="104"/>
                  </a:lnTo>
                  <a:lnTo>
                    <a:pt x="189" y="93"/>
                  </a:lnTo>
                  <a:lnTo>
                    <a:pt x="187" y="85"/>
                  </a:lnTo>
                  <a:lnTo>
                    <a:pt x="183" y="77"/>
                  </a:lnTo>
                  <a:lnTo>
                    <a:pt x="178" y="70"/>
                  </a:lnTo>
                  <a:lnTo>
                    <a:pt x="173" y="64"/>
                  </a:lnTo>
                  <a:lnTo>
                    <a:pt x="168" y="57"/>
                  </a:lnTo>
                  <a:lnTo>
                    <a:pt x="166" y="49"/>
                  </a:lnTo>
                  <a:lnTo>
                    <a:pt x="167" y="41"/>
                  </a:lnTo>
                  <a:lnTo>
                    <a:pt x="164" y="34"/>
                  </a:lnTo>
                  <a:lnTo>
                    <a:pt x="161" y="27"/>
                  </a:lnTo>
                  <a:lnTo>
                    <a:pt x="157" y="16"/>
                  </a:lnTo>
                  <a:lnTo>
                    <a:pt x="153" y="9"/>
                  </a:lnTo>
                  <a:lnTo>
                    <a:pt x="148" y="2"/>
                  </a:lnTo>
                  <a:lnTo>
                    <a:pt x="143" y="0"/>
                  </a:lnTo>
                  <a:lnTo>
                    <a:pt x="137" y="4"/>
                  </a:lnTo>
                  <a:lnTo>
                    <a:pt x="131" y="15"/>
                  </a:lnTo>
                  <a:close/>
                </a:path>
              </a:pathLst>
            </a:custGeom>
            <a:solidFill>
              <a:schemeClr val="accent3">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46"/>
            <p:cNvSpPr>
              <a:spLocks/>
            </p:cNvSpPr>
            <p:nvPr/>
          </p:nvSpPr>
          <p:spPr bwMode="auto">
            <a:xfrm>
              <a:off x="5397500" y="4397375"/>
              <a:ext cx="90488" cy="274637"/>
            </a:xfrm>
            <a:custGeom>
              <a:avLst/>
              <a:gdLst/>
              <a:ahLst/>
              <a:cxnLst>
                <a:cxn ang="0">
                  <a:pos x="123" y="166"/>
                </a:cxn>
                <a:cxn ang="0">
                  <a:pos x="112" y="179"/>
                </a:cxn>
                <a:cxn ang="0">
                  <a:pos x="100" y="194"/>
                </a:cxn>
                <a:cxn ang="0">
                  <a:pos x="85" y="193"/>
                </a:cxn>
                <a:cxn ang="0">
                  <a:pos x="75" y="189"/>
                </a:cxn>
                <a:cxn ang="0">
                  <a:pos x="57" y="176"/>
                </a:cxn>
                <a:cxn ang="0">
                  <a:pos x="58" y="162"/>
                </a:cxn>
                <a:cxn ang="0">
                  <a:pos x="55" y="153"/>
                </a:cxn>
                <a:cxn ang="0">
                  <a:pos x="9" y="275"/>
                </a:cxn>
                <a:cxn ang="0">
                  <a:pos x="1" y="407"/>
                </a:cxn>
                <a:cxn ang="0">
                  <a:pos x="26" y="537"/>
                </a:cxn>
                <a:cxn ang="0">
                  <a:pos x="77" y="655"/>
                </a:cxn>
                <a:cxn ang="0">
                  <a:pos x="90" y="672"/>
                </a:cxn>
                <a:cxn ang="0">
                  <a:pos x="95" y="693"/>
                </a:cxn>
                <a:cxn ang="0">
                  <a:pos x="102" y="661"/>
                </a:cxn>
                <a:cxn ang="0">
                  <a:pos x="108" y="628"/>
                </a:cxn>
                <a:cxn ang="0">
                  <a:pos x="110" y="595"/>
                </a:cxn>
                <a:cxn ang="0">
                  <a:pos x="110" y="564"/>
                </a:cxn>
                <a:cxn ang="0">
                  <a:pos x="117" y="534"/>
                </a:cxn>
                <a:cxn ang="0">
                  <a:pos x="121" y="504"/>
                </a:cxn>
                <a:cxn ang="0">
                  <a:pos x="125" y="472"/>
                </a:cxn>
                <a:cxn ang="0">
                  <a:pos x="138" y="446"/>
                </a:cxn>
                <a:cxn ang="0">
                  <a:pos x="145" y="386"/>
                </a:cxn>
                <a:cxn ang="0">
                  <a:pos x="149" y="326"/>
                </a:cxn>
                <a:cxn ang="0">
                  <a:pos x="152" y="266"/>
                </a:cxn>
                <a:cxn ang="0">
                  <a:pos x="158" y="206"/>
                </a:cxn>
                <a:cxn ang="0">
                  <a:pos x="170" y="211"/>
                </a:cxn>
                <a:cxn ang="0">
                  <a:pos x="184" y="219"/>
                </a:cxn>
                <a:cxn ang="0">
                  <a:pos x="197" y="224"/>
                </a:cxn>
                <a:cxn ang="0">
                  <a:pos x="211" y="224"/>
                </a:cxn>
                <a:cxn ang="0">
                  <a:pos x="223" y="212"/>
                </a:cxn>
                <a:cxn ang="0">
                  <a:pos x="229" y="196"/>
                </a:cxn>
                <a:cxn ang="0">
                  <a:pos x="200" y="162"/>
                </a:cxn>
                <a:cxn ang="0">
                  <a:pos x="177" y="125"/>
                </a:cxn>
                <a:cxn ang="0">
                  <a:pos x="163" y="86"/>
                </a:cxn>
                <a:cxn ang="0">
                  <a:pos x="156" y="45"/>
                </a:cxn>
                <a:cxn ang="0">
                  <a:pos x="141" y="24"/>
                </a:cxn>
                <a:cxn ang="0">
                  <a:pos x="122" y="5"/>
                </a:cxn>
                <a:cxn ang="0">
                  <a:pos x="105" y="1"/>
                </a:cxn>
                <a:cxn ang="0">
                  <a:pos x="100" y="27"/>
                </a:cxn>
              </a:cxnLst>
              <a:rect l="0" t="0" r="r" b="b"/>
              <a:pathLst>
                <a:path w="229" h="693">
                  <a:moveTo>
                    <a:pt x="100" y="27"/>
                  </a:moveTo>
                  <a:lnTo>
                    <a:pt x="123" y="166"/>
                  </a:lnTo>
                  <a:lnTo>
                    <a:pt x="118" y="172"/>
                  </a:lnTo>
                  <a:lnTo>
                    <a:pt x="112" y="179"/>
                  </a:lnTo>
                  <a:lnTo>
                    <a:pt x="105" y="186"/>
                  </a:lnTo>
                  <a:lnTo>
                    <a:pt x="100" y="194"/>
                  </a:lnTo>
                  <a:lnTo>
                    <a:pt x="92" y="193"/>
                  </a:lnTo>
                  <a:lnTo>
                    <a:pt x="85" y="193"/>
                  </a:lnTo>
                  <a:lnTo>
                    <a:pt x="79" y="190"/>
                  </a:lnTo>
                  <a:lnTo>
                    <a:pt x="75" y="189"/>
                  </a:lnTo>
                  <a:lnTo>
                    <a:pt x="65" y="184"/>
                  </a:lnTo>
                  <a:lnTo>
                    <a:pt x="57" y="176"/>
                  </a:lnTo>
                  <a:lnTo>
                    <a:pt x="57" y="169"/>
                  </a:lnTo>
                  <a:lnTo>
                    <a:pt x="58" y="162"/>
                  </a:lnTo>
                  <a:lnTo>
                    <a:pt x="58" y="157"/>
                  </a:lnTo>
                  <a:lnTo>
                    <a:pt x="55" y="153"/>
                  </a:lnTo>
                  <a:lnTo>
                    <a:pt x="26" y="212"/>
                  </a:lnTo>
                  <a:lnTo>
                    <a:pt x="9" y="275"/>
                  </a:lnTo>
                  <a:lnTo>
                    <a:pt x="0" y="340"/>
                  </a:lnTo>
                  <a:lnTo>
                    <a:pt x="1" y="407"/>
                  </a:lnTo>
                  <a:lnTo>
                    <a:pt x="9" y="472"/>
                  </a:lnTo>
                  <a:lnTo>
                    <a:pt x="26" y="537"/>
                  </a:lnTo>
                  <a:lnTo>
                    <a:pt x="48" y="598"/>
                  </a:lnTo>
                  <a:lnTo>
                    <a:pt x="77" y="655"/>
                  </a:lnTo>
                  <a:lnTo>
                    <a:pt x="83" y="662"/>
                  </a:lnTo>
                  <a:lnTo>
                    <a:pt x="90" y="672"/>
                  </a:lnTo>
                  <a:lnTo>
                    <a:pt x="94" y="682"/>
                  </a:lnTo>
                  <a:lnTo>
                    <a:pt x="95" y="693"/>
                  </a:lnTo>
                  <a:lnTo>
                    <a:pt x="99" y="677"/>
                  </a:lnTo>
                  <a:lnTo>
                    <a:pt x="102" y="661"/>
                  </a:lnTo>
                  <a:lnTo>
                    <a:pt x="104" y="644"/>
                  </a:lnTo>
                  <a:lnTo>
                    <a:pt x="108" y="628"/>
                  </a:lnTo>
                  <a:lnTo>
                    <a:pt x="109" y="611"/>
                  </a:lnTo>
                  <a:lnTo>
                    <a:pt x="110" y="595"/>
                  </a:lnTo>
                  <a:lnTo>
                    <a:pt x="110" y="579"/>
                  </a:lnTo>
                  <a:lnTo>
                    <a:pt x="110" y="564"/>
                  </a:lnTo>
                  <a:lnTo>
                    <a:pt x="113" y="549"/>
                  </a:lnTo>
                  <a:lnTo>
                    <a:pt x="117" y="534"/>
                  </a:lnTo>
                  <a:lnTo>
                    <a:pt x="119" y="518"/>
                  </a:lnTo>
                  <a:lnTo>
                    <a:pt x="121" y="504"/>
                  </a:lnTo>
                  <a:lnTo>
                    <a:pt x="122" y="487"/>
                  </a:lnTo>
                  <a:lnTo>
                    <a:pt x="125" y="472"/>
                  </a:lnTo>
                  <a:lnTo>
                    <a:pt x="130" y="459"/>
                  </a:lnTo>
                  <a:lnTo>
                    <a:pt x="138" y="446"/>
                  </a:lnTo>
                  <a:lnTo>
                    <a:pt x="141" y="416"/>
                  </a:lnTo>
                  <a:lnTo>
                    <a:pt x="145" y="386"/>
                  </a:lnTo>
                  <a:lnTo>
                    <a:pt x="147" y="355"/>
                  </a:lnTo>
                  <a:lnTo>
                    <a:pt x="149" y="326"/>
                  </a:lnTo>
                  <a:lnTo>
                    <a:pt x="150" y="296"/>
                  </a:lnTo>
                  <a:lnTo>
                    <a:pt x="152" y="266"/>
                  </a:lnTo>
                  <a:lnTo>
                    <a:pt x="155" y="235"/>
                  </a:lnTo>
                  <a:lnTo>
                    <a:pt x="158" y="206"/>
                  </a:lnTo>
                  <a:lnTo>
                    <a:pt x="164" y="207"/>
                  </a:lnTo>
                  <a:lnTo>
                    <a:pt x="170" y="211"/>
                  </a:lnTo>
                  <a:lnTo>
                    <a:pt x="177" y="214"/>
                  </a:lnTo>
                  <a:lnTo>
                    <a:pt x="184" y="219"/>
                  </a:lnTo>
                  <a:lnTo>
                    <a:pt x="191" y="221"/>
                  </a:lnTo>
                  <a:lnTo>
                    <a:pt x="197" y="224"/>
                  </a:lnTo>
                  <a:lnTo>
                    <a:pt x="204" y="224"/>
                  </a:lnTo>
                  <a:lnTo>
                    <a:pt x="211" y="224"/>
                  </a:lnTo>
                  <a:lnTo>
                    <a:pt x="219" y="219"/>
                  </a:lnTo>
                  <a:lnTo>
                    <a:pt x="223" y="212"/>
                  </a:lnTo>
                  <a:lnTo>
                    <a:pt x="225" y="204"/>
                  </a:lnTo>
                  <a:lnTo>
                    <a:pt x="229" y="196"/>
                  </a:lnTo>
                  <a:lnTo>
                    <a:pt x="212" y="179"/>
                  </a:lnTo>
                  <a:lnTo>
                    <a:pt x="200" y="162"/>
                  </a:lnTo>
                  <a:lnTo>
                    <a:pt x="186" y="143"/>
                  </a:lnTo>
                  <a:lnTo>
                    <a:pt x="177" y="125"/>
                  </a:lnTo>
                  <a:lnTo>
                    <a:pt x="168" y="105"/>
                  </a:lnTo>
                  <a:lnTo>
                    <a:pt x="163" y="86"/>
                  </a:lnTo>
                  <a:lnTo>
                    <a:pt x="158" y="65"/>
                  </a:lnTo>
                  <a:lnTo>
                    <a:pt x="156" y="45"/>
                  </a:lnTo>
                  <a:lnTo>
                    <a:pt x="149" y="34"/>
                  </a:lnTo>
                  <a:lnTo>
                    <a:pt x="141" y="24"/>
                  </a:lnTo>
                  <a:lnTo>
                    <a:pt x="131" y="13"/>
                  </a:lnTo>
                  <a:lnTo>
                    <a:pt x="122" y="5"/>
                  </a:lnTo>
                  <a:lnTo>
                    <a:pt x="112" y="0"/>
                  </a:lnTo>
                  <a:lnTo>
                    <a:pt x="105" y="1"/>
                  </a:lnTo>
                  <a:lnTo>
                    <a:pt x="100" y="9"/>
                  </a:lnTo>
                  <a:lnTo>
                    <a:pt x="100" y="27"/>
                  </a:lnTo>
                  <a:close/>
                </a:path>
              </a:pathLst>
            </a:custGeom>
            <a:solidFill>
              <a:schemeClr val="accent3">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47"/>
            <p:cNvSpPr>
              <a:spLocks/>
            </p:cNvSpPr>
            <p:nvPr/>
          </p:nvSpPr>
          <p:spPr bwMode="auto">
            <a:xfrm>
              <a:off x="5099050" y="4411663"/>
              <a:ext cx="14288" cy="80962"/>
            </a:xfrm>
            <a:custGeom>
              <a:avLst/>
              <a:gdLst/>
              <a:ahLst/>
              <a:cxnLst>
                <a:cxn ang="0">
                  <a:pos x="25" y="0"/>
                </a:cxn>
                <a:cxn ang="0">
                  <a:pos x="19" y="20"/>
                </a:cxn>
                <a:cxn ang="0">
                  <a:pos x="16" y="42"/>
                </a:cxn>
                <a:cxn ang="0">
                  <a:pos x="14" y="65"/>
                </a:cxn>
                <a:cxn ang="0">
                  <a:pos x="13" y="88"/>
                </a:cxn>
                <a:cxn ang="0">
                  <a:pos x="9" y="111"/>
                </a:cxn>
                <a:cxn ang="0">
                  <a:pos x="7" y="133"/>
                </a:cxn>
                <a:cxn ang="0">
                  <a:pos x="4" y="155"/>
                </a:cxn>
                <a:cxn ang="0">
                  <a:pos x="0" y="177"/>
                </a:cxn>
                <a:cxn ang="0">
                  <a:pos x="0" y="184"/>
                </a:cxn>
                <a:cxn ang="0">
                  <a:pos x="4" y="190"/>
                </a:cxn>
                <a:cxn ang="0">
                  <a:pos x="6" y="195"/>
                </a:cxn>
                <a:cxn ang="0">
                  <a:pos x="5" y="204"/>
                </a:cxn>
                <a:cxn ang="0">
                  <a:pos x="9" y="194"/>
                </a:cxn>
                <a:cxn ang="0">
                  <a:pos x="13" y="185"/>
                </a:cxn>
                <a:cxn ang="0">
                  <a:pos x="13" y="175"/>
                </a:cxn>
                <a:cxn ang="0">
                  <a:pos x="14" y="165"/>
                </a:cxn>
                <a:cxn ang="0">
                  <a:pos x="14" y="155"/>
                </a:cxn>
                <a:cxn ang="0">
                  <a:pos x="15" y="144"/>
                </a:cxn>
                <a:cxn ang="0">
                  <a:pos x="16" y="134"/>
                </a:cxn>
                <a:cxn ang="0">
                  <a:pos x="20" y="127"/>
                </a:cxn>
                <a:cxn ang="0">
                  <a:pos x="20" y="113"/>
                </a:cxn>
                <a:cxn ang="0">
                  <a:pos x="22" y="100"/>
                </a:cxn>
                <a:cxn ang="0">
                  <a:pos x="24" y="86"/>
                </a:cxn>
                <a:cxn ang="0">
                  <a:pos x="26" y="74"/>
                </a:cxn>
                <a:cxn ang="0">
                  <a:pos x="26" y="61"/>
                </a:cxn>
                <a:cxn ang="0">
                  <a:pos x="27" y="49"/>
                </a:cxn>
                <a:cxn ang="0">
                  <a:pos x="26" y="37"/>
                </a:cxn>
                <a:cxn ang="0">
                  <a:pos x="25" y="25"/>
                </a:cxn>
                <a:cxn ang="0">
                  <a:pos x="38" y="0"/>
                </a:cxn>
                <a:cxn ang="0">
                  <a:pos x="25" y="0"/>
                </a:cxn>
              </a:cxnLst>
              <a:rect l="0" t="0" r="r" b="b"/>
              <a:pathLst>
                <a:path w="38" h="204">
                  <a:moveTo>
                    <a:pt x="25" y="0"/>
                  </a:moveTo>
                  <a:lnTo>
                    <a:pt x="19" y="20"/>
                  </a:lnTo>
                  <a:lnTo>
                    <a:pt x="16" y="42"/>
                  </a:lnTo>
                  <a:lnTo>
                    <a:pt x="14" y="65"/>
                  </a:lnTo>
                  <a:lnTo>
                    <a:pt x="13" y="88"/>
                  </a:lnTo>
                  <a:lnTo>
                    <a:pt x="9" y="111"/>
                  </a:lnTo>
                  <a:lnTo>
                    <a:pt x="7" y="133"/>
                  </a:lnTo>
                  <a:lnTo>
                    <a:pt x="4" y="155"/>
                  </a:lnTo>
                  <a:lnTo>
                    <a:pt x="0" y="177"/>
                  </a:lnTo>
                  <a:lnTo>
                    <a:pt x="0" y="184"/>
                  </a:lnTo>
                  <a:lnTo>
                    <a:pt x="4" y="190"/>
                  </a:lnTo>
                  <a:lnTo>
                    <a:pt x="6" y="195"/>
                  </a:lnTo>
                  <a:lnTo>
                    <a:pt x="5" y="204"/>
                  </a:lnTo>
                  <a:lnTo>
                    <a:pt x="9" y="194"/>
                  </a:lnTo>
                  <a:lnTo>
                    <a:pt x="13" y="185"/>
                  </a:lnTo>
                  <a:lnTo>
                    <a:pt x="13" y="175"/>
                  </a:lnTo>
                  <a:lnTo>
                    <a:pt x="14" y="165"/>
                  </a:lnTo>
                  <a:lnTo>
                    <a:pt x="14" y="155"/>
                  </a:lnTo>
                  <a:lnTo>
                    <a:pt x="15" y="144"/>
                  </a:lnTo>
                  <a:lnTo>
                    <a:pt x="16" y="134"/>
                  </a:lnTo>
                  <a:lnTo>
                    <a:pt x="20" y="127"/>
                  </a:lnTo>
                  <a:lnTo>
                    <a:pt x="20" y="113"/>
                  </a:lnTo>
                  <a:lnTo>
                    <a:pt x="22" y="100"/>
                  </a:lnTo>
                  <a:lnTo>
                    <a:pt x="24" y="86"/>
                  </a:lnTo>
                  <a:lnTo>
                    <a:pt x="26" y="74"/>
                  </a:lnTo>
                  <a:lnTo>
                    <a:pt x="26" y="61"/>
                  </a:lnTo>
                  <a:lnTo>
                    <a:pt x="27" y="49"/>
                  </a:lnTo>
                  <a:lnTo>
                    <a:pt x="26" y="37"/>
                  </a:lnTo>
                  <a:lnTo>
                    <a:pt x="25" y="25"/>
                  </a:lnTo>
                  <a:lnTo>
                    <a:pt x="38" y="0"/>
                  </a:lnTo>
                  <a:lnTo>
                    <a:pt x="25"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48"/>
            <p:cNvSpPr>
              <a:spLocks/>
            </p:cNvSpPr>
            <p:nvPr/>
          </p:nvSpPr>
          <p:spPr bwMode="auto">
            <a:xfrm>
              <a:off x="5734050" y="4416425"/>
              <a:ext cx="6350" cy="17462"/>
            </a:xfrm>
            <a:custGeom>
              <a:avLst/>
              <a:gdLst/>
              <a:ahLst/>
              <a:cxnLst>
                <a:cxn ang="0">
                  <a:pos x="0" y="0"/>
                </a:cxn>
                <a:cxn ang="0">
                  <a:pos x="1" y="10"/>
                </a:cxn>
                <a:cxn ang="0">
                  <a:pos x="0" y="22"/>
                </a:cxn>
                <a:cxn ang="0">
                  <a:pos x="0" y="28"/>
                </a:cxn>
                <a:cxn ang="0">
                  <a:pos x="1" y="34"/>
                </a:cxn>
                <a:cxn ang="0">
                  <a:pos x="3" y="38"/>
                </a:cxn>
                <a:cxn ang="0">
                  <a:pos x="10" y="44"/>
                </a:cxn>
                <a:cxn ang="0">
                  <a:pos x="10" y="38"/>
                </a:cxn>
                <a:cxn ang="0">
                  <a:pos x="12" y="33"/>
                </a:cxn>
                <a:cxn ang="0">
                  <a:pos x="14" y="25"/>
                </a:cxn>
                <a:cxn ang="0">
                  <a:pos x="15" y="18"/>
                </a:cxn>
                <a:cxn ang="0">
                  <a:pos x="14" y="10"/>
                </a:cxn>
                <a:cxn ang="0">
                  <a:pos x="12" y="4"/>
                </a:cxn>
                <a:cxn ang="0">
                  <a:pos x="6" y="0"/>
                </a:cxn>
                <a:cxn ang="0">
                  <a:pos x="0" y="0"/>
                </a:cxn>
              </a:cxnLst>
              <a:rect l="0" t="0" r="r" b="b"/>
              <a:pathLst>
                <a:path w="15" h="44">
                  <a:moveTo>
                    <a:pt x="0" y="0"/>
                  </a:moveTo>
                  <a:lnTo>
                    <a:pt x="1" y="10"/>
                  </a:lnTo>
                  <a:lnTo>
                    <a:pt x="0" y="22"/>
                  </a:lnTo>
                  <a:lnTo>
                    <a:pt x="0" y="28"/>
                  </a:lnTo>
                  <a:lnTo>
                    <a:pt x="1" y="34"/>
                  </a:lnTo>
                  <a:lnTo>
                    <a:pt x="3" y="38"/>
                  </a:lnTo>
                  <a:lnTo>
                    <a:pt x="10" y="44"/>
                  </a:lnTo>
                  <a:lnTo>
                    <a:pt x="10" y="38"/>
                  </a:lnTo>
                  <a:lnTo>
                    <a:pt x="12" y="33"/>
                  </a:lnTo>
                  <a:lnTo>
                    <a:pt x="14" y="25"/>
                  </a:lnTo>
                  <a:lnTo>
                    <a:pt x="15" y="18"/>
                  </a:lnTo>
                  <a:lnTo>
                    <a:pt x="14" y="10"/>
                  </a:lnTo>
                  <a:lnTo>
                    <a:pt x="12" y="4"/>
                  </a:lnTo>
                  <a:lnTo>
                    <a:pt x="6" y="0"/>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49"/>
            <p:cNvSpPr>
              <a:spLocks/>
            </p:cNvSpPr>
            <p:nvPr/>
          </p:nvSpPr>
          <p:spPr bwMode="auto">
            <a:xfrm>
              <a:off x="5540375" y="4448175"/>
              <a:ext cx="33338" cy="87312"/>
            </a:xfrm>
            <a:custGeom>
              <a:avLst/>
              <a:gdLst/>
              <a:ahLst/>
              <a:cxnLst>
                <a:cxn ang="0">
                  <a:pos x="18" y="0"/>
                </a:cxn>
                <a:cxn ang="0">
                  <a:pos x="15" y="14"/>
                </a:cxn>
                <a:cxn ang="0">
                  <a:pos x="11" y="30"/>
                </a:cxn>
                <a:cxn ang="0">
                  <a:pos x="8" y="44"/>
                </a:cxn>
                <a:cxn ang="0">
                  <a:pos x="4" y="61"/>
                </a:cxn>
                <a:cxn ang="0">
                  <a:pos x="1" y="78"/>
                </a:cxn>
                <a:cxn ang="0">
                  <a:pos x="1" y="95"/>
                </a:cxn>
                <a:cxn ang="0">
                  <a:pos x="0" y="112"/>
                </a:cxn>
                <a:cxn ang="0">
                  <a:pos x="2" y="131"/>
                </a:cxn>
                <a:cxn ang="0">
                  <a:pos x="16" y="138"/>
                </a:cxn>
                <a:cxn ang="0">
                  <a:pos x="27" y="148"/>
                </a:cxn>
                <a:cxn ang="0">
                  <a:pos x="34" y="158"/>
                </a:cxn>
                <a:cxn ang="0">
                  <a:pos x="41" y="171"/>
                </a:cxn>
                <a:cxn ang="0">
                  <a:pos x="47" y="184"/>
                </a:cxn>
                <a:cxn ang="0">
                  <a:pos x="54" y="197"/>
                </a:cxn>
                <a:cxn ang="0">
                  <a:pos x="62" y="210"/>
                </a:cxn>
                <a:cxn ang="0">
                  <a:pos x="73" y="222"/>
                </a:cxn>
                <a:cxn ang="0">
                  <a:pos x="83" y="222"/>
                </a:cxn>
                <a:cxn ang="0">
                  <a:pos x="80" y="208"/>
                </a:cxn>
                <a:cxn ang="0">
                  <a:pos x="76" y="198"/>
                </a:cxn>
                <a:cxn ang="0">
                  <a:pos x="71" y="187"/>
                </a:cxn>
                <a:cxn ang="0">
                  <a:pos x="66" y="177"/>
                </a:cxn>
                <a:cxn ang="0">
                  <a:pos x="61" y="166"/>
                </a:cxn>
                <a:cxn ang="0">
                  <a:pos x="56" y="156"/>
                </a:cxn>
                <a:cxn ang="0">
                  <a:pos x="53" y="144"/>
                </a:cxn>
                <a:cxn ang="0">
                  <a:pos x="53" y="133"/>
                </a:cxn>
                <a:cxn ang="0">
                  <a:pos x="57" y="128"/>
                </a:cxn>
                <a:cxn ang="0">
                  <a:pos x="64" y="125"/>
                </a:cxn>
                <a:cxn ang="0">
                  <a:pos x="71" y="125"/>
                </a:cxn>
                <a:cxn ang="0">
                  <a:pos x="79" y="126"/>
                </a:cxn>
                <a:cxn ang="0">
                  <a:pos x="80" y="115"/>
                </a:cxn>
                <a:cxn ang="0">
                  <a:pos x="79" y="107"/>
                </a:cxn>
                <a:cxn ang="0">
                  <a:pos x="75" y="101"/>
                </a:cxn>
                <a:cxn ang="0">
                  <a:pos x="72" y="94"/>
                </a:cxn>
                <a:cxn ang="0">
                  <a:pos x="66" y="87"/>
                </a:cxn>
                <a:cxn ang="0">
                  <a:pos x="61" y="80"/>
                </a:cxn>
                <a:cxn ang="0">
                  <a:pos x="55" y="74"/>
                </a:cxn>
                <a:cxn ang="0">
                  <a:pos x="53" y="68"/>
                </a:cxn>
                <a:cxn ang="0">
                  <a:pos x="49" y="58"/>
                </a:cxn>
                <a:cxn ang="0">
                  <a:pos x="46" y="48"/>
                </a:cxn>
                <a:cxn ang="0">
                  <a:pos x="41" y="39"/>
                </a:cxn>
                <a:cxn ang="0">
                  <a:pos x="37" y="30"/>
                </a:cxn>
                <a:cxn ang="0">
                  <a:pos x="31" y="21"/>
                </a:cxn>
                <a:cxn ang="0">
                  <a:pos x="26" y="13"/>
                </a:cxn>
                <a:cxn ang="0">
                  <a:pos x="21" y="6"/>
                </a:cxn>
                <a:cxn ang="0">
                  <a:pos x="18" y="0"/>
                </a:cxn>
              </a:cxnLst>
              <a:rect l="0" t="0" r="r" b="b"/>
              <a:pathLst>
                <a:path w="83" h="222">
                  <a:moveTo>
                    <a:pt x="18" y="0"/>
                  </a:moveTo>
                  <a:lnTo>
                    <a:pt x="15" y="14"/>
                  </a:lnTo>
                  <a:lnTo>
                    <a:pt x="11" y="30"/>
                  </a:lnTo>
                  <a:lnTo>
                    <a:pt x="8" y="44"/>
                  </a:lnTo>
                  <a:lnTo>
                    <a:pt x="4" y="61"/>
                  </a:lnTo>
                  <a:lnTo>
                    <a:pt x="1" y="78"/>
                  </a:lnTo>
                  <a:lnTo>
                    <a:pt x="1" y="95"/>
                  </a:lnTo>
                  <a:lnTo>
                    <a:pt x="0" y="112"/>
                  </a:lnTo>
                  <a:lnTo>
                    <a:pt x="2" y="131"/>
                  </a:lnTo>
                  <a:lnTo>
                    <a:pt x="16" y="138"/>
                  </a:lnTo>
                  <a:lnTo>
                    <a:pt x="27" y="148"/>
                  </a:lnTo>
                  <a:lnTo>
                    <a:pt x="34" y="158"/>
                  </a:lnTo>
                  <a:lnTo>
                    <a:pt x="41" y="171"/>
                  </a:lnTo>
                  <a:lnTo>
                    <a:pt x="47" y="184"/>
                  </a:lnTo>
                  <a:lnTo>
                    <a:pt x="54" y="197"/>
                  </a:lnTo>
                  <a:lnTo>
                    <a:pt x="62" y="210"/>
                  </a:lnTo>
                  <a:lnTo>
                    <a:pt x="73" y="222"/>
                  </a:lnTo>
                  <a:lnTo>
                    <a:pt x="83" y="222"/>
                  </a:lnTo>
                  <a:lnTo>
                    <a:pt x="80" y="208"/>
                  </a:lnTo>
                  <a:lnTo>
                    <a:pt x="76" y="198"/>
                  </a:lnTo>
                  <a:lnTo>
                    <a:pt x="71" y="187"/>
                  </a:lnTo>
                  <a:lnTo>
                    <a:pt x="66" y="177"/>
                  </a:lnTo>
                  <a:lnTo>
                    <a:pt x="61" y="166"/>
                  </a:lnTo>
                  <a:lnTo>
                    <a:pt x="56" y="156"/>
                  </a:lnTo>
                  <a:lnTo>
                    <a:pt x="53" y="144"/>
                  </a:lnTo>
                  <a:lnTo>
                    <a:pt x="53" y="133"/>
                  </a:lnTo>
                  <a:lnTo>
                    <a:pt x="57" y="128"/>
                  </a:lnTo>
                  <a:lnTo>
                    <a:pt x="64" y="125"/>
                  </a:lnTo>
                  <a:lnTo>
                    <a:pt x="71" y="125"/>
                  </a:lnTo>
                  <a:lnTo>
                    <a:pt x="79" y="126"/>
                  </a:lnTo>
                  <a:lnTo>
                    <a:pt x="80" y="115"/>
                  </a:lnTo>
                  <a:lnTo>
                    <a:pt x="79" y="107"/>
                  </a:lnTo>
                  <a:lnTo>
                    <a:pt x="75" y="101"/>
                  </a:lnTo>
                  <a:lnTo>
                    <a:pt x="72" y="94"/>
                  </a:lnTo>
                  <a:lnTo>
                    <a:pt x="66" y="87"/>
                  </a:lnTo>
                  <a:lnTo>
                    <a:pt x="61" y="80"/>
                  </a:lnTo>
                  <a:lnTo>
                    <a:pt x="55" y="74"/>
                  </a:lnTo>
                  <a:lnTo>
                    <a:pt x="53" y="68"/>
                  </a:lnTo>
                  <a:lnTo>
                    <a:pt x="49" y="58"/>
                  </a:lnTo>
                  <a:lnTo>
                    <a:pt x="46" y="48"/>
                  </a:lnTo>
                  <a:lnTo>
                    <a:pt x="41" y="39"/>
                  </a:lnTo>
                  <a:lnTo>
                    <a:pt x="37" y="30"/>
                  </a:lnTo>
                  <a:lnTo>
                    <a:pt x="31" y="21"/>
                  </a:lnTo>
                  <a:lnTo>
                    <a:pt x="26" y="13"/>
                  </a:lnTo>
                  <a:lnTo>
                    <a:pt x="21" y="6"/>
                  </a:lnTo>
                  <a:lnTo>
                    <a:pt x="18"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50"/>
            <p:cNvSpPr>
              <a:spLocks/>
            </p:cNvSpPr>
            <p:nvPr/>
          </p:nvSpPr>
          <p:spPr bwMode="auto">
            <a:xfrm>
              <a:off x="5703888" y="4462463"/>
              <a:ext cx="1588" cy="7937"/>
            </a:xfrm>
            <a:custGeom>
              <a:avLst/>
              <a:gdLst/>
              <a:ahLst/>
              <a:cxnLst>
                <a:cxn ang="0">
                  <a:pos x="0" y="18"/>
                </a:cxn>
                <a:cxn ang="0">
                  <a:pos x="5" y="0"/>
                </a:cxn>
                <a:cxn ang="0">
                  <a:pos x="0" y="14"/>
                </a:cxn>
                <a:cxn ang="0">
                  <a:pos x="0" y="18"/>
                </a:cxn>
              </a:cxnLst>
              <a:rect l="0" t="0" r="r" b="b"/>
              <a:pathLst>
                <a:path w="5" h="18">
                  <a:moveTo>
                    <a:pt x="0" y="18"/>
                  </a:moveTo>
                  <a:lnTo>
                    <a:pt x="5" y="0"/>
                  </a:lnTo>
                  <a:lnTo>
                    <a:pt x="0" y="14"/>
                  </a:lnTo>
                  <a:lnTo>
                    <a:pt x="0" y="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51"/>
            <p:cNvSpPr>
              <a:spLocks/>
            </p:cNvSpPr>
            <p:nvPr/>
          </p:nvSpPr>
          <p:spPr bwMode="auto">
            <a:xfrm>
              <a:off x="5634038" y="4500563"/>
              <a:ext cx="142875" cy="120650"/>
            </a:xfrm>
            <a:custGeom>
              <a:avLst/>
              <a:gdLst/>
              <a:ahLst/>
              <a:cxnLst>
                <a:cxn ang="0">
                  <a:pos x="2" y="19"/>
                </a:cxn>
                <a:cxn ang="0">
                  <a:pos x="20" y="43"/>
                </a:cxn>
                <a:cxn ang="0">
                  <a:pos x="47" y="53"/>
                </a:cxn>
                <a:cxn ang="0">
                  <a:pos x="81" y="60"/>
                </a:cxn>
                <a:cxn ang="0">
                  <a:pos x="104" y="73"/>
                </a:cxn>
                <a:cxn ang="0">
                  <a:pos x="118" y="94"/>
                </a:cxn>
                <a:cxn ang="0">
                  <a:pos x="131" y="118"/>
                </a:cxn>
                <a:cxn ang="0">
                  <a:pos x="145" y="143"/>
                </a:cxn>
                <a:cxn ang="0">
                  <a:pos x="147" y="157"/>
                </a:cxn>
                <a:cxn ang="0">
                  <a:pos x="117" y="140"/>
                </a:cxn>
                <a:cxn ang="0">
                  <a:pos x="86" y="127"/>
                </a:cxn>
                <a:cxn ang="0">
                  <a:pos x="55" y="112"/>
                </a:cxn>
                <a:cxn ang="0">
                  <a:pos x="26" y="94"/>
                </a:cxn>
                <a:cxn ang="0">
                  <a:pos x="35" y="120"/>
                </a:cxn>
                <a:cxn ang="0">
                  <a:pos x="40" y="151"/>
                </a:cxn>
                <a:cxn ang="0">
                  <a:pos x="44" y="181"/>
                </a:cxn>
                <a:cxn ang="0">
                  <a:pos x="44" y="216"/>
                </a:cxn>
                <a:cxn ang="0">
                  <a:pos x="103" y="238"/>
                </a:cxn>
                <a:cxn ang="0">
                  <a:pos x="163" y="261"/>
                </a:cxn>
                <a:cxn ang="0">
                  <a:pos x="223" y="283"/>
                </a:cxn>
                <a:cxn ang="0">
                  <a:pos x="286" y="303"/>
                </a:cxn>
                <a:cxn ang="0">
                  <a:pos x="302" y="297"/>
                </a:cxn>
                <a:cxn ang="0">
                  <a:pos x="319" y="286"/>
                </a:cxn>
                <a:cxn ang="0">
                  <a:pos x="320" y="270"/>
                </a:cxn>
                <a:cxn ang="0">
                  <a:pos x="331" y="258"/>
                </a:cxn>
                <a:cxn ang="0">
                  <a:pos x="348" y="254"/>
                </a:cxn>
                <a:cxn ang="0">
                  <a:pos x="359" y="240"/>
                </a:cxn>
                <a:cxn ang="0">
                  <a:pos x="351" y="212"/>
                </a:cxn>
                <a:cxn ang="0">
                  <a:pos x="330" y="193"/>
                </a:cxn>
                <a:cxn ang="0">
                  <a:pos x="304" y="176"/>
                </a:cxn>
                <a:cxn ang="0">
                  <a:pos x="283" y="157"/>
                </a:cxn>
                <a:cxn ang="0">
                  <a:pos x="253" y="125"/>
                </a:cxn>
                <a:cxn ang="0">
                  <a:pos x="221" y="93"/>
                </a:cxn>
                <a:cxn ang="0">
                  <a:pos x="187" y="62"/>
                </a:cxn>
                <a:cxn ang="0">
                  <a:pos x="157" y="36"/>
                </a:cxn>
                <a:cxn ang="0">
                  <a:pos x="145" y="41"/>
                </a:cxn>
                <a:cxn ang="0">
                  <a:pos x="150" y="62"/>
                </a:cxn>
                <a:cxn ang="0">
                  <a:pos x="164" y="79"/>
                </a:cxn>
                <a:cxn ang="0">
                  <a:pos x="177" y="96"/>
                </a:cxn>
                <a:cxn ang="0">
                  <a:pos x="185" y="115"/>
                </a:cxn>
                <a:cxn ang="0">
                  <a:pos x="172" y="114"/>
                </a:cxn>
                <a:cxn ang="0">
                  <a:pos x="154" y="89"/>
                </a:cxn>
                <a:cxn ang="0">
                  <a:pos x="138" y="64"/>
                </a:cxn>
                <a:cxn ang="0">
                  <a:pos x="119" y="43"/>
                </a:cxn>
                <a:cxn ang="0">
                  <a:pos x="92" y="33"/>
                </a:cxn>
                <a:cxn ang="0">
                  <a:pos x="65" y="25"/>
                </a:cxn>
                <a:cxn ang="0">
                  <a:pos x="38" y="15"/>
                </a:cxn>
                <a:cxn ang="0">
                  <a:pos x="12" y="5"/>
                </a:cxn>
              </a:cxnLst>
              <a:rect l="0" t="0" r="r" b="b"/>
              <a:pathLst>
                <a:path w="359" h="303">
                  <a:moveTo>
                    <a:pt x="0" y="0"/>
                  </a:moveTo>
                  <a:lnTo>
                    <a:pt x="2" y="19"/>
                  </a:lnTo>
                  <a:lnTo>
                    <a:pt x="10" y="33"/>
                  </a:lnTo>
                  <a:lnTo>
                    <a:pt x="20" y="43"/>
                  </a:lnTo>
                  <a:lnTo>
                    <a:pt x="34" y="50"/>
                  </a:lnTo>
                  <a:lnTo>
                    <a:pt x="47" y="53"/>
                  </a:lnTo>
                  <a:lnTo>
                    <a:pt x="64" y="56"/>
                  </a:lnTo>
                  <a:lnTo>
                    <a:pt x="81" y="60"/>
                  </a:lnTo>
                  <a:lnTo>
                    <a:pt x="99" y="64"/>
                  </a:lnTo>
                  <a:lnTo>
                    <a:pt x="104" y="73"/>
                  </a:lnTo>
                  <a:lnTo>
                    <a:pt x="111" y="83"/>
                  </a:lnTo>
                  <a:lnTo>
                    <a:pt x="118" y="94"/>
                  </a:lnTo>
                  <a:lnTo>
                    <a:pt x="125" y="107"/>
                  </a:lnTo>
                  <a:lnTo>
                    <a:pt x="131" y="118"/>
                  </a:lnTo>
                  <a:lnTo>
                    <a:pt x="138" y="130"/>
                  </a:lnTo>
                  <a:lnTo>
                    <a:pt x="145" y="143"/>
                  </a:lnTo>
                  <a:lnTo>
                    <a:pt x="151" y="155"/>
                  </a:lnTo>
                  <a:lnTo>
                    <a:pt x="147" y="157"/>
                  </a:lnTo>
                  <a:lnTo>
                    <a:pt x="131" y="147"/>
                  </a:lnTo>
                  <a:lnTo>
                    <a:pt x="117" y="140"/>
                  </a:lnTo>
                  <a:lnTo>
                    <a:pt x="101" y="133"/>
                  </a:lnTo>
                  <a:lnTo>
                    <a:pt x="86" y="127"/>
                  </a:lnTo>
                  <a:lnTo>
                    <a:pt x="69" y="119"/>
                  </a:lnTo>
                  <a:lnTo>
                    <a:pt x="55" y="112"/>
                  </a:lnTo>
                  <a:lnTo>
                    <a:pt x="39" y="103"/>
                  </a:lnTo>
                  <a:lnTo>
                    <a:pt x="26" y="94"/>
                  </a:lnTo>
                  <a:lnTo>
                    <a:pt x="30" y="107"/>
                  </a:lnTo>
                  <a:lnTo>
                    <a:pt x="35" y="120"/>
                  </a:lnTo>
                  <a:lnTo>
                    <a:pt x="37" y="135"/>
                  </a:lnTo>
                  <a:lnTo>
                    <a:pt x="40" y="151"/>
                  </a:lnTo>
                  <a:lnTo>
                    <a:pt x="41" y="165"/>
                  </a:lnTo>
                  <a:lnTo>
                    <a:pt x="44" y="181"/>
                  </a:lnTo>
                  <a:lnTo>
                    <a:pt x="44" y="198"/>
                  </a:lnTo>
                  <a:lnTo>
                    <a:pt x="44" y="216"/>
                  </a:lnTo>
                  <a:lnTo>
                    <a:pt x="73" y="226"/>
                  </a:lnTo>
                  <a:lnTo>
                    <a:pt x="103" y="238"/>
                  </a:lnTo>
                  <a:lnTo>
                    <a:pt x="132" y="248"/>
                  </a:lnTo>
                  <a:lnTo>
                    <a:pt x="163" y="261"/>
                  </a:lnTo>
                  <a:lnTo>
                    <a:pt x="193" y="272"/>
                  </a:lnTo>
                  <a:lnTo>
                    <a:pt x="223" y="283"/>
                  </a:lnTo>
                  <a:lnTo>
                    <a:pt x="254" y="293"/>
                  </a:lnTo>
                  <a:lnTo>
                    <a:pt x="286" y="303"/>
                  </a:lnTo>
                  <a:lnTo>
                    <a:pt x="293" y="299"/>
                  </a:lnTo>
                  <a:lnTo>
                    <a:pt x="302" y="297"/>
                  </a:lnTo>
                  <a:lnTo>
                    <a:pt x="310" y="292"/>
                  </a:lnTo>
                  <a:lnTo>
                    <a:pt x="319" y="286"/>
                  </a:lnTo>
                  <a:lnTo>
                    <a:pt x="318" y="276"/>
                  </a:lnTo>
                  <a:lnTo>
                    <a:pt x="320" y="270"/>
                  </a:lnTo>
                  <a:lnTo>
                    <a:pt x="323" y="263"/>
                  </a:lnTo>
                  <a:lnTo>
                    <a:pt x="331" y="258"/>
                  </a:lnTo>
                  <a:lnTo>
                    <a:pt x="341" y="258"/>
                  </a:lnTo>
                  <a:lnTo>
                    <a:pt x="348" y="254"/>
                  </a:lnTo>
                  <a:lnTo>
                    <a:pt x="354" y="247"/>
                  </a:lnTo>
                  <a:lnTo>
                    <a:pt x="359" y="240"/>
                  </a:lnTo>
                  <a:lnTo>
                    <a:pt x="357" y="225"/>
                  </a:lnTo>
                  <a:lnTo>
                    <a:pt x="351" y="212"/>
                  </a:lnTo>
                  <a:lnTo>
                    <a:pt x="341" y="201"/>
                  </a:lnTo>
                  <a:lnTo>
                    <a:pt x="330" y="193"/>
                  </a:lnTo>
                  <a:lnTo>
                    <a:pt x="317" y="184"/>
                  </a:lnTo>
                  <a:lnTo>
                    <a:pt x="304" y="176"/>
                  </a:lnTo>
                  <a:lnTo>
                    <a:pt x="292" y="167"/>
                  </a:lnTo>
                  <a:lnTo>
                    <a:pt x="283" y="157"/>
                  </a:lnTo>
                  <a:lnTo>
                    <a:pt x="267" y="140"/>
                  </a:lnTo>
                  <a:lnTo>
                    <a:pt x="253" y="125"/>
                  </a:lnTo>
                  <a:lnTo>
                    <a:pt x="237" y="109"/>
                  </a:lnTo>
                  <a:lnTo>
                    <a:pt x="221" y="93"/>
                  </a:lnTo>
                  <a:lnTo>
                    <a:pt x="204" y="77"/>
                  </a:lnTo>
                  <a:lnTo>
                    <a:pt x="187" y="62"/>
                  </a:lnTo>
                  <a:lnTo>
                    <a:pt x="172" y="48"/>
                  </a:lnTo>
                  <a:lnTo>
                    <a:pt x="157" y="36"/>
                  </a:lnTo>
                  <a:lnTo>
                    <a:pt x="149" y="36"/>
                  </a:lnTo>
                  <a:lnTo>
                    <a:pt x="145" y="41"/>
                  </a:lnTo>
                  <a:lnTo>
                    <a:pt x="145" y="54"/>
                  </a:lnTo>
                  <a:lnTo>
                    <a:pt x="150" y="62"/>
                  </a:lnTo>
                  <a:lnTo>
                    <a:pt x="157" y="71"/>
                  </a:lnTo>
                  <a:lnTo>
                    <a:pt x="164" y="79"/>
                  </a:lnTo>
                  <a:lnTo>
                    <a:pt x="172" y="88"/>
                  </a:lnTo>
                  <a:lnTo>
                    <a:pt x="177" y="96"/>
                  </a:lnTo>
                  <a:lnTo>
                    <a:pt x="182" y="105"/>
                  </a:lnTo>
                  <a:lnTo>
                    <a:pt x="185" y="115"/>
                  </a:lnTo>
                  <a:lnTo>
                    <a:pt x="185" y="125"/>
                  </a:lnTo>
                  <a:lnTo>
                    <a:pt x="172" y="114"/>
                  </a:lnTo>
                  <a:lnTo>
                    <a:pt x="163" y="101"/>
                  </a:lnTo>
                  <a:lnTo>
                    <a:pt x="154" y="89"/>
                  </a:lnTo>
                  <a:lnTo>
                    <a:pt x="147" y="77"/>
                  </a:lnTo>
                  <a:lnTo>
                    <a:pt x="138" y="64"/>
                  </a:lnTo>
                  <a:lnTo>
                    <a:pt x="130" y="53"/>
                  </a:lnTo>
                  <a:lnTo>
                    <a:pt x="119" y="43"/>
                  </a:lnTo>
                  <a:lnTo>
                    <a:pt x="107" y="36"/>
                  </a:lnTo>
                  <a:lnTo>
                    <a:pt x="92" y="33"/>
                  </a:lnTo>
                  <a:lnTo>
                    <a:pt x="78" y="29"/>
                  </a:lnTo>
                  <a:lnTo>
                    <a:pt x="65" y="25"/>
                  </a:lnTo>
                  <a:lnTo>
                    <a:pt x="52" y="20"/>
                  </a:lnTo>
                  <a:lnTo>
                    <a:pt x="38" y="15"/>
                  </a:lnTo>
                  <a:lnTo>
                    <a:pt x="26" y="10"/>
                  </a:lnTo>
                  <a:lnTo>
                    <a:pt x="12" y="5"/>
                  </a:lnTo>
                  <a:lnTo>
                    <a:pt x="0" y="0"/>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52"/>
            <p:cNvSpPr>
              <a:spLocks/>
            </p:cNvSpPr>
            <p:nvPr/>
          </p:nvSpPr>
          <p:spPr bwMode="auto">
            <a:xfrm>
              <a:off x="5154613" y="4524375"/>
              <a:ext cx="217488" cy="747712"/>
            </a:xfrm>
            <a:custGeom>
              <a:avLst/>
              <a:gdLst/>
              <a:ahLst/>
              <a:cxnLst>
                <a:cxn ang="0">
                  <a:pos x="44" y="351"/>
                </a:cxn>
                <a:cxn ang="0">
                  <a:pos x="110" y="727"/>
                </a:cxn>
                <a:cxn ang="0">
                  <a:pos x="195" y="986"/>
                </a:cxn>
                <a:cxn ang="0">
                  <a:pos x="286" y="1175"/>
                </a:cxn>
                <a:cxn ang="0">
                  <a:pos x="355" y="1331"/>
                </a:cxn>
                <a:cxn ang="0">
                  <a:pos x="363" y="1386"/>
                </a:cxn>
                <a:cxn ang="0">
                  <a:pos x="394" y="1372"/>
                </a:cxn>
                <a:cxn ang="0">
                  <a:pos x="397" y="1441"/>
                </a:cxn>
                <a:cxn ang="0">
                  <a:pos x="400" y="1512"/>
                </a:cxn>
                <a:cxn ang="0">
                  <a:pos x="388" y="1588"/>
                </a:cxn>
                <a:cxn ang="0">
                  <a:pos x="402" y="1555"/>
                </a:cxn>
                <a:cxn ang="0">
                  <a:pos x="430" y="1505"/>
                </a:cxn>
                <a:cxn ang="0">
                  <a:pos x="437" y="1599"/>
                </a:cxn>
                <a:cxn ang="0">
                  <a:pos x="410" y="1790"/>
                </a:cxn>
                <a:cxn ang="0">
                  <a:pos x="433" y="1740"/>
                </a:cxn>
                <a:cxn ang="0">
                  <a:pos x="460" y="1672"/>
                </a:cxn>
                <a:cxn ang="0">
                  <a:pos x="440" y="1782"/>
                </a:cxn>
                <a:cxn ang="0">
                  <a:pos x="405" y="1839"/>
                </a:cxn>
                <a:cxn ang="0">
                  <a:pos x="404" y="1877"/>
                </a:cxn>
                <a:cxn ang="0">
                  <a:pos x="470" y="1850"/>
                </a:cxn>
                <a:cxn ang="0">
                  <a:pos x="515" y="1652"/>
                </a:cxn>
                <a:cxn ang="0">
                  <a:pos x="536" y="1466"/>
                </a:cxn>
                <a:cxn ang="0">
                  <a:pos x="547" y="1288"/>
                </a:cxn>
                <a:cxn ang="0">
                  <a:pos x="522" y="1378"/>
                </a:cxn>
                <a:cxn ang="0">
                  <a:pos x="491" y="1440"/>
                </a:cxn>
                <a:cxn ang="0">
                  <a:pos x="485" y="1474"/>
                </a:cxn>
                <a:cxn ang="0">
                  <a:pos x="474" y="1436"/>
                </a:cxn>
                <a:cxn ang="0">
                  <a:pos x="446" y="1431"/>
                </a:cxn>
                <a:cxn ang="0">
                  <a:pos x="469" y="1387"/>
                </a:cxn>
                <a:cxn ang="0">
                  <a:pos x="469" y="1220"/>
                </a:cxn>
                <a:cxn ang="0">
                  <a:pos x="432" y="1292"/>
                </a:cxn>
                <a:cxn ang="0">
                  <a:pos x="404" y="1293"/>
                </a:cxn>
                <a:cxn ang="0">
                  <a:pos x="421" y="1216"/>
                </a:cxn>
                <a:cxn ang="0">
                  <a:pos x="415" y="1189"/>
                </a:cxn>
                <a:cxn ang="0">
                  <a:pos x="390" y="1152"/>
                </a:cxn>
                <a:cxn ang="0">
                  <a:pos x="389" y="1067"/>
                </a:cxn>
                <a:cxn ang="0">
                  <a:pos x="378" y="1088"/>
                </a:cxn>
                <a:cxn ang="0">
                  <a:pos x="351" y="1094"/>
                </a:cxn>
                <a:cxn ang="0">
                  <a:pos x="341" y="980"/>
                </a:cxn>
                <a:cxn ang="0">
                  <a:pos x="329" y="877"/>
                </a:cxn>
                <a:cxn ang="0">
                  <a:pos x="323" y="941"/>
                </a:cxn>
                <a:cxn ang="0">
                  <a:pos x="286" y="902"/>
                </a:cxn>
                <a:cxn ang="0">
                  <a:pos x="276" y="803"/>
                </a:cxn>
                <a:cxn ang="0">
                  <a:pos x="250" y="762"/>
                </a:cxn>
                <a:cxn ang="0">
                  <a:pos x="236" y="722"/>
                </a:cxn>
                <a:cxn ang="0">
                  <a:pos x="206" y="697"/>
                </a:cxn>
                <a:cxn ang="0">
                  <a:pos x="150" y="527"/>
                </a:cxn>
                <a:cxn ang="0">
                  <a:pos x="142" y="472"/>
                </a:cxn>
                <a:cxn ang="0">
                  <a:pos x="142" y="526"/>
                </a:cxn>
                <a:cxn ang="0">
                  <a:pos x="130" y="593"/>
                </a:cxn>
                <a:cxn ang="0">
                  <a:pos x="111" y="572"/>
                </a:cxn>
                <a:cxn ang="0">
                  <a:pos x="68" y="385"/>
                </a:cxn>
                <a:cxn ang="0">
                  <a:pos x="34" y="80"/>
                </a:cxn>
                <a:cxn ang="0">
                  <a:pos x="25" y="23"/>
                </a:cxn>
              </a:cxnLst>
              <a:rect l="0" t="0" r="r" b="b"/>
              <a:pathLst>
                <a:path w="547" h="1886">
                  <a:moveTo>
                    <a:pt x="0" y="25"/>
                  </a:moveTo>
                  <a:lnTo>
                    <a:pt x="10" y="106"/>
                  </a:lnTo>
                  <a:lnTo>
                    <a:pt x="21" y="187"/>
                  </a:lnTo>
                  <a:lnTo>
                    <a:pt x="32" y="269"/>
                  </a:lnTo>
                  <a:lnTo>
                    <a:pt x="44" y="351"/>
                  </a:lnTo>
                  <a:lnTo>
                    <a:pt x="56" y="432"/>
                  </a:lnTo>
                  <a:lnTo>
                    <a:pt x="68" y="513"/>
                  </a:lnTo>
                  <a:lnTo>
                    <a:pt x="80" y="595"/>
                  </a:lnTo>
                  <a:lnTo>
                    <a:pt x="93" y="676"/>
                  </a:lnTo>
                  <a:lnTo>
                    <a:pt x="110" y="727"/>
                  </a:lnTo>
                  <a:lnTo>
                    <a:pt x="126" y="780"/>
                  </a:lnTo>
                  <a:lnTo>
                    <a:pt x="141" y="831"/>
                  </a:lnTo>
                  <a:lnTo>
                    <a:pt x="158" y="884"/>
                  </a:lnTo>
                  <a:lnTo>
                    <a:pt x="175" y="935"/>
                  </a:lnTo>
                  <a:lnTo>
                    <a:pt x="195" y="986"/>
                  </a:lnTo>
                  <a:lnTo>
                    <a:pt x="218" y="1035"/>
                  </a:lnTo>
                  <a:lnTo>
                    <a:pt x="249" y="1083"/>
                  </a:lnTo>
                  <a:lnTo>
                    <a:pt x="262" y="1113"/>
                  </a:lnTo>
                  <a:lnTo>
                    <a:pt x="275" y="1143"/>
                  </a:lnTo>
                  <a:lnTo>
                    <a:pt x="286" y="1175"/>
                  </a:lnTo>
                  <a:lnTo>
                    <a:pt x="298" y="1207"/>
                  </a:lnTo>
                  <a:lnTo>
                    <a:pt x="308" y="1238"/>
                  </a:lnTo>
                  <a:lnTo>
                    <a:pt x="322" y="1269"/>
                  </a:lnTo>
                  <a:lnTo>
                    <a:pt x="336" y="1300"/>
                  </a:lnTo>
                  <a:lnTo>
                    <a:pt x="355" y="1331"/>
                  </a:lnTo>
                  <a:lnTo>
                    <a:pt x="358" y="1426"/>
                  </a:lnTo>
                  <a:lnTo>
                    <a:pt x="359" y="1416"/>
                  </a:lnTo>
                  <a:lnTo>
                    <a:pt x="361" y="1407"/>
                  </a:lnTo>
                  <a:lnTo>
                    <a:pt x="361" y="1396"/>
                  </a:lnTo>
                  <a:lnTo>
                    <a:pt x="363" y="1386"/>
                  </a:lnTo>
                  <a:lnTo>
                    <a:pt x="364" y="1376"/>
                  </a:lnTo>
                  <a:lnTo>
                    <a:pt x="370" y="1368"/>
                  </a:lnTo>
                  <a:lnTo>
                    <a:pt x="378" y="1362"/>
                  </a:lnTo>
                  <a:lnTo>
                    <a:pt x="390" y="1361"/>
                  </a:lnTo>
                  <a:lnTo>
                    <a:pt x="394" y="1372"/>
                  </a:lnTo>
                  <a:lnTo>
                    <a:pt x="397" y="1386"/>
                  </a:lnTo>
                  <a:lnTo>
                    <a:pt x="398" y="1399"/>
                  </a:lnTo>
                  <a:lnTo>
                    <a:pt x="399" y="1414"/>
                  </a:lnTo>
                  <a:lnTo>
                    <a:pt x="398" y="1427"/>
                  </a:lnTo>
                  <a:lnTo>
                    <a:pt x="397" y="1441"/>
                  </a:lnTo>
                  <a:lnTo>
                    <a:pt x="397" y="1453"/>
                  </a:lnTo>
                  <a:lnTo>
                    <a:pt x="398" y="1467"/>
                  </a:lnTo>
                  <a:lnTo>
                    <a:pt x="400" y="1481"/>
                  </a:lnTo>
                  <a:lnTo>
                    <a:pt x="402" y="1497"/>
                  </a:lnTo>
                  <a:lnTo>
                    <a:pt x="400" y="1512"/>
                  </a:lnTo>
                  <a:lnTo>
                    <a:pt x="400" y="1529"/>
                  </a:lnTo>
                  <a:lnTo>
                    <a:pt x="397" y="1543"/>
                  </a:lnTo>
                  <a:lnTo>
                    <a:pt x="395" y="1558"/>
                  </a:lnTo>
                  <a:lnTo>
                    <a:pt x="391" y="1572"/>
                  </a:lnTo>
                  <a:lnTo>
                    <a:pt x="388" y="1588"/>
                  </a:lnTo>
                  <a:lnTo>
                    <a:pt x="394" y="1612"/>
                  </a:lnTo>
                  <a:lnTo>
                    <a:pt x="394" y="1597"/>
                  </a:lnTo>
                  <a:lnTo>
                    <a:pt x="396" y="1582"/>
                  </a:lnTo>
                  <a:lnTo>
                    <a:pt x="398" y="1569"/>
                  </a:lnTo>
                  <a:lnTo>
                    <a:pt x="402" y="1555"/>
                  </a:lnTo>
                  <a:lnTo>
                    <a:pt x="405" y="1542"/>
                  </a:lnTo>
                  <a:lnTo>
                    <a:pt x="409" y="1530"/>
                  </a:lnTo>
                  <a:lnTo>
                    <a:pt x="414" y="1517"/>
                  </a:lnTo>
                  <a:lnTo>
                    <a:pt x="421" y="1507"/>
                  </a:lnTo>
                  <a:lnTo>
                    <a:pt x="430" y="1505"/>
                  </a:lnTo>
                  <a:lnTo>
                    <a:pt x="437" y="1509"/>
                  </a:lnTo>
                  <a:lnTo>
                    <a:pt x="443" y="1515"/>
                  </a:lnTo>
                  <a:lnTo>
                    <a:pt x="446" y="1523"/>
                  </a:lnTo>
                  <a:lnTo>
                    <a:pt x="441" y="1560"/>
                  </a:lnTo>
                  <a:lnTo>
                    <a:pt x="437" y="1599"/>
                  </a:lnTo>
                  <a:lnTo>
                    <a:pt x="434" y="1639"/>
                  </a:lnTo>
                  <a:lnTo>
                    <a:pt x="432" y="1678"/>
                  </a:lnTo>
                  <a:lnTo>
                    <a:pt x="427" y="1715"/>
                  </a:lnTo>
                  <a:lnTo>
                    <a:pt x="421" y="1753"/>
                  </a:lnTo>
                  <a:lnTo>
                    <a:pt x="410" y="1790"/>
                  </a:lnTo>
                  <a:lnTo>
                    <a:pt x="398" y="1826"/>
                  </a:lnTo>
                  <a:lnTo>
                    <a:pt x="410" y="1805"/>
                  </a:lnTo>
                  <a:lnTo>
                    <a:pt x="421" y="1784"/>
                  </a:lnTo>
                  <a:lnTo>
                    <a:pt x="426" y="1762"/>
                  </a:lnTo>
                  <a:lnTo>
                    <a:pt x="433" y="1740"/>
                  </a:lnTo>
                  <a:lnTo>
                    <a:pt x="437" y="1716"/>
                  </a:lnTo>
                  <a:lnTo>
                    <a:pt x="442" y="1694"/>
                  </a:lnTo>
                  <a:lnTo>
                    <a:pt x="449" y="1671"/>
                  </a:lnTo>
                  <a:lnTo>
                    <a:pt x="459" y="1652"/>
                  </a:lnTo>
                  <a:lnTo>
                    <a:pt x="460" y="1672"/>
                  </a:lnTo>
                  <a:lnTo>
                    <a:pt x="460" y="1695"/>
                  </a:lnTo>
                  <a:lnTo>
                    <a:pt x="457" y="1716"/>
                  </a:lnTo>
                  <a:lnTo>
                    <a:pt x="452" y="1738"/>
                  </a:lnTo>
                  <a:lnTo>
                    <a:pt x="445" y="1760"/>
                  </a:lnTo>
                  <a:lnTo>
                    <a:pt x="440" y="1782"/>
                  </a:lnTo>
                  <a:lnTo>
                    <a:pt x="433" y="1804"/>
                  </a:lnTo>
                  <a:lnTo>
                    <a:pt x="426" y="1826"/>
                  </a:lnTo>
                  <a:lnTo>
                    <a:pt x="418" y="1828"/>
                  </a:lnTo>
                  <a:lnTo>
                    <a:pt x="412" y="1834"/>
                  </a:lnTo>
                  <a:lnTo>
                    <a:pt x="405" y="1839"/>
                  </a:lnTo>
                  <a:lnTo>
                    <a:pt x="402" y="1846"/>
                  </a:lnTo>
                  <a:lnTo>
                    <a:pt x="398" y="1853"/>
                  </a:lnTo>
                  <a:lnTo>
                    <a:pt x="398" y="1861"/>
                  </a:lnTo>
                  <a:lnTo>
                    <a:pt x="399" y="1868"/>
                  </a:lnTo>
                  <a:lnTo>
                    <a:pt x="404" y="1877"/>
                  </a:lnTo>
                  <a:lnTo>
                    <a:pt x="412" y="1882"/>
                  </a:lnTo>
                  <a:lnTo>
                    <a:pt x="422" y="1886"/>
                  </a:lnTo>
                  <a:lnTo>
                    <a:pt x="433" y="1884"/>
                  </a:lnTo>
                  <a:lnTo>
                    <a:pt x="444" y="1881"/>
                  </a:lnTo>
                  <a:lnTo>
                    <a:pt x="470" y="1850"/>
                  </a:lnTo>
                  <a:lnTo>
                    <a:pt x="489" y="1815"/>
                  </a:lnTo>
                  <a:lnTo>
                    <a:pt x="499" y="1775"/>
                  </a:lnTo>
                  <a:lnTo>
                    <a:pt x="507" y="1736"/>
                  </a:lnTo>
                  <a:lnTo>
                    <a:pt x="510" y="1694"/>
                  </a:lnTo>
                  <a:lnTo>
                    <a:pt x="515" y="1652"/>
                  </a:lnTo>
                  <a:lnTo>
                    <a:pt x="519" y="1610"/>
                  </a:lnTo>
                  <a:lnTo>
                    <a:pt x="527" y="1571"/>
                  </a:lnTo>
                  <a:lnTo>
                    <a:pt x="531" y="1535"/>
                  </a:lnTo>
                  <a:lnTo>
                    <a:pt x="534" y="1500"/>
                  </a:lnTo>
                  <a:lnTo>
                    <a:pt x="536" y="1466"/>
                  </a:lnTo>
                  <a:lnTo>
                    <a:pt x="540" y="1431"/>
                  </a:lnTo>
                  <a:lnTo>
                    <a:pt x="541" y="1395"/>
                  </a:lnTo>
                  <a:lnTo>
                    <a:pt x="543" y="1359"/>
                  </a:lnTo>
                  <a:lnTo>
                    <a:pt x="544" y="1323"/>
                  </a:lnTo>
                  <a:lnTo>
                    <a:pt x="547" y="1288"/>
                  </a:lnTo>
                  <a:lnTo>
                    <a:pt x="545" y="1306"/>
                  </a:lnTo>
                  <a:lnTo>
                    <a:pt x="542" y="1325"/>
                  </a:lnTo>
                  <a:lnTo>
                    <a:pt x="536" y="1343"/>
                  </a:lnTo>
                  <a:lnTo>
                    <a:pt x="531" y="1361"/>
                  </a:lnTo>
                  <a:lnTo>
                    <a:pt x="522" y="1378"/>
                  </a:lnTo>
                  <a:lnTo>
                    <a:pt x="513" y="1395"/>
                  </a:lnTo>
                  <a:lnTo>
                    <a:pt x="501" y="1411"/>
                  </a:lnTo>
                  <a:lnTo>
                    <a:pt x="489" y="1426"/>
                  </a:lnTo>
                  <a:lnTo>
                    <a:pt x="490" y="1433"/>
                  </a:lnTo>
                  <a:lnTo>
                    <a:pt x="491" y="1440"/>
                  </a:lnTo>
                  <a:lnTo>
                    <a:pt x="490" y="1447"/>
                  </a:lnTo>
                  <a:lnTo>
                    <a:pt x="490" y="1453"/>
                  </a:lnTo>
                  <a:lnTo>
                    <a:pt x="488" y="1460"/>
                  </a:lnTo>
                  <a:lnTo>
                    <a:pt x="486" y="1467"/>
                  </a:lnTo>
                  <a:lnTo>
                    <a:pt x="485" y="1474"/>
                  </a:lnTo>
                  <a:lnTo>
                    <a:pt x="485" y="1480"/>
                  </a:lnTo>
                  <a:lnTo>
                    <a:pt x="479" y="1469"/>
                  </a:lnTo>
                  <a:lnTo>
                    <a:pt x="479" y="1458"/>
                  </a:lnTo>
                  <a:lnTo>
                    <a:pt x="478" y="1447"/>
                  </a:lnTo>
                  <a:lnTo>
                    <a:pt x="474" y="1436"/>
                  </a:lnTo>
                  <a:lnTo>
                    <a:pt x="469" y="1440"/>
                  </a:lnTo>
                  <a:lnTo>
                    <a:pt x="463" y="1441"/>
                  </a:lnTo>
                  <a:lnTo>
                    <a:pt x="457" y="1441"/>
                  </a:lnTo>
                  <a:lnTo>
                    <a:pt x="451" y="1442"/>
                  </a:lnTo>
                  <a:lnTo>
                    <a:pt x="446" y="1431"/>
                  </a:lnTo>
                  <a:lnTo>
                    <a:pt x="448" y="1421"/>
                  </a:lnTo>
                  <a:lnTo>
                    <a:pt x="450" y="1412"/>
                  </a:lnTo>
                  <a:lnTo>
                    <a:pt x="457" y="1404"/>
                  </a:lnTo>
                  <a:lnTo>
                    <a:pt x="462" y="1395"/>
                  </a:lnTo>
                  <a:lnTo>
                    <a:pt x="469" y="1387"/>
                  </a:lnTo>
                  <a:lnTo>
                    <a:pt x="473" y="1379"/>
                  </a:lnTo>
                  <a:lnTo>
                    <a:pt x="479" y="1371"/>
                  </a:lnTo>
                  <a:lnTo>
                    <a:pt x="477" y="1187"/>
                  </a:lnTo>
                  <a:lnTo>
                    <a:pt x="472" y="1203"/>
                  </a:lnTo>
                  <a:lnTo>
                    <a:pt x="469" y="1220"/>
                  </a:lnTo>
                  <a:lnTo>
                    <a:pt x="464" y="1234"/>
                  </a:lnTo>
                  <a:lnTo>
                    <a:pt x="459" y="1250"/>
                  </a:lnTo>
                  <a:lnTo>
                    <a:pt x="451" y="1264"/>
                  </a:lnTo>
                  <a:lnTo>
                    <a:pt x="442" y="1278"/>
                  </a:lnTo>
                  <a:lnTo>
                    <a:pt x="432" y="1292"/>
                  </a:lnTo>
                  <a:lnTo>
                    <a:pt x="421" y="1305"/>
                  </a:lnTo>
                  <a:lnTo>
                    <a:pt x="414" y="1305"/>
                  </a:lnTo>
                  <a:lnTo>
                    <a:pt x="410" y="1303"/>
                  </a:lnTo>
                  <a:lnTo>
                    <a:pt x="407" y="1297"/>
                  </a:lnTo>
                  <a:lnTo>
                    <a:pt x="404" y="1293"/>
                  </a:lnTo>
                  <a:lnTo>
                    <a:pt x="406" y="1277"/>
                  </a:lnTo>
                  <a:lnTo>
                    <a:pt x="410" y="1262"/>
                  </a:lnTo>
                  <a:lnTo>
                    <a:pt x="414" y="1247"/>
                  </a:lnTo>
                  <a:lnTo>
                    <a:pt x="418" y="1232"/>
                  </a:lnTo>
                  <a:lnTo>
                    <a:pt x="421" y="1216"/>
                  </a:lnTo>
                  <a:lnTo>
                    <a:pt x="424" y="1202"/>
                  </a:lnTo>
                  <a:lnTo>
                    <a:pt x="424" y="1187"/>
                  </a:lnTo>
                  <a:lnTo>
                    <a:pt x="424" y="1174"/>
                  </a:lnTo>
                  <a:lnTo>
                    <a:pt x="419" y="1181"/>
                  </a:lnTo>
                  <a:lnTo>
                    <a:pt x="415" y="1189"/>
                  </a:lnTo>
                  <a:lnTo>
                    <a:pt x="408" y="1195"/>
                  </a:lnTo>
                  <a:lnTo>
                    <a:pt x="400" y="1200"/>
                  </a:lnTo>
                  <a:lnTo>
                    <a:pt x="388" y="1187"/>
                  </a:lnTo>
                  <a:lnTo>
                    <a:pt x="389" y="1169"/>
                  </a:lnTo>
                  <a:lnTo>
                    <a:pt x="390" y="1152"/>
                  </a:lnTo>
                  <a:lnTo>
                    <a:pt x="390" y="1134"/>
                  </a:lnTo>
                  <a:lnTo>
                    <a:pt x="391" y="1118"/>
                  </a:lnTo>
                  <a:lnTo>
                    <a:pt x="390" y="1101"/>
                  </a:lnTo>
                  <a:lnTo>
                    <a:pt x="390" y="1084"/>
                  </a:lnTo>
                  <a:lnTo>
                    <a:pt x="389" y="1067"/>
                  </a:lnTo>
                  <a:lnTo>
                    <a:pt x="388" y="1053"/>
                  </a:lnTo>
                  <a:lnTo>
                    <a:pt x="385" y="1064"/>
                  </a:lnTo>
                  <a:lnTo>
                    <a:pt x="382" y="1076"/>
                  </a:lnTo>
                  <a:lnTo>
                    <a:pt x="380" y="1082"/>
                  </a:lnTo>
                  <a:lnTo>
                    <a:pt x="378" y="1088"/>
                  </a:lnTo>
                  <a:lnTo>
                    <a:pt x="373" y="1094"/>
                  </a:lnTo>
                  <a:lnTo>
                    <a:pt x="370" y="1101"/>
                  </a:lnTo>
                  <a:lnTo>
                    <a:pt x="362" y="1100"/>
                  </a:lnTo>
                  <a:lnTo>
                    <a:pt x="357" y="1099"/>
                  </a:lnTo>
                  <a:lnTo>
                    <a:pt x="351" y="1094"/>
                  </a:lnTo>
                  <a:lnTo>
                    <a:pt x="348" y="1091"/>
                  </a:lnTo>
                  <a:lnTo>
                    <a:pt x="345" y="1063"/>
                  </a:lnTo>
                  <a:lnTo>
                    <a:pt x="344" y="1035"/>
                  </a:lnTo>
                  <a:lnTo>
                    <a:pt x="342" y="1007"/>
                  </a:lnTo>
                  <a:lnTo>
                    <a:pt x="341" y="980"/>
                  </a:lnTo>
                  <a:lnTo>
                    <a:pt x="339" y="950"/>
                  </a:lnTo>
                  <a:lnTo>
                    <a:pt x="337" y="922"/>
                  </a:lnTo>
                  <a:lnTo>
                    <a:pt x="336" y="895"/>
                  </a:lnTo>
                  <a:lnTo>
                    <a:pt x="335" y="868"/>
                  </a:lnTo>
                  <a:lnTo>
                    <a:pt x="329" y="877"/>
                  </a:lnTo>
                  <a:lnTo>
                    <a:pt x="325" y="891"/>
                  </a:lnTo>
                  <a:lnTo>
                    <a:pt x="325" y="903"/>
                  </a:lnTo>
                  <a:lnTo>
                    <a:pt x="326" y="918"/>
                  </a:lnTo>
                  <a:lnTo>
                    <a:pt x="325" y="930"/>
                  </a:lnTo>
                  <a:lnTo>
                    <a:pt x="323" y="941"/>
                  </a:lnTo>
                  <a:lnTo>
                    <a:pt x="317" y="952"/>
                  </a:lnTo>
                  <a:lnTo>
                    <a:pt x="307" y="959"/>
                  </a:lnTo>
                  <a:lnTo>
                    <a:pt x="289" y="941"/>
                  </a:lnTo>
                  <a:lnTo>
                    <a:pt x="287" y="921"/>
                  </a:lnTo>
                  <a:lnTo>
                    <a:pt x="286" y="902"/>
                  </a:lnTo>
                  <a:lnTo>
                    <a:pt x="285" y="882"/>
                  </a:lnTo>
                  <a:lnTo>
                    <a:pt x="284" y="863"/>
                  </a:lnTo>
                  <a:lnTo>
                    <a:pt x="281" y="843"/>
                  </a:lnTo>
                  <a:lnTo>
                    <a:pt x="279" y="824"/>
                  </a:lnTo>
                  <a:lnTo>
                    <a:pt x="276" y="803"/>
                  </a:lnTo>
                  <a:lnTo>
                    <a:pt x="272" y="785"/>
                  </a:lnTo>
                  <a:lnTo>
                    <a:pt x="261" y="783"/>
                  </a:lnTo>
                  <a:lnTo>
                    <a:pt x="254" y="779"/>
                  </a:lnTo>
                  <a:lnTo>
                    <a:pt x="250" y="771"/>
                  </a:lnTo>
                  <a:lnTo>
                    <a:pt x="250" y="762"/>
                  </a:lnTo>
                  <a:lnTo>
                    <a:pt x="250" y="752"/>
                  </a:lnTo>
                  <a:lnTo>
                    <a:pt x="250" y="742"/>
                  </a:lnTo>
                  <a:lnTo>
                    <a:pt x="249" y="731"/>
                  </a:lnTo>
                  <a:lnTo>
                    <a:pt x="247" y="725"/>
                  </a:lnTo>
                  <a:lnTo>
                    <a:pt x="236" y="722"/>
                  </a:lnTo>
                  <a:lnTo>
                    <a:pt x="230" y="719"/>
                  </a:lnTo>
                  <a:lnTo>
                    <a:pt x="223" y="715"/>
                  </a:lnTo>
                  <a:lnTo>
                    <a:pt x="217" y="710"/>
                  </a:lnTo>
                  <a:lnTo>
                    <a:pt x="211" y="703"/>
                  </a:lnTo>
                  <a:lnTo>
                    <a:pt x="206" y="697"/>
                  </a:lnTo>
                  <a:lnTo>
                    <a:pt x="201" y="690"/>
                  </a:lnTo>
                  <a:lnTo>
                    <a:pt x="196" y="684"/>
                  </a:lnTo>
                  <a:lnTo>
                    <a:pt x="166" y="545"/>
                  </a:lnTo>
                  <a:lnTo>
                    <a:pt x="156" y="536"/>
                  </a:lnTo>
                  <a:lnTo>
                    <a:pt x="150" y="527"/>
                  </a:lnTo>
                  <a:lnTo>
                    <a:pt x="145" y="517"/>
                  </a:lnTo>
                  <a:lnTo>
                    <a:pt x="144" y="507"/>
                  </a:lnTo>
                  <a:lnTo>
                    <a:pt x="143" y="495"/>
                  </a:lnTo>
                  <a:lnTo>
                    <a:pt x="143" y="483"/>
                  </a:lnTo>
                  <a:lnTo>
                    <a:pt x="142" y="472"/>
                  </a:lnTo>
                  <a:lnTo>
                    <a:pt x="141" y="462"/>
                  </a:lnTo>
                  <a:lnTo>
                    <a:pt x="138" y="477"/>
                  </a:lnTo>
                  <a:lnTo>
                    <a:pt x="139" y="492"/>
                  </a:lnTo>
                  <a:lnTo>
                    <a:pt x="140" y="509"/>
                  </a:lnTo>
                  <a:lnTo>
                    <a:pt x="142" y="526"/>
                  </a:lnTo>
                  <a:lnTo>
                    <a:pt x="142" y="543"/>
                  </a:lnTo>
                  <a:lnTo>
                    <a:pt x="143" y="560"/>
                  </a:lnTo>
                  <a:lnTo>
                    <a:pt x="141" y="577"/>
                  </a:lnTo>
                  <a:lnTo>
                    <a:pt x="138" y="593"/>
                  </a:lnTo>
                  <a:lnTo>
                    <a:pt x="130" y="593"/>
                  </a:lnTo>
                  <a:lnTo>
                    <a:pt x="124" y="591"/>
                  </a:lnTo>
                  <a:lnTo>
                    <a:pt x="120" y="587"/>
                  </a:lnTo>
                  <a:lnTo>
                    <a:pt x="116" y="583"/>
                  </a:lnTo>
                  <a:lnTo>
                    <a:pt x="113" y="578"/>
                  </a:lnTo>
                  <a:lnTo>
                    <a:pt x="111" y="572"/>
                  </a:lnTo>
                  <a:lnTo>
                    <a:pt x="108" y="566"/>
                  </a:lnTo>
                  <a:lnTo>
                    <a:pt x="107" y="563"/>
                  </a:lnTo>
                  <a:lnTo>
                    <a:pt x="93" y="504"/>
                  </a:lnTo>
                  <a:lnTo>
                    <a:pt x="80" y="444"/>
                  </a:lnTo>
                  <a:lnTo>
                    <a:pt x="68" y="385"/>
                  </a:lnTo>
                  <a:lnTo>
                    <a:pt x="59" y="326"/>
                  </a:lnTo>
                  <a:lnTo>
                    <a:pt x="49" y="266"/>
                  </a:lnTo>
                  <a:lnTo>
                    <a:pt x="42" y="205"/>
                  </a:lnTo>
                  <a:lnTo>
                    <a:pt x="37" y="142"/>
                  </a:lnTo>
                  <a:lnTo>
                    <a:pt x="34" y="80"/>
                  </a:lnTo>
                  <a:lnTo>
                    <a:pt x="28" y="70"/>
                  </a:lnTo>
                  <a:lnTo>
                    <a:pt x="26" y="60"/>
                  </a:lnTo>
                  <a:lnTo>
                    <a:pt x="25" y="48"/>
                  </a:lnTo>
                  <a:lnTo>
                    <a:pt x="26" y="35"/>
                  </a:lnTo>
                  <a:lnTo>
                    <a:pt x="25" y="23"/>
                  </a:lnTo>
                  <a:lnTo>
                    <a:pt x="24" y="13"/>
                  </a:lnTo>
                  <a:lnTo>
                    <a:pt x="19" y="4"/>
                  </a:lnTo>
                  <a:lnTo>
                    <a:pt x="10" y="0"/>
                  </a:lnTo>
                  <a:lnTo>
                    <a:pt x="0" y="2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53"/>
            <p:cNvSpPr>
              <a:spLocks/>
            </p:cNvSpPr>
            <p:nvPr/>
          </p:nvSpPr>
          <p:spPr bwMode="auto">
            <a:xfrm>
              <a:off x="5365750" y="4527550"/>
              <a:ext cx="3175" cy="19050"/>
            </a:xfrm>
            <a:custGeom>
              <a:avLst/>
              <a:gdLst/>
              <a:ahLst/>
              <a:cxnLst>
                <a:cxn ang="0">
                  <a:pos x="0" y="49"/>
                </a:cxn>
                <a:cxn ang="0">
                  <a:pos x="4" y="44"/>
                </a:cxn>
                <a:cxn ang="0">
                  <a:pos x="8" y="40"/>
                </a:cxn>
                <a:cxn ang="0">
                  <a:pos x="8" y="33"/>
                </a:cxn>
                <a:cxn ang="0">
                  <a:pos x="6" y="27"/>
                </a:cxn>
                <a:cxn ang="0">
                  <a:pos x="4" y="21"/>
                </a:cxn>
                <a:cxn ang="0">
                  <a:pos x="2" y="14"/>
                </a:cxn>
                <a:cxn ang="0">
                  <a:pos x="0" y="7"/>
                </a:cxn>
                <a:cxn ang="0">
                  <a:pos x="0" y="0"/>
                </a:cxn>
                <a:cxn ang="0">
                  <a:pos x="0" y="49"/>
                </a:cxn>
              </a:cxnLst>
              <a:rect l="0" t="0" r="r" b="b"/>
              <a:pathLst>
                <a:path w="8" h="49">
                  <a:moveTo>
                    <a:pt x="0" y="49"/>
                  </a:moveTo>
                  <a:lnTo>
                    <a:pt x="4" y="44"/>
                  </a:lnTo>
                  <a:lnTo>
                    <a:pt x="8" y="40"/>
                  </a:lnTo>
                  <a:lnTo>
                    <a:pt x="8" y="33"/>
                  </a:lnTo>
                  <a:lnTo>
                    <a:pt x="6" y="27"/>
                  </a:lnTo>
                  <a:lnTo>
                    <a:pt x="4" y="21"/>
                  </a:lnTo>
                  <a:lnTo>
                    <a:pt x="2" y="14"/>
                  </a:lnTo>
                  <a:lnTo>
                    <a:pt x="0" y="7"/>
                  </a:lnTo>
                  <a:lnTo>
                    <a:pt x="0" y="0"/>
                  </a:lnTo>
                  <a:lnTo>
                    <a:pt x="0" y="49"/>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54"/>
            <p:cNvSpPr>
              <a:spLocks/>
            </p:cNvSpPr>
            <p:nvPr/>
          </p:nvSpPr>
          <p:spPr bwMode="auto">
            <a:xfrm>
              <a:off x="5207000" y="4543425"/>
              <a:ext cx="9525" cy="28575"/>
            </a:xfrm>
            <a:custGeom>
              <a:avLst/>
              <a:gdLst/>
              <a:ahLst/>
              <a:cxnLst>
                <a:cxn ang="0">
                  <a:pos x="2" y="33"/>
                </a:cxn>
                <a:cxn ang="0">
                  <a:pos x="4" y="37"/>
                </a:cxn>
                <a:cxn ang="0">
                  <a:pos x="6" y="43"/>
                </a:cxn>
                <a:cxn ang="0">
                  <a:pos x="6" y="49"/>
                </a:cxn>
                <a:cxn ang="0">
                  <a:pos x="6" y="56"/>
                </a:cxn>
                <a:cxn ang="0">
                  <a:pos x="6" y="60"/>
                </a:cxn>
                <a:cxn ang="0">
                  <a:pos x="7" y="66"/>
                </a:cxn>
                <a:cxn ang="0">
                  <a:pos x="9" y="70"/>
                </a:cxn>
                <a:cxn ang="0">
                  <a:pos x="15" y="74"/>
                </a:cxn>
                <a:cxn ang="0">
                  <a:pos x="23" y="64"/>
                </a:cxn>
                <a:cxn ang="0">
                  <a:pos x="20" y="1"/>
                </a:cxn>
                <a:cxn ang="0">
                  <a:pos x="11" y="0"/>
                </a:cxn>
                <a:cxn ang="0">
                  <a:pos x="6" y="2"/>
                </a:cxn>
                <a:cxn ang="0">
                  <a:pos x="1" y="5"/>
                </a:cxn>
                <a:cxn ang="0">
                  <a:pos x="1" y="11"/>
                </a:cxn>
                <a:cxn ang="0">
                  <a:pos x="0" y="15"/>
                </a:cxn>
                <a:cxn ang="0">
                  <a:pos x="1" y="22"/>
                </a:cxn>
                <a:cxn ang="0">
                  <a:pos x="1" y="28"/>
                </a:cxn>
                <a:cxn ang="0">
                  <a:pos x="2" y="33"/>
                </a:cxn>
              </a:cxnLst>
              <a:rect l="0" t="0" r="r" b="b"/>
              <a:pathLst>
                <a:path w="23" h="74">
                  <a:moveTo>
                    <a:pt x="2" y="33"/>
                  </a:moveTo>
                  <a:lnTo>
                    <a:pt x="4" y="37"/>
                  </a:lnTo>
                  <a:lnTo>
                    <a:pt x="6" y="43"/>
                  </a:lnTo>
                  <a:lnTo>
                    <a:pt x="6" y="49"/>
                  </a:lnTo>
                  <a:lnTo>
                    <a:pt x="6" y="56"/>
                  </a:lnTo>
                  <a:lnTo>
                    <a:pt x="6" y="60"/>
                  </a:lnTo>
                  <a:lnTo>
                    <a:pt x="7" y="66"/>
                  </a:lnTo>
                  <a:lnTo>
                    <a:pt x="9" y="70"/>
                  </a:lnTo>
                  <a:lnTo>
                    <a:pt x="15" y="74"/>
                  </a:lnTo>
                  <a:lnTo>
                    <a:pt x="23" y="64"/>
                  </a:lnTo>
                  <a:lnTo>
                    <a:pt x="20" y="1"/>
                  </a:lnTo>
                  <a:lnTo>
                    <a:pt x="11" y="0"/>
                  </a:lnTo>
                  <a:lnTo>
                    <a:pt x="6" y="2"/>
                  </a:lnTo>
                  <a:lnTo>
                    <a:pt x="1" y="5"/>
                  </a:lnTo>
                  <a:lnTo>
                    <a:pt x="1" y="11"/>
                  </a:lnTo>
                  <a:lnTo>
                    <a:pt x="0" y="15"/>
                  </a:lnTo>
                  <a:lnTo>
                    <a:pt x="1" y="22"/>
                  </a:lnTo>
                  <a:lnTo>
                    <a:pt x="1" y="28"/>
                  </a:lnTo>
                  <a:lnTo>
                    <a:pt x="2" y="3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55"/>
            <p:cNvSpPr>
              <a:spLocks/>
            </p:cNvSpPr>
            <p:nvPr/>
          </p:nvSpPr>
          <p:spPr bwMode="auto">
            <a:xfrm>
              <a:off x="5641975" y="4619625"/>
              <a:ext cx="63500" cy="60325"/>
            </a:xfrm>
            <a:custGeom>
              <a:avLst/>
              <a:gdLst/>
              <a:ahLst/>
              <a:cxnLst>
                <a:cxn ang="0">
                  <a:pos x="2" y="55"/>
                </a:cxn>
                <a:cxn ang="0">
                  <a:pos x="16" y="63"/>
                </a:cxn>
                <a:cxn ang="0">
                  <a:pos x="32" y="71"/>
                </a:cxn>
                <a:cxn ang="0">
                  <a:pos x="47" y="77"/>
                </a:cxn>
                <a:cxn ang="0">
                  <a:pos x="63" y="84"/>
                </a:cxn>
                <a:cxn ang="0">
                  <a:pos x="78" y="91"/>
                </a:cxn>
                <a:cxn ang="0">
                  <a:pos x="92" y="99"/>
                </a:cxn>
                <a:cxn ang="0">
                  <a:pos x="106" y="108"/>
                </a:cxn>
                <a:cxn ang="0">
                  <a:pos x="118" y="121"/>
                </a:cxn>
                <a:cxn ang="0">
                  <a:pos x="116" y="126"/>
                </a:cxn>
                <a:cxn ang="0">
                  <a:pos x="125" y="131"/>
                </a:cxn>
                <a:cxn ang="0">
                  <a:pos x="135" y="141"/>
                </a:cxn>
                <a:cxn ang="0">
                  <a:pos x="138" y="145"/>
                </a:cxn>
                <a:cxn ang="0">
                  <a:pos x="145" y="148"/>
                </a:cxn>
                <a:cxn ang="0">
                  <a:pos x="151" y="150"/>
                </a:cxn>
                <a:cxn ang="0">
                  <a:pos x="159" y="151"/>
                </a:cxn>
                <a:cxn ang="0">
                  <a:pos x="141" y="133"/>
                </a:cxn>
                <a:cxn ang="0">
                  <a:pos x="150" y="129"/>
                </a:cxn>
                <a:cxn ang="0">
                  <a:pos x="159" y="126"/>
                </a:cxn>
                <a:cxn ang="0">
                  <a:pos x="153" y="111"/>
                </a:cxn>
                <a:cxn ang="0">
                  <a:pos x="146" y="100"/>
                </a:cxn>
                <a:cxn ang="0">
                  <a:pos x="137" y="90"/>
                </a:cxn>
                <a:cxn ang="0">
                  <a:pos x="128" y="82"/>
                </a:cxn>
                <a:cxn ang="0">
                  <a:pos x="116" y="73"/>
                </a:cxn>
                <a:cxn ang="0">
                  <a:pos x="106" y="65"/>
                </a:cxn>
                <a:cxn ang="0">
                  <a:pos x="95" y="56"/>
                </a:cxn>
                <a:cxn ang="0">
                  <a:pos x="86" y="48"/>
                </a:cxn>
                <a:cxn ang="0">
                  <a:pos x="17" y="0"/>
                </a:cxn>
                <a:cxn ang="0">
                  <a:pos x="11" y="3"/>
                </a:cxn>
                <a:cxn ang="0">
                  <a:pos x="8" y="9"/>
                </a:cxn>
                <a:cxn ang="0">
                  <a:pos x="5" y="15"/>
                </a:cxn>
                <a:cxn ang="0">
                  <a:pos x="4" y="23"/>
                </a:cxn>
                <a:cxn ang="0">
                  <a:pos x="1" y="30"/>
                </a:cxn>
                <a:cxn ang="0">
                  <a:pos x="1" y="39"/>
                </a:cxn>
                <a:cxn ang="0">
                  <a:pos x="0" y="46"/>
                </a:cxn>
                <a:cxn ang="0">
                  <a:pos x="2" y="55"/>
                </a:cxn>
              </a:cxnLst>
              <a:rect l="0" t="0" r="r" b="b"/>
              <a:pathLst>
                <a:path w="159" h="151">
                  <a:moveTo>
                    <a:pt x="2" y="55"/>
                  </a:moveTo>
                  <a:lnTo>
                    <a:pt x="16" y="63"/>
                  </a:lnTo>
                  <a:lnTo>
                    <a:pt x="32" y="71"/>
                  </a:lnTo>
                  <a:lnTo>
                    <a:pt x="47" y="77"/>
                  </a:lnTo>
                  <a:lnTo>
                    <a:pt x="63" y="84"/>
                  </a:lnTo>
                  <a:lnTo>
                    <a:pt x="78" y="91"/>
                  </a:lnTo>
                  <a:lnTo>
                    <a:pt x="92" y="99"/>
                  </a:lnTo>
                  <a:lnTo>
                    <a:pt x="106" y="108"/>
                  </a:lnTo>
                  <a:lnTo>
                    <a:pt x="118" y="121"/>
                  </a:lnTo>
                  <a:lnTo>
                    <a:pt x="116" y="126"/>
                  </a:lnTo>
                  <a:lnTo>
                    <a:pt x="125" y="131"/>
                  </a:lnTo>
                  <a:lnTo>
                    <a:pt x="135" y="141"/>
                  </a:lnTo>
                  <a:lnTo>
                    <a:pt x="138" y="145"/>
                  </a:lnTo>
                  <a:lnTo>
                    <a:pt x="145" y="148"/>
                  </a:lnTo>
                  <a:lnTo>
                    <a:pt x="151" y="150"/>
                  </a:lnTo>
                  <a:lnTo>
                    <a:pt x="159" y="151"/>
                  </a:lnTo>
                  <a:lnTo>
                    <a:pt x="141" y="133"/>
                  </a:lnTo>
                  <a:lnTo>
                    <a:pt x="150" y="129"/>
                  </a:lnTo>
                  <a:lnTo>
                    <a:pt x="159" y="126"/>
                  </a:lnTo>
                  <a:lnTo>
                    <a:pt x="153" y="111"/>
                  </a:lnTo>
                  <a:lnTo>
                    <a:pt x="146" y="100"/>
                  </a:lnTo>
                  <a:lnTo>
                    <a:pt x="137" y="90"/>
                  </a:lnTo>
                  <a:lnTo>
                    <a:pt x="128" y="82"/>
                  </a:lnTo>
                  <a:lnTo>
                    <a:pt x="116" y="73"/>
                  </a:lnTo>
                  <a:lnTo>
                    <a:pt x="106" y="65"/>
                  </a:lnTo>
                  <a:lnTo>
                    <a:pt x="95" y="56"/>
                  </a:lnTo>
                  <a:lnTo>
                    <a:pt x="86" y="48"/>
                  </a:lnTo>
                  <a:lnTo>
                    <a:pt x="17" y="0"/>
                  </a:lnTo>
                  <a:lnTo>
                    <a:pt x="11" y="3"/>
                  </a:lnTo>
                  <a:lnTo>
                    <a:pt x="8" y="9"/>
                  </a:lnTo>
                  <a:lnTo>
                    <a:pt x="5" y="15"/>
                  </a:lnTo>
                  <a:lnTo>
                    <a:pt x="4" y="23"/>
                  </a:lnTo>
                  <a:lnTo>
                    <a:pt x="1" y="30"/>
                  </a:lnTo>
                  <a:lnTo>
                    <a:pt x="1" y="39"/>
                  </a:lnTo>
                  <a:lnTo>
                    <a:pt x="0" y="46"/>
                  </a:lnTo>
                  <a:lnTo>
                    <a:pt x="2" y="55"/>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56"/>
            <p:cNvSpPr>
              <a:spLocks/>
            </p:cNvSpPr>
            <p:nvPr/>
          </p:nvSpPr>
          <p:spPr bwMode="auto">
            <a:xfrm>
              <a:off x="5376863" y="4624388"/>
              <a:ext cx="6350" cy="23812"/>
            </a:xfrm>
            <a:custGeom>
              <a:avLst/>
              <a:gdLst/>
              <a:ahLst/>
              <a:cxnLst>
                <a:cxn ang="0">
                  <a:pos x="4" y="59"/>
                </a:cxn>
                <a:cxn ang="0">
                  <a:pos x="11" y="56"/>
                </a:cxn>
                <a:cxn ang="0">
                  <a:pos x="17" y="53"/>
                </a:cxn>
                <a:cxn ang="0">
                  <a:pos x="12" y="46"/>
                </a:cxn>
                <a:cxn ang="0">
                  <a:pos x="10" y="39"/>
                </a:cxn>
                <a:cxn ang="0">
                  <a:pos x="9" y="33"/>
                </a:cxn>
                <a:cxn ang="0">
                  <a:pos x="9" y="26"/>
                </a:cxn>
                <a:cxn ang="0">
                  <a:pos x="8" y="19"/>
                </a:cxn>
                <a:cxn ang="0">
                  <a:pos x="8" y="12"/>
                </a:cxn>
                <a:cxn ang="0">
                  <a:pos x="7" y="6"/>
                </a:cxn>
                <a:cxn ang="0">
                  <a:pos x="4" y="0"/>
                </a:cxn>
                <a:cxn ang="0">
                  <a:pos x="0" y="7"/>
                </a:cxn>
                <a:cxn ang="0">
                  <a:pos x="0" y="14"/>
                </a:cxn>
                <a:cxn ang="0">
                  <a:pos x="0" y="20"/>
                </a:cxn>
                <a:cxn ang="0">
                  <a:pos x="3" y="28"/>
                </a:cxn>
                <a:cxn ang="0">
                  <a:pos x="4" y="35"/>
                </a:cxn>
                <a:cxn ang="0">
                  <a:pos x="7" y="43"/>
                </a:cxn>
                <a:cxn ang="0">
                  <a:pos x="7" y="51"/>
                </a:cxn>
                <a:cxn ang="0">
                  <a:pos x="4" y="59"/>
                </a:cxn>
              </a:cxnLst>
              <a:rect l="0" t="0" r="r" b="b"/>
              <a:pathLst>
                <a:path w="17" h="59">
                  <a:moveTo>
                    <a:pt x="4" y="59"/>
                  </a:moveTo>
                  <a:lnTo>
                    <a:pt x="11" y="56"/>
                  </a:lnTo>
                  <a:lnTo>
                    <a:pt x="17" y="53"/>
                  </a:lnTo>
                  <a:lnTo>
                    <a:pt x="12" y="46"/>
                  </a:lnTo>
                  <a:lnTo>
                    <a:pt x="10" y="39"/>
                  </a:lnTo>
                  <a:lnTo>
                    <a:pt x="9" y="33"/>
                  </a:lnTo>
                  <a:lnTo>
                    <a:pt x="9" y="26"/>
                  </a:lnTo>
                  <a:lnTo>
                    <a:pt x="8" y="19"/>
                  </a:lnTo>
                  <a:lnTo>
                    <a:pt x="8" y="12"/>
                  </a:lnTo>
                  <a:lnTo>
                    <a:pt x="7" y="6"/>
                  </a:lnTo>
                  <a:lnTo>
                    <a:pt x="4" y="0"/>
                  </a:lnTo>
                  <a:lnTo>
                    <a:pt x="0" y="7"/>
                  </a:lnTo>
                  <a:lnTo>
                    <a:pt x="0" y="14"/>
                  </a:lnTo>
                  <a:lnTo>
                    <a:pt x="0" y="20"/>
                  </a:lnTo>
                  <a:lnTo>
                    <a:pt x="3" y="28"/>
                  </a:lnTo>
                  <a:lnTo>
                    <a:pt x="4" y="35"/>
                  </a:lnTo>
                  <a:lnTo>
                    <a:pt x="7" y="43"/>
                  </a:lnTo>
                  <a:lnTo>
                    <a:pt x="7" y="51"/>
                  </a:lnTo>
                  <a:lnTo>
                    <a:pt x="4" y="59"/>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57"/>
            <p:cNvSpPr>
              <a:spLocks/>
            </p:cNvSpPr>
            <p:nvPr/>
          </p:nvSpPr>
          <p:spPr bwMode="auto">
            <a:xfrm>
              <a:off x="5540375" y="4637088"/>
              <a:ext cx="1588" cy="6350"/>
            </a:xfrm>
            <a:custGeom>
              <a:avLst/>
              <a:gdLst/>
              <a:ahLst/>
              <a:cxnLst>
                <a:cxn ang="0">
                  <a:pos x="0" y="18"/>
                </a:cxn>
                <a:cxn ang="0">
                  <a:pos x="2" y="14"/>
                </a:cxn>
                <a:cxn ang="0">
                  <a:pos x="3" y="9"/>
                </a:cxn>
                <a:cxn ang="0">
                  <a:pos x="2" y="3"/>
                </a:cxn>
                <a:cxn ang="0">
                  <a:pos x="0" y="0"/>
                </a:cxn>
                <a:cxn ang="0">
                  <a:pos x="0" y="18"/>
                </a:cxn>
              </a:cxnLst>
              <a:rect l="0" t="0" r="r" b="b"/>
              <a:pathLst>
                <a:path w="3" h="18">
                  <a:moveTo>
                    <a:pt x="0" y="18"/>
                  </a:moveTo>
                  <a:lnTo>
                    <a:pt x="2" y="14"/>
                  </a:lnTo>
                  <a:lnTo>
                    <a:pt x="3" y="9"/>
                  </a:lnTo>
                  <a:lnTo>
                    <a:pt x="2" y="3"/>
                  </a:lnTo>
                  <a:lnTo>
                    <a:pt x="0" y="0"/>
                  </a:lnTo>
                  <a:lnTo>
                    <a:pt x="0" y="1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58"/>
            <p:cNvSpPr>
              <a:spLocks/>
            </p:cNvSpPr>
            <p:nvPr/>
          </p:nvSpPr>
          <p:spPr bwMode="auto">
            <a:xfrm>
              <a:off x="5118100" y="4652963"/>
              <a:ext cx="9525" cy="49212"/>
            </a:xfrm>
            <a:custGeom>
              <a:avLst/>
              <a:gdLst/>
              <a:ahLst/>
              <a:cxnLst>
                <a:cxn ang="0">
                  <a:pos x="0" y="6"/>
                </a:cxn>
                <a:cxn ang="0">
                  <a:pos x="4" y="18"/>
                </a:cxn>
                <a:cxn ang="0">
                  <a:pos x="8" y="32"/>
                </a:cxn>
                <a:cxn ang="0">
                  <a:pos x="8" y="46"/>
                </a:cxn>
                <a:cxn ang="0">
                  <a:pos x="9" y="63"/>
                </a:cxn>
                <a:cxn ang="0">
                  <a:pos x="8" y="78"/>
                </a:cxn>
                <a:cxn ang="0">
                  <a:pos x="8" y="93"/>
                </a:cxn>
                <a:cxn ang="0">
                  <a:pos x="8" y="109"/>
                </a:cxn>
                <a:cxn ang="0">
                  <a:pos x="12" y="125"/>
                </a:cxn>
                <a:cxn ang="0">
                  <a:pos x="11" y="109"/>
                </a:cxn>
                <a:cxn ang="0">
                  <a:pos x="12" y="96"/>
                </a:cxn>
                <a:cxn ang="0">
                  <a:pos x="14" y="82"/>
                </a:cxn>
                <a:cxn ang="0">
                  <a:pos x="18" y="70"/>
                </a:cxn>
                <a:cxn ang="0">
                  <a:pos x="20" y="56"/>
                </a:cxn>
                <a:cxn ang="0">
                  <a:pos x="22" y="44"/>
                </a:cxn>
                <a:cxn ang="0">
                  <a:pos x="22" y="29"/>
                </a:cxn>
                <a:cxn ang="0">
                  <a:pos x="22" y="16"/>
                </a:cxn>
                <a:cxn ang="0">
                  <a:pos x="16" y="9"/>
                </a:cxn>
                <a:cxn ang="0">
                  <a:pos x="11" y="3"/>
                </a:cxn>
                <a:cxn ang="0">
                  <a:pos x="5" y="0"/>
                </a:cxn>
                <a:cxn ang="0">
                  <a:pos x="0" y="6"/>
                </a:cxn>
              </a:cxnLst>
              <a:rect l="0" t="0" r="r" b="b"/>
              <a:pathLst>
                <a:path w="22" h="125">
                  <a:moveTo>
                    <a:pt x="0" y="6"/>
                  </a:moveTo>
                  <a:lnTo>
                    <a:pt x="4" y="18"/>
                  </a:lnTo>
                  <a:lnTo>
                    <a:pt x="8" y="32"/>
                  </a:lnTo>
                  <a:lnTo>
                    <a:pt x="8" y="46"/>
                  </a:lnTo>
                  <a:lnTo>
                    <a:pt x="9" y="63"/>
                  </a:lnTo>
                  <a:lnTo>
                    <a:pt x="8" y="78"/>
                  </a:lnTo>
                  <a:lnTo>
                    <a:pt x="8" y="93"/>
                  </a:lnTo>
                  <a:lnTo>
                    <a:pt x="8" y="109"/>
                  </a:lnTo>
                  <a:lnTo>
                    <a:pt x="12" y="125"/>
                  </a:lnTo>
                  <a:lnTo>
                    <a:pt x="11" y="109"/>
                  </a:lnTo>
                  <a:lnTo>
                    <a:pt x="12" y="96"/>
                  </a:lnTo>
                  <a:lnTo>
                    <a:pt x="14" y="82"/>
                  </a:lnTo>
                  <a:lnTo>
                    <a:pt x="18" y="70"/>
                  </a:lnTo>
                  <a:lnTo>
                    <a:pt x="20" y="56"/>
                  </a:lnTo>
                  <a:lnTo>
                    <a:pt x="22" y="44"/>
                  </a:lnTo>
                  <a:lnTo>
                    <a:pt x="22" y="29"/>
                  </a:lnTo>
                  <a:lnTo>
                    <a:pt x="22" y="16"/>
                  </a:lnTo>
                  <a:lnTo>
                    <a:pt x="16" y="9"/>
                  </a:lnTo>
                  <a:lnTo>
                    <a:pt x="11" y="3"/>
                  </a:lnTo>
                  <a:lnTo>
                    <a:pt x="5" y="0"/>
                  </a:lnTo>
                  <a:lnTo>
                    <a:pt x="0"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1" name="Freeform 59"/>
            <p:cNvSpPr>
              <a:spLocks/>
            </p:cNvSpPr>
            <p:nvPr/>
          </p:nvSpPr>
          <p:spPr bwMode="auto">
            <a:xfrm>
              <a:off x="5630863" y="4667250"/>
              <a:ext cx="184150" cy="677862"/>
            </a:xfrm>
            <a:custGeom>
              <a:avLst/>
              <a:gdLst/>
              <a:ahLst/>
              <a:cxnLst>
                <a:cxn ang="0">
                  <a:pos x="7" y="348"/>
                </a:cxn>
                <a:cxn ang="0">
                  <a:pos x="6" y="448"/>
                </a:cxn>
                <a:cxn ang="0">
                  <a:pos x="9" y="631"/>
                </a:cxn>
                <a:cxn ang="0">
                  <a:pos x="27" y="772"/>
                </a:cxn>
                <a:cxn ang="0">
                  <a:pos x="236" y="1037"/>
                </a:cxn>
                <a:cxn ang="0">
                  <a:pos x="266" y="1117"/>
                </a:cxn>
                <a:cxn ang="0">
                  <a:pos x="83" y="914"/>
                </a:cxn>
                <a:cxn ang="0">
                  <a:pos x="38" y="909"/>
                </a:cxn>
                <a:cxn ang="0">
                  <a:pos x="8" y="937"/>
                </a:cxn>
                <a:cxn ang="0">
                  <a:pos x="41" y="1105"/>
                </a:cxn>
                <a:cxn ang="0">
                  <a:pos x="57" y="1166"/>
                </a:cxn>
                <a:cxn ang="0">
                  <a:pos x="66" y="1294"/>
                </a:cxn>
                <a:cxn ang="0">
                  <a:pos x="142" y="1572"/>
                </a:cxn>
                <a:cxn ang="0">
                  <a:pos x="271" y="1701"/>
                </a:cxn>
                <a:cxn ang="0">
                  <a:pos x="291" y="1626"/>
                </a:cxn>
                <a:cxn ang="0">
                  <a:pos x="396" y="1588"/>
                </a:cxn>
                <a:cxn ang="0">
                  <a:pos x="400" y="1557"/>
                </a:cxn>
                <a:cxn ang="0">
                  <a:pos x="363" y="1519"/>
                </a:cxn>
                <a:cxn ang="0">
                  <a:pos x="392" y="1490"/>
                </a:cxn>
                <a:cxn ang="0">
                  <a:pos x="306" y="1452"/>
                </a:cxn>
                <a:cxn ang="0">
                  <a:pos x="382" y="1450"/>
                </a:cxn>
                <a:cxn ang="0">
                  <a:pos x="436" y="1418"/>
                </a:cxn>
                <a:cxn ang="0">
                  <a:pos x="341" y="1401"/>
                </a:cxn>
                <a:cxn ang="0">
                  <a:pos x="407" y="1381"/>
                </a:cxn>
                <a:cxn ang="0">
                  <a:pos x="455" y="1325"/>
                </a:cxn>
                <a:cxn ang="0">
                  <a:pos x="382" y="1352"/>
                </a:cxn>
                <a:cxn ang="0">
                  <a:pos x="251" y="1301"/>
                </a:cxn>
                <a:cxn ang="0">
                  <a:pos x="275" y="1293"/>
                </a:cxn>
                <a:cxn ang="0">
                  <a:pos x="429" y="1292"/>
                </a:cxn>
                <a:cxn ang="0">
                  <a:pos x="422" y="1271"/>
                </a:cxn>
                <a:cxn ang="0">
                  <a:pos x="354" y="1266"/>
                </a:cxn>
                <a:cxn ang="0">
                  <a:pos x="407" y="1218"/>
                </a:cxn>
                <a:cxn ang="0">
                  <a:pos x="432" y="1175"/>
                </a:cxn>
                <a:cxn ang="0">
                  <a:pos x="378" y="1185"/>
                </a:cxn>
                <a:cxn ang="0">
                  <a:pos x="337" y="1154"/>
                </a:cxn>
                <a:cxn ang="0">
                  <a:pos x="379" y="1154"/>
                </a:cxn>
                <a:cxn ang="0">
                  <a:pos x="432" y="1124"/>
                </a:cxn>
                <a:cxn ang="0">
                  <a:pos x="386" y="1084"/>
                </a:cxn>
                <a:cxn ang="0">
                  <a:pos x="301" y="1031"/>
                </a:cxn>
                <a:cxn ang="0">
                  <a:pos x="332" y="1005"/>
                </a:cxn>
                <a:cxn ang="0">
                  <a:pos x="313" y="901"/>
                </a:cxn>
                <a:cxn ang="0">
                  <a:pos x="329" y="828"/>
                </a:cxn>
                <a:cxn ang="0">
                  <a:pos x="361" y="798"/>
                </a:cxn>
                <a:cxn ang="0">
                  <a:pos x="365" y="684"/>
                </a:cxn>
                <a:cxn ang="0">
                  <a:pos x="374" y="580"/>
                </a:cxn>
                <a:cxn ang="0">
                  <a:pos x="340" y="548"/>
                </a:cxn>
                <a:cxn ang="0">
                  <a:pos x="292" y="586"/>
                </a:cxn>
                <a:cxn ang="0">
                  <a:pos x="59" y="318"/>
                </a:cxn>
                <a:cxn ang="0">
                  <a:pos x="67" y="253"/>
                </a:cxn>
                <a:cxn ang="0">
                  <a:pos x="342" y="503"/>
                </a:cxn>
                <a:cxn ang="0">
                  <a:pos x="383" y="485"/>
                </a:cxn>
                <a:cxn ang="0">
                  <a:pos x="134" y="204"/>
                </a:cxn>
                <a:cxn ang="0">
                  <a:pos x="80" y="190"/>
                </a:cxn>
                <a:cxn ang="0">
                  <a:pos x="292" y="255"/>
                </a:cxn>
                <a:cxn ang="0">
                  <a:pos x="360" y="245"/>
                </a:cxn>
                <a:cxn ang="0">
                  <a:pos x="284" y="162"/>
                </a:cxn>
                <a:cxn ang="0">
                  <a:pos x="25" y="0"/>
                </a:cxn>
              </a:cxnLst>
              <a:rect l="0" t="0" r="r" b="b"/>
              <a:pathLst>
                <a:path w="464" h="1705">
                  <a:moveTo>
                    <a:pt x="25" y="0"/>
                  </a:moveTo>
                  <a:lnTo>
                    <a:pt x="17" y="47"/>
                  </a:lnTo>
                  <a:lnTo>
                    <a:pt x="13" y="98"/>
                  </a:lnTo>
                  <a:lnTo>
                    <a:pt x="12" y="148"/>
                  </a:lnTo>
                  <a:lnTo>
                    <a:pt x="12" y="199"/>
                  </a:lnTo>
                  <a:lnTo>
                    <a:pt x="11" y="248"/>
                  </a:lnTo>
                  <a:lnTo>
                    <a:pt x="10" y="299"/>
                  </a:lnTo>
                  <a:lnTo>
                    <a:pt x="7" y="348"/>
                  </a:lnTo>
                  <a:lnTo>
                    <a:pt x="2" y="396"/>
                  </a:lnTo>
                  <a:lnTo>
                    <a:pt x="3" y="403"/>
                  </a:lnTo>
                  <a:lnTo>
                    <a:pt x="4" y="410"/>
                  </a:lnTo>
                  <a:lnTo>
                    <a:pt x="4" y="418"/>
                  </a:lnTo>
                  <a:lnTo>
                    <a:pt x="6" y="425"/>
                  </a:lnTo>
                  <a:lnTo>
                    <a:pt x="6" y="433"/>
                  </a:lnTo>
                  <a:lnTo>
                    <a:pt x="6" y="441"/>
                  </a:lnTo>
                  <a:lnTo>
                    <a:pt x="6" y="448"/>
                  </a:lnTo>
                  <a:lnTo>
                    <a:pt x="7" y="455"/>
                  </a:lnTo>
                  <a:lnTo>
                    <a:pt x="2" y="477"/>
                  </a:lnTo>
                  <a:lnTo>
                    <a:pt x="0" y="502"/>
                  </a:lnTo>
                  <a:lnTo>
                    <a:pt x="0" y="527"/>
                  </a:lnTo>
                  <a:lnTo>
                    <a:pt x="1" y="553"/>
                  </a:lnTo>
                  <a:lnTo>
                    <a:pt x="2" y="579"/>
                  </a:lnTo>
                  <a:lnTo>
                    <a:pt x="6" y="605"/>
                  </a:lnTo>
                  <a:lnTo>
                    <a:pt x="9" y="631"/>
                  </a:lnTo>
                  <a:lnTo>
                    <a:pt x="12" y="657"/>
                  </a:lnTo>
                  <a:lnTo>
                    <a:pt x="21" y="670"/>
                  </a:lnTo>
                  <a:lnTo>
                    <a:pt x="26" y="687"/>
                  </a:lnTo>
                  <a:lnTo>
                    <a:pt x="25" y="704"/>
                  </a:lnTo>
                  <a:lnTo>
                    <a:pt x="23" y="722"/>
                  </a:lnTo>
                  <a:lnTo>
                    <a:pt x="20" y="739"/>
                  </a:lnTo>
                  <a:lnTo>
                    <a:pt x="21" y="757"/>
                  </a:lnTo>
                  <a:lnTo>
                    <a:pt x="27" y="772"/>
                  </a:lnTo>
                  <a:lnTo>
                    <a:pt x="39" y="788"/>
                  </a:lnTo>
                  <a:lnTo>
                    <a:pt x="66" y="823"/>
                  </a:lnTo>
                  <a:lnTo>
                    <a:pt x="93" y="859"/>
                  </a:lnTo>
                  <a:lnTo>
                    <a:pt x="120" y="896"/>
                  </a:lnTo>
                  <a:lnTo>
                    <a:pt x="147" y="933"/>
                  </a:lnTo>
                  <a:lnTo>
                    <a:pt x="174" y="968"/>
                  </a:lnTo>
                  <a:lnTo>
                    <a:pt x="204" y="1004"/>
                  </a:lnTo>
                  <a:lnTo>
                    <a:pt x="236" y="1037"/>
                  </a:lnTo>
                  <a:lnTo>
                    <a:pt x="272" y="1071"/>
                  </a:lnTo>
                  <a:lnTo>
                    <a:pt x="268" y="1075"/>
                  </a:lnTo>
                  <a:lnTo>
                    <a:pt x="267" y="1082"/>
                  </a:lnTo>
                  <a:lnTo>
                    <a:pt x="266" y="1090"/>
                  </a:lnTo>
                  <a:lnTo>
                    <a:pt x="266" y="1098"/>
                  </a:lnTo>
                  <a:lnTo>
                    <a:pt x="266" y="1105"/>
                  </a:lnTo>
                  <a:lnTo>
                    <a:pt x="266" y="1111"/>
                  </a:lnTo>
                  <a:lnTo>
                    <a:pt x="266" y="1117"/>
                  </a:lnTo>
                  <a:lnTo>
                    <a:pt x="267" y="1124"/>
                  </a:lnTo>
                  <a:lnTo>
                    <a:pt x="235" y="1106"/>
                  </a:lnTo>
                  <a:lnTo>
                    <a:pt x="208" y="1073"/>
                  </a:lnTo>
                  <a:lnTo>
                    <a:pt x="182" y="1042"/>
                  </a:lnTo>
                  <a:lnTo>
                    <a:pt x="156" y="1010"/>
                  </a:lnTo>
                  <a:lnTo>
                    <a:pt x="131" y="979"/>
                  </a:lnTo>
                  <a:lnTo>
                    <a:pt x="107" y="946"/>
                  </a:lnTo>
                  <a:lnTo>
                    <a:pt x="83" y="914"/>
                  </a:lnTo>
                  <a:lnTo>
                    <a:pt x="61" y="881"/>
                  </a:lnTo>
                  <a:lnTo>
                    <a:pt x="39" y="849"/>
                  </a:lnTo>
                  <a:lnTo>
                    <a:pt x="35" y="857"/>
                  </a:lnTo>
                  <a:lnTo>
                    <a:pt x="35" y="867"/>
                  </a:lnTo>
                  <a:lnTo>
                    <a:pt x="35" y="877"/>
                  </a:lnTo>
                  <a:lnTo>
                    <a:pt x="37" y="888"/>
                  </a:lnTo>
                  <a:lnTo>
                    <a:pt x="37" y="898"/>
                  </a:lnTo>
                  <a:lnTo>
                    <a:pt x="38" y="909"/>
                  </a:lnTo>
                  <a:lnTo>
                    <a:pt x="37" y="918"/>
                  </a:lnTo>
                  <a:lnTo>
                    <a:pt x="35" y="927"/>
                  </a:lnTo>
                  <a:lnTo>
                    <a:pt x="27" y="916"/>
                  </a:lnTo>
                  <a:lnTo>
                    <a:pt x="21" y="906"/>
                  </a:lnTo>
                  <a:lnTo>
                    <a:pt x="16" y="895"/>
                  </a:lnTo>
                  <a:lnTo>
                    <a:pt x="12" y="884"/>
                  </a:lnTo>
                  <a:lnTo>
                    <a:pt x="8" y="910"/>
                  </a:lnTo>
                  <a:lnTo>
                    <a:pt x="8" y="937"/>
                  </a:lnTo>
                  <a:lnTo>
                    <a:pt x="12" y="963"/>
                  </a:lnTo>
                  <a:lnTo>
                    <a:pt x="20" y="990"/>
                  </a:lnTo>
                  <a:lnTo>
                    <a:pt x="29" y="1015"/>
                  </a:lnTo>
                  <a:lnTo>
                    <a:pt x="39" y="1042"/>
                  </a:lnTo>
                  <a:lnTo>
                    <a:pt x="49" y="1066"/>
                  </a:lnTo>
                  <a:lnTo>
                    <a:pt x="59" y="1093"/>
                  </a:lnTo>
                  <a:lnTo>
                    <a:pt x="46" y="1098"/>
                  </a:lnTo>
                  <a:lnTo>
                    <a:pt x="41" y="1105"/>
                  </a:lnTo>
                  <a:lnTo>
                    <a:pt x="40" y="1111"/>
                  </a:lnTo>
                  <a:lnTo>
                    <a:pt x="44" y="1121"/>
                  </a:lnTo>
                  <a:lnTo>
                    <a:pt x="47" y="1129"/>
                  </a:lnTo>
                  <a:lnTo>
                    <a:pt x="53" y="1139"/>
                  </a:lnTo>
                  <a:lnTo>
                    <a:pt x="55" y="1150"/>
                  </a:lnTo>
                  <a:lnTo>
                    <a:pt x="55" y="1160"/>
                  </a:lnTo>
                  <a:lnTo>
                    <a:pt x="57" y="1162"/>
                  </a:lnTo>
                  <a:lnTo>
                    <a:pt x="57" y="1166"/>
                  </a:lnTo>
                  <a:lnTo>
                    <a:pt x="52" y="1171"/>
                  </a:lnTo>
                  <a:lnTo>
                    <a:pt x="47" y="1170"/>
                  </a:lnTo>
                  <a:lnTo>
                    <a:pt x="41" y="1165"/>
                  </a:lnTo>
                  <a:lnTo>
                    <a:pt x="39" y="1162"/>
                  </a:lnTo>
                  <a:lnTo>
                    <a:pt x="46" y="1194"/>
                  </a:lnTo>
                  <a:lnTo>
                    <a:pt x="53" y="1228"/>
                  </a:lnTo>
                  <a:lnTo>
                    <a:pt x="59" y="1261"/>
                  </a:lnTo>
                  <a:lnTo>
                    <a:pt x="66" y="1294"/>
                  </a:lnTo>
                  <a:lnTo>
                    <a:pt x="73" y="1327"/>
                  </a:lnTo>
                  <a:lnTo>
                    <a:pt x="80" y="1361"/>
                  </a:lnTo>
                  <a:lnTo>
                    <a:pt x="87" y="1392"/>
                  </a:lnTo>
                  <a:lnTo>
                    <a:pt x="98" y="1425"/>
                  </a:lnTo>
                  <a:lnTo>
                    <a:pt x="100" y="1463"/>
                  </a:lnTo>
                  <a:lnTo>
                    <a:pt x="110" y="1501"/>
                  </a:lnTo>
                  <a:lnTo>
                    <a:pt x="123" y="1537"/>
                  </a:lnTo>
                  <a:lnTo>
                    <a:pt x="142" y="1572"/>
                  </a:lnTo>
                  <a:lnTo>
                    <a:pt x="163" y="1604"/>
                  </a:lnTo>
                  <a:lnTo>
                    <a:pt x="187" y="1636"/>
                  </a:lnTo>
                  <a:lnTo>
                    <a:pt x="212" y="1666"/>
                  </a:lnTo>
                  <a:lnTo>
                    <a:pt x="239" y="1697"/>
                  </a:lnTo>
                  <a:lnTo>
                    <a:pt x="247" y="1703"/>
                  </a:lnTo>
                  <a:lnTo>
                    <a:pt x="255" y="1705"/>
                  </a:lnTo>
                  <a:lnTo>
                    <a:pt x="263" y="1703"/>
                  </a:lnTo>
                  <a:lnTo>
                    <a:pt x="271" y="1701"/>
                  </a:lnTo>
                  <a:lnTo>
                    <a:pt x="278" y="1696"/>
                  </a:lnTo>
                  <a:lnTo>
                    <a:pt x="287" y="1694"/>
                  </a:lnTo>
                  <a:lnTo>
                    <a:pt x="296" y="1693"/>
                  </a:lnTo>
                  <a:lnTo>
                    <a:pt x="308" y="1697"/>
                  </a:lnTo>
                  <a:lnTo>
                    <a:pt x="318" y="1681"/>
                  </a:lnTo>
                  <a:lnTo>
                    <a:pt x="315" y="1663"/>
                  </a:lnTo>
                  <a:lnTo>
                    <a:pt x="303" y="1642"/>
                  </a:lnTo>
                  <a:lnTo>
                    <a:pt x="291" y="1626"/>
                  </a:lnTo>
                  <a:lnTo>
                    <a:pt x="281" y="1610"/>
                  </a:lnTo>
                  <a:lnTo>
                    <a:pt x="282" y="1600"/>
                  </a:lnTo>
                  <a:lnTo>
                    <a:pt x="297" y="1594"/>
                  </a:lnTo>
                  <a:lnTo>
                    <a:pt x="336" y="1599"/>
                  </a:lnTo>
                  <a:lnTo>
                    <a:pt x="348" y="1593"/>
                  </a:lnTo>
                  <a:lnTo>
                    <a:pt x="364" y="1591"/>
                  </a:lnTo>
                  <a:lnTo>
                    <a:pt x="379" y="1590"/>
                  </a:lnTo>
                  <a:lnTo>
                    <a:pt x="396" y="1588"/>
                  </a:lnTo>
                  <a:lnTo>
                    <a:pt x="411" y="1586"/>
                  </a:lnTo>
                  <a:lnTo>
                    <a:pt x="425" y="1582"/>
                  </a:lnTo>
                  <a:lnTo>
                    <a:pt x="437" y="1573"/>
                  </a:lnTo>
                  <a:lnTo>
                    <a:pt x="447" y="1560"/>
                  </a:lnTo>
                  <a:lnTo>
                    <a:pt x="436" y="1555"/>
                  </a:lnTo>
                  <a:lnTo>
                    <a:pt x="424" y="1554"/>
                  </a:lnTo>
                  <a:lnTo>
                    <a:pt x="412" y="1555"/>
                  </a:lnTo>
                  <a:lnTo>
                    <a:pt x="400" y="1557"/>
                  </a:lnTo>
                  <a:lnTo>
                    <a:pt x="386" y="1558"/>
                  </a:lnTo>
                  <a:lnTo>
                    <a:pt x="374" y="1558"/>
                  </a:lnTo>
                  <a:lnTo>
                    <a:pt x="363" y="1556"/>
                  </a:lnTo>
                  <a:lnTo>
                    <a:pt x="352" y="1550"/>
                  </a:lnTo>
                  <a:lnTo>
                    <a:pt x="322" y="1530"/>
                  </a:lnTo>
                  <a:lnTo>
                    <a:pt x="335" y="1523"/>
                  </a:lnTo>
                  <a:lnTo>
                    <a:pt x="349" y="1520"/>
                  </a:lnTo>
                  <a:lnTo>
                    <a:pt x="363" y="1519"/>
                  </a:lnTo>
                  <a:lnTo>
                    <a:pt x="378" y="1518"/>
                  </a:lnTo>
                  <a:lnTo>
                    <a:pt x="392" y="1516"/>
                  </a:lnTo>
                  <a:lnTo>
                    <a:pt x="406" y="1513"/>
                  </a:lnTo>
                  <a:lnTo>
                    <a:pt x="419" y="1508"/>
                  </a:lnTo>
                  <a:lnTo>
                    <a:pt x="431" y="1500"/>
                  </a:lnTo>
                  <a:lnTo>
                    <a:pt x="431" y="1483"/>
                  </a:lnTo>
                  <a:lnTo>
                    <a:pt x="411" y="1486"/>
                  </a:lnTo>
                  <a:lnTo>
                    <a:pt x="392" y="1490"/>
                  </a:lnTo>
                  <a:lnTo>
                    <a:pt x="373" y="1490"/>
                  </a:lnTo>
                  <a:lnTo>
                    <a:pt x="354" y="1487"/>
                  </a:lnTo>
                  <a:lnTo>
                    <a:pt x="335" y="1482"/>
                  </a:lnTo>
                  <a:lnTo>
                    <a:pt x="318" y="1475"/>
                  </a:lnTo>
                  <a:lnTo>
                    <a:pt x="302" y="1465"/>
                  </a:lnTo>
                  <a:lnTo>
                    <a:pt x="290" y="1455"/>
                  </a:lnTo>
                  <a:lnTo>
                    <a:pt x="297" y="1452"/>
                  </a:lnTo>
                  <a:lnTo>
                    <a:pt x="306" y="1452"/>
                  </a:lnTo>
                  <a:lnTo>
                    <a:pt x="315" y="1452"/>
                  </a:lnTo>
                  <a:lnTo>
                    <a:pt x="326" y="1453"/>
                  </a:lnTo>
                  <a:lnTo>
                    <a:pt x="335" y="1454"/>
                  </a:lnTo>
                  <a:lnTo>
                    <a:pt x="343" y="1456"/>
                  </a:lnTo>
                  <a:lnTo>
                    <a:pt x="352" y="1457"/>
                  </a:lnTo>
                  <a:lnTo>
                    <a:pt x="363" y="1459"/>
                  </a:lnTo>
                  <a:lnTo>
                    <a:pt x="372" y="1453"/>
                  </a:lnTo>
                  <a:lnTo>
                    <a:pt x="382" y="1450"/>
                  </a:lnTo>
                  <a:lnTo>
                    <a:pt x="393" y="1449"/>
                  </a:lnTo>
                  <a:lnTo>
                    <a:pt x="405" y="1449"/>
                  </a:lnTo>
                  <a:lnTo>
                    <a:pt x="416" y="1448"/>
                  </a:lnTo>
                  <a:lnTo>
                    <a:pt x="429" y="1448"/>
                  </a:lnTo>
                  <a:lnTo>
                    <a:pt x="439" y="1444"/>
                  </a:lnTo>
                  <a:lnTo>
                    <a:pt x="449" y="1437"/>
                  </a:lnTo>
                  <a:lnTo>
                    <a:pt x="449" y="1419"/>
                  </a:lnTo>
                  <a:lnTo>
                    <a:pt x="436" y="1418"/>
                  </a:lnTo>
                  <a:lnTo>
                    <a:pt x="423" y="1418"/>
                  </a:lnTo>
                  <a:lnTo>
                    <a:pt x="409" y="1419"/>
                  </a:lnTo>
                  <a:lnTo>
                    <a:pt x="394" y="1420"/>
                  </a:lnTo>
                  <a:lnTo>
                    <a:pt x="378" y="1419"/>
                  </a:lnTo>
                  <a:lnTo>
                    <a:pt x="365" y="1418"/>
                  </a:lnTo>
                  <a:lnTo>
                    <a:pt x="351" y="1416"/>
                  </a:lnTo>
                  <a:lnTo>
                    <a:pt x="340" y="1412"/>
                  </a:lnTo>
                  <a:lnTo>
                    <a:pt x="341" y="1401"/>
                  </a:lnTo>
                  <a:lnTo>
                    <a:pt x="346" y="1393"/>
                  </a:lnTo>
                  <a:lnTo>
                    <a:pt x="352" y="1389"/>
                  </a:lnTo>
                  <a:lnTo>
                    <a:pt x="363" y="1389"/>
                  </a:lnTo>
                  <a:lnTo>
                    <a:pt x="372" y="1389"/>
                  </a:lnTo>
                  <a:lnTo>
                    <a:pt x="382" y="1389"/>
                  </a:lnTo>
                  <a:lnTo>
                    <a:pt x="390" y="1388"/>
                  </a:lnTo>
                  <a:lnTo>
                    <a:pt x="399" y="1386"/>
                  </a:lnTo>
                  <a:lnTo>
                    <a:pt x="407" y="1381"/>
                  </a:lnTo>
                  <a:lnTo>
                    <a:pt x="418" y="1376"/>
                  </a:lnTo>
                  <a:lnTo>
                    <a:pt x="428" y="1370"/>
                  </a:lnTo>
                  <a:lnTo>
                    <a:pt x="438" y="1364"/>
                  </a:lnTo>
                  <a:lnTo>
                    <a:pt x="446" y="1356"/>
                  </a:lnTo>
                  <a:lnTo>
                    <a:pt x="454" y="1347"/>
                  </a:lnTo>
                  <a:lnTo>
                    <a:pt x="459" y="1337"/>
                  </a:lnTo>
                  <a:lnTo>
                    <a:pt x="464" y="1328"/>
                  </a:lnTo>
                  <a:lnTo>
                    <a:pt x="455" y="1325"/>
                  </a:lnTo>
                  <a:lnTo>
                    <a:pt x="447" y="1325"/>
                  </a:lnTo>
                  <a:lnTo>
                    <a:pt x="438" y="1326"/>
                  </a:lnTo>
                  <a:lnTo>
                    <a:pt x="431" y="1330"/>
                  </a:lnTo>
                  <a:lnTo>
                    <a:pt x="423" y="1334"/>
                  </a:lnTo>
                  <a:lnTo>
                    <a:pt x="416" y="1340"/>
                  </a:lnTo>
                  <a:lnTo>
                    <a:pt x="410" y="1346"/>
                  </a:lnTo>
                  <a:lnTo>
                    <a:pt x="403" y="1352"/>
                  </a:lnTo>
                  <a:lnTo>
                    <a:pt x="382" y="1352"/>
                  </a:lnTo>
                  <a:lnTo>
                    <a:pt x="361" y="1349"/>
                  </a:lnTo>
                  <a:lnTo>
                    <a:pt x="343" y="1343"/>
                  </a:lnTo>
                  <a:lnTo>
                    <a:pt x="327" y="1337"/>
                  </a:lnTo>
                  <a:lnTo>
                    <a:pt x="309" y="1328"/>
                  </a:lnTo>
                  <a:lnTo>
                    <a:pt x="292" y="1319"/>
                  </a:lnTo>
                  <a:lnTo>
                    <a:pt x="274" y="1311"/>
                  </a:lnTo>
                  <a:lnTo>
                    <a:pt x="257" y="1306"/>
                  </a:lnTo>
                  <a:lnTo>
                    <a:pt x="251" y="1301"/>
                  </a:lnTo>
                  <a:lnTo>
                    <a:pt x="247" y="1298"/>
                  </a:lnTo>
                  <a:lnTo>
                    <a:pt x="242" y="1294"/>
                  </a:lnTo>
                  <a:lnTo>
                    <a:pt x="241" y="1291"/>
                  </a:lnTo>
                  <a:lnTo>
                    <a:pt x="245" y="1285"/>
                  </a:lnTo>
                  <a:lnTo>
                    <a:pt x="250" y="1284"/>
                  </a:lnTo>
                  <a:lnTo>
                    <a:pt x="255" y="1284"/>
                  </a:lnTo>
                  <a:lnTo>
                    <a:pt x="259" y="1285"/>
                  </a:lnTo>
                  <a:lnTo>
                    <a:pt x="275" y="1293"/>
                  </a:lnTo>
                  <a:lnTo>
                    <a:pt x="294" y="1300"/>
                  </a:lnTo>
                  <a:lnTo>
                    <a:pt x="314" y="1302"/>
                  </a:lnTo>
                  <a:lnTo>
                    <a:pt x="337" y="1303"/>
                  </a:lnTo>
                  <a:lnTo>
                    <a:pt x="358" y="1302"/>
                  </a:lnTo>
                  <a:lnTo>
                    <a:pt x="381" y="1300"/>
                  </a:lnTo>
                  <a:lnTo>
                    <a:pt x="402" y="1298"/>
                  </a:lnTo>
                  <a:lnTo>
                    <a:pt x="423" y="1298"/>
                  </a:lnTo>
                  <a:lnTo>
                    <a:pt x="429" y="1292"/>
                  </a:lnTo>
                  <a:lnTo>
                    <a:pt x="437" y="1292"/>
                  </a:lnTo>
                  <a:lnTo>
                    <a:pt x="442" y="1290"/>
                  </a:lnTo>
                  <a:lnTo>
                    <a:pt x="449" y="1285"/>
                  </a:lnTo>
                  <a:lnTo>
                    <a:pt x="447" y="1274"/>
                  </a:lnTo>
                  <a:lnTo>
                    <a:pt x="443" y="1270"/>
                  </a:lnTo>
                  <a:lnTo>
                    <a:pt x="437" y="1267"/>
                  </a:lnTo>
                  <a:lnTo>
                    <a:pt x="431" y="1270"/>
                  </a:lnTo>
                  <a:lnTo>
                    <a:pt x="422" y="1271"/>
                  </a:lnTo>
                  <a:lnTo>
                    <a:pt x="413" y="1273"/>
                  </a:lnTo>
                  <a:lnTo>
                    <a:pt x="403" y="1274"/>
                  </a:lnTo>
                  <a:lnTo>
                    <a:pt x="396" y="1273"/>
                  </a:lnTo>
                  <a:lnTo>
                    <a:pt x="387" y="1270"/>
                  </a:lnTo>
                  <a:lnTo>
                    <a:pt x="379" y="1269"/>
                  </a:lnTo>
                  <a:lnTo>
                    <a:pt x="370" y="1269"/>
                  </a:lnTo>
                  <a:lnTo>
                    <a:pt x="363" y="1269"/>
                  </a:lnTo>
                  <a:lnTo>
                    <a:pt x="354" y="1266"/>
                  </a:lnTo>
                  <a:lnTo>
                    <a:pt x="346" y="1265"/>
                  </a:lnTo>
                  <a:lnTo>
                    <a:pt x="339" y="1262"/>
                  </a:lnTo>
                  <a:lnTo>
                    <a:pt x="332" y="1257"/>
                  </a:lnTo>
                  <a:lnTo>
                    <a:pt x="338" y="1237"/>
                  </a:lnTo>
                  <a:lnTo>
                    <a:pt x="350" y="1227"/>
                  </a:lnTo>
                  <a:lnTo>
                    <a:pt x="367" y="1221"/>
                  </a:lnTo>
                  <a:lnTo>
                    <a:pt x="387" y="1220"/>
                  </a:lnTo>
                  <a:lnTo>
                    <a:pt x="407" y="1218"/>
                  </a:lnTo>
                  <a:lnTo>
                    <a:pt x="428" y="1215"/>
                  </a:lnTo>
                  <a:lnTo>
                    <a:pt x="446" y="1206"/>
                  </a:lnTo>
                  <a:lnTo>
                    <a:pt x="459" y="1190"/>
                  </a:lnTo>
                  <a:lnTo>
                    <a:pt x="459" y="1166"/>
                  </a:lnTo>
                  <a:lnTo>
                    <a:pt x="449" y="1163"/>
                  </a:lnTo>
                  <a:lnTo>
                    <a:pt x="442" y="1165"/>
                  </a:lnTo>
                  <a:lnTo>
                    <a:pt x="437" y="1169"/>
                  </a:lnTo>
                  <a:lnTo>
                    <a:pt x="432" y="1175"/>
                  </a:lnTo>
                  <a:lnTo>
                    <a:pt x="427" y="1180"/>
                  </a:lnTo>
                  <a:lnTo>
                    <a:pt x="421" y="1184"/>
                  </a:lnTo>
                  <a:lnTo>
                    <a:pt x="413" y="1185"/>
                  </a:lnTo>
                  <a:lnTo>
                    <a:pt x="406" y="1184"/>
                  </a:lnTo>
                  <a:lnTo>
                    <a:pt x="400" y="1184"/>
                  </a:lnTo>
                  <a:lnTo>
                    <a:pt x="394" y="1184"/>
                  </a:lnTo>
                  <a:lnTo>
                    <a:pt x="386" y="1184"/>
                  </a:lnTo>
                  <a:lnTo>
                    <a:pt x="378" y="1185"/>
                  </a:lnTo>
                  <a:lnTo>
                    <a:pt x="370" y="1184"/>
                  </a:lnTo>
                  <a:lnTo>
                    <a:pt x="363" y="1184"/>
                  </a:lnTo>
                  <a:lnTo>
                    <a:pt x="356" y="1182"/>
                  </a:lnTo>
                  <a:lnTo>
                    <a:pt x="350" y="1180"/>
                  </a:lnTo>
                  <a:lnTo>
                    <a:pt x="347" y="1173"/>
                  </a:lnTo>
                  <a:lnTo>
                    <a:pt x="343" y="1166"/>
                  </a:lnTo>
                  <a:lnTo>
                    <a:pt x="340" y="1160"/>
                  </a:lnTo>
                  <a:lnTo>
                    <a:pt x="337" y="1154"/>
                  </a:lnTo>
                  <a:lnTo>
                    <a:pt x="333" y="1147"/>
                  </a:lnTo>
                  <a:lnTo>
                    <a:pt x="333" y="1141"/>
                  </a:lnTo>
                  <a:lnTo>
                    <a:pt x="333" y="1135"/>
                  </a:lnTo>
                  <a:lnTo>
                    <a:pt x="338" y="1129"/>
                  </a:lnTo>
                  <a:lnTo>
                    <a:pt x="348" y="1134"/>
                  </a:lnTo>
                  <a:lnTo>
                    <a:pt x="358" y="1141"/>
                  </a:lnTo>
                  <a:lnTo>
                    <a:pt x="368" y="1147"/>
                  </a:lnTo>
                  <a:lnTo>
                    <a:pt x="379" y="1154"/>
                  </a:lnTo>
                  <a:lnTo>
                    <a:pt x="390" y="1159"/>
                  </a:lnTo>
                  <a:lnTo>
                    <a:pt x="400" y="1161"/>
                  </a:lnTo>
                  <a:lnTo>
                    <a:pt x="411" y="1159"/>
                  </a:lnTo>
                  <a:lnTo>
                    <a:pt x="423" y="1154"/>
                  </a:lnTo>
                  <a:lnTo>
                    <a:pt x="429" y="1146"/>
                  </a:lnTo>
                  <a:lnTo>
                    <a:pt x="432" y="1138"/>
                  </a:lnTo>
                  <a:lnTo>
                    <a:pt x="432" y="1130"/>
                  </a:lnTo>
                  <a:lnTo>
                    <a:pt x="432" y="1124"/>
                  </a:lnTo>
                  <a:lnTo>
                    <a:pt x="429" y="1115"/>
                  </a:lnTo>
                  <a:lnTo>
                    <a:pt x="425" y="1107"/>
                  </a:lnTo>
                  <a:lnTo>
                    <a:pt x="422" y="1100"/>
                  </a:lnTo>
                  <a:lnTo>
                    <a:pt x="419" y="1093"/>
                  </a:lnTo>
                  <a:lnTo>
                    <a:pt x="410" y="1084"/>
                  </a:lnTo>
                  <a:lnTo>
                    <a:pt x="399" y="1083"/>
                  </a:lnTo>
                  <a:lnTo>
                    <a:pt x="392" y="1083"/>
                  </a:lnTo>
                  <a:lnTo>
                    <a:pt x="386" y="1084"/>
                  </a:lnTo>
                  <a:lnTo>
                    <a:pt x="379" y="1086"/>
                  </a:lnTo>
                  <a:lnTo>
                    <a:pt x="376" y="1089"/>
                  </a:lnTo>
                  <a:lnTo>
                    <a:pt x="363" y="1078"/>
                  </a:lnTo>
                  <a:lnTo>
                    <a:pt x="350" y="1068"/>
                  </a:lnTo>
                  <a:lnTo>
                    <a:pt x="338" y="1059"/>
                  </a:lnTo>
                  <a:lnTo>
                    <a:pt x="326" y="1050"/>
                  </a:lnTo>
                  <a:lnTo>
                    <a:pt x="312" y="1040"/>
                  </a:lnTo>
                  <a:lnTo>
                    <a:pt x="301" y="1031"/>
                  </a:lnTo>
                  <a:lnTo>
                    <a:pt x="288" y="1020"/>
                  </a:lnTo>
                  <a:lnTo>
                    <a:pt x="279" y="1010"/>
                  </a:lnTo>
                  <a:lnTo>
                    <a:pt x="287" y="1009"/>
                  </a:lnTo>
                  <a:lnTo>
                    <a:pt x="296" y="1010"/>
                  </a:lnTo>
                  <a:lnTo>
                    <a:pt x="305" y="1010"/>
                  </a:lnTo>
                  <a:lnTo>
                    <a:pt x="315" y="1010"/>
                  </a:lnTo>
                  <a:lnTo>
                    <a:pt x="323" y="1008"/>
                  </a:lnTo>
                  <a:lnTo>
                    <a:pt x="332" y="1005"/>
                  </a:lnTo>
                  <a:lnTo>
                    <a:pt x="339" y="998"/>
                  </a:lnTo>
                  <a:lnTo>
                    <a:pt x="346" y="988"/>
                  </a:lnTo>
                  <a:lnTo>
                    <a:pt x="343" y="970"/>
                  </a:lnTo>
                  <a:lnTo>
                    <a:pt x="339" y="955"/>
                  </a:lnTo>
                  <a:lnTo>
                    <a:pt x="330" y="942"/>
                  </a:lnTo>
                  <a:lnTo>
                    <a:pt x="322" y="928"/>
                  </a:lnTo>
                  <a:lnTo>
                    <a:pt x="314" y="915"/>
                  </a:lnTo>
                  <a:lnTo>
                    <a:pt x="313" y="901"/>
                  </a:lnTo>
                  <a:lnTo>
                    <a:pt x="319" y="887"/>
                  </a:lnTo>
                  <a:lnTo>
                    <a:pt x="336" y="873"/>
                  </a:lnTo>
                  <a:lnTo>
                    <a:pt x="336" y="864"/>
                  </a:lnTo>
                  <a:lnTo>
                    <a:pt x="336" y="857"/>
                  </a:lnTo>
                  <a:lnTo>
                    <a:pt x="335" y="850"/>
                  </a:lnTo>
                  <a:lnTo>
                    <a:pt x="333" y="843"/>
                  </a:lnTo>
                  <a:lnTo>
                    <a:pt x="330" y="835"/>
                  </a:lnTo>
                  <a:lnTo>
                    <a:pt x="329" y="828"/>
                  </a:lnTo>
                  <a:lnTo>
                    <a:pt x="327" y="821"/>
                  </a:lnTo>
                  <a:lnTo>
                    <a:pt x="328" y="813"/>
                  </a:lnTo>
                  <a:lnTo>
                    <a:pt x="331" y="807"/>
                  </a:lnTo>
                  <a:lnTo>
                    <a:pt x="337" y="805"/>
                  </a:lnTo>
                  <a:lnTo>
                    <a:pt x="343" y="804"/>
                  </a:lnTo>
                  <a:lnTo>
                    <a:pt x="350" y="803"/>
                  </a:lnTo>
                  <a:lnTo>
                    <a:pt x="356" y="800"/>
                  </a:lnTo>
                  <a:lnTo>
                    <a:pt x="361" y="798"/>
                  </a:lnTo>
                  <a:lnTo>
                    <a:pt x="365" y="795"/>
                  </a:lnTo>
                  <a:lnTo>
                    <a:pt x="368" y="788"/>
                  </a:lnTo>
                  <a:lnTo>
                    <a:pt x="374" y="770"/>
                  </a:lnTo>
                  <a:lnTo>
                    <a:pt x="376" y="752"/>
                  </a:lnTo>
                  <a:lnTo>
                    <a:pt x="376" y="735"/>
                  </a:lnTo>
                  <a:lnTo>
                    <a:pt x="374" y="718"/>
                  </a:lnTo>
                  <a:lnTo>
                    <a:pt x="369" y="701"/>
                  </a:lnTo>
                  <a:lnTo>
                    <a:pt x="365" y="684"/>
                  </a:lnTo>
                  <a:lnTo>
                    <a:pt x="359" y="667"/>
                  </a:lnTo>
                  <a:lnTo>
                    <a:pt x="356" y="651"/>
                  </a:lnTo>
                  <a:lnTo>
                    <a:pt x="365" y="641"/>
                  </a:lnTo>
                  <a:lnTo>
                    <a:pt x="370" y="631"/>
                  </a:lnTo>
                  <a:lnTo>
                    <a:pt x="374" y="619"/>
                  </a:lnTo>
                  <a:lnTo>
                    <a:pt x="375" y="606"/>
                  </a:lnTo>
                  <a:lnTo>
                    <a:pt x="374" y="593"/>
                  </a:lnTo>
                  <a:lnTo>
                    <a:pt x="374" y="580"/>
                  </a:lnTo>
                  <a:lnTo>
                    <a:pt x="373" y="567"/>
                  </a:lnTo>
                  <a:lnTo>
                    <a:pt x="376" y="556"/>
                  </a:lnTo>
                  <a:lnTo>
                    <a:pt x="372" y="549"/>
                  </a:lnTo>
                  <a:lnTo>
                    <a:pt x="367" y="547"/>
                  </a:lnTo>
                  <a:lnTo>
                    <a:pt x="363" y="544"/>
                  </a:lnTo>
                  <a:lnTo>
                    <a:pt x="358" y="546"/>
                  </a:lnTo>
                  <a:lnTo>
                    <a:pt x="348" y="547"/>
                  </a:lnTo>
                  <a:lnTo>
                    <a:pt x="340" y="548"/>
                  </a:lnTo>
                  <a:lnTo>
                    <a:pt x="331" y="552"/>
                  </a:lnTo>
                  <a:lnTo>
                    <a:pt x="327" y="561"/>
                  </a:lnTo>
                  <a:lnTo>
                    <a:pt x="323" y="573"/>
                  </a:lnTo>
                  <a:lnTo>
                    <a:pt x="322" y="584"/>
                  </a:lnTo>
                  <a:lnTo>
                    <a:pt x="319" y="592"/>
                  </a:lnTo>
                  <a:lnTo>
                    <a:pt x="314" y="596"/>
                  </a:lnTo>
                  <a:lnTo>
                    <a:pt x="305" y="595"/>
                  </a:lnTo>
                  <a:lnTo>
                    <a:pt x="292" y="586"/>
                  </a:lnTo>
                  <a:lnTo>
                    <a:pt x="255" y="555"/>
                  </a:lnTo>
                  <a:lnTo>
                    <a:pt x="223" y="522"/>
                  </a:lnTo>
                  <a:lnTo>
                    <a:pt x="195" y="487"/>
                  </a:lnTo>
                  <a:lnTo>
                    <a:pt x="171" y="454"/>
                  </a:lnTo>
                  <a:lnTo>
                    <a:pt x="145" y="418"/>
                  </a:lnTo>
                  <a:lnTo>
                    <a:pt x="120" y="383"/>
                  </a:lnTo>
                  <a:lnTo>
                    <a:pt x="91" y="349"/>
                  </a:lnTo>
                  <a:lnTo>
                    <a:pt x="59" y="318"/>
                  </a:lnTo>
                  <a:lnTo>
                    <a:pt x="58" y="309"/>
                  </a:lnTo>
                  <a:lnTo>
                    <a:pt x="57" y="300"/>
                  </a:lnTo>
                  <a:lnTo>
                    <a:pt x="54" y="290"/>
                  </a:lnTo>
                  <a:lnTo>
                    <a:pt x="53" y="281"/>
                  </a:lnTo>
                  <a:lnTo>
                    <a:pt x="50" y="271"/>
                  </a:lnTo>
                  <a:lnTo>
                    <a:pt x="53" y="263"/>
                  </a:lnTo>
                  <a:lnTo>
                    <a:pt x="57" y="256"/>
                  </a:lnTo>
                  <a:lnTo>
                    <a:pt x="67" y="253"/>
                  </a:lnTo>
                  <a:lnTo>
                    <a:pt x="96" y="287"/>
                  </a:lnTo>
                  <a:lnTo>
                    <a:pt x="127" y="323"/>
                  </a:lnTo>
                  <a:lnTo>
                    <a:pt x="158" y="358"/>
                  </a:lnTo>
                  <a:lnTo>
                    <a:pt x="192" y="394"/>
                  </a:lnTo>
                  <a:lnTo>
                    <a:pt x="226" y="425"/>
                  </a:lnTo>
                  <a:lnTo>
                    <a:pt x="263" y="456"/>
                  </a:lnTo>
                  <a:lnTo>
                    <a:pt x="301" y="480"/>
                  </a:lnTo>
                  <a:lnTo>
                    <a:pt x="342" y="503"/>
                  </a:lnTo>
                  <a:lnTo>
                    <a:pt x="348" y="503"/>
                  </a:lnTo>
                  <a:lnTo>
                    <a:pt x="355" y="503"/>
                  </a:lnTo>
                  <a:lnTo>
                    <a:pt x="361" y="502"/>
                  </a:lnTo>
                  <a:lnTo>
                    <a:pt x="368" y="502"/>
                  </a:lnTo>
                  <a:lnTo>
                    <a:pt x="373" y="498"/>
                  </a:lnTo>
                  <a:lnTo>
                    <a:pt x="377" y="496"/>
                  </a:lnTo>
                  <a:lnTo>
                    <a:pt x="381" y="491"/>
                  </a:lnTo>
                  <a:lnTo>
                    <a:pt x="383" y="485"/>
                  </a:lnTo>
                  <a:lnTo>
                    <a:pt x="369" y="440"/>
                  </a:lnTo>
                  <a:lnTo>
                    <a:pt x="347" y="402"/>
                  </a:lnTo>
                  <a:lnTo>
                    <a:pt x="317" y="365"/>
                  </a:lnTo>
                  <a:lnTo>
                    <a:pt x="282" y="332"/>
                  </a:lnTo>
                  <a:lnTo>
                    <a:pt x="242" y="300"/>
                  </a:lnTo>
                  <a:lnTo>
                    <a:pt x="204" y="269"/>
                  </a:lnTo>
                  <a:lnTo>
                    <a:pt x="166" y="237"/>
                  </a:lnTo>
                  <a:lnTo>
                    <a:pt x="134" y="204"/>
                  </a:lnTo>
                  <a:lnTo>
                    <a:pt x="126" y="209"/>
                  </a:lnTo>
                  <a:lnTo>
                    <a:pt x="118" y="212"/>
                  </a:lnTo>
                  <a:lnTo>
                    <a:pt x="110" y="212"/>
                  </a:lnTo>
                  <a:lnTo>
                    <a:pt x="103" y="211"/>
                  </a:lnTo>
                  <a:lnTo>
                    <a:pt x="95" y="207"/>
                  </a:lnTo>
                  <a:lnTo>
                    <a:pt x="89" y="202"/>
                  </a:lnTo>
                  <a:lnTo>
                    <a:pt x="83" y="195"/>
                  </a:lnTo>
                  <a:lnTo>
                    <a:pt x="80" y="190"/>
                  </a:lnTo>
                  <a:lnTo>
                    <a:pt x="95" y="113"/>
                  </a:lnTo>
                  <a:lnTo>
                    <a:pt x="125" y="128"/>
                  </a:lnTo>
                  <a:lnTo>
                    <a:pt x="154" y="146"/>
                  </a:lnTo>
                  <a:lnTo>
                    <a:pt x="182" y="166"/>
                  </a:lnTo>
                  <a:lnTo>
                    <a:pt x="210" y="189"/>
                  </a:lnTo>
                  <a:lnTo>
                    <a:pt x="237" y="211"/>
                  </a:lnTo>
                  <a:lnTo>
                    <a:pt x="265" y="234"/>
                  </a:lnTo>
                  <a:lnTo>
                    <a:pt x="292" y="255"/>
                  </a:lnTo>
                  <a:lnTo>
                    <a:pt x="322" y="275"/>
                  </a:lnTo>
                  <a:lnTo>
                    <a:pt x="328" y="275"/>
                  </a:lnTo>
                  <a:lnTo>
                    <a:pt x="335" y="275"/>
                  </a:lnTo>
                  <a:lnTo>
                    <a:pt x="340" y="274"/>
                  </a:lnTo>
                  <a:lnTo>
                    <a:pt x="346" y="273"/>
                  </a:lnTo>
                  <a:lnTo>
                    <a:pt x="355" y="266"/>
                  </a:lnTo>
                  <a:lnTo>
                    <a:pt x="360" y="257"/>
                  </a:lnTo>
                  <a:lnTo>
                    <a:pt x="360" y="245"/>
                  </a:lnTo>
                  <a:lnTo>
                    <a:pt x="359" y="235"/>
                  </a:lnTo>
                  <a:lnTo>
                    <a:pt x="356" y="225"/>
                  </a:lnTo>
                  <a:lnTo>
                    <a:pt x="351" y="217"/>
                  </a:lnTo>
                  <a:lnTo>
                    <a:pt x="343" y="208"/>
                  </a:lnTo>
                  <a:lnTo>
                    <a:pt x="337" y="201"/>
                  </a:lnTo>
                  <a:lnTo>
                    <a:pt x="328" y="194"/>
                  </a:lnTo>
                  <a:lnTo>
                    <a:pt x="320" y="190"/>
                  </a:lnTo>
                  <a:lnTo>
                    <a:pt x="284" y="162"/>
                  </a:lnTo>
                  <a:lnTo>
                    <a:pt x="248" y="137"/>
                  </a:lnTo>
                  <a:lnTo>
                    <a:pt x="211" y="113"/>
                  </a:lnTo>
                  <a:lnTo>
                    <a:pt x="174" y="93"/>
                  </a:lnTo>
                  <a:lnTo>
                    <a:pt x="137" y="71"/>
                  </a:lnTo>
                  <a:lnTo>
                    <a:pt x="101" y="49"/>
                  </a:lnTo>
                  <a:lnTo>
                    <a:pt x="65" y="26"/>
                  </a:lnTo>
                  <a:lnTo>
                    <a:pt x="32" y="0"/>
                  </a:lnTo>
                  <a:lnTo>
                    <a:pt x="25" y="0"/>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2" name="Freeform 60"/>
            <p:cNvSpPr>
              <a:spLocks/>
            </p:cNvSpPr>
            <p:nvPr/>
          </p:nvSpPr>
          <p:spPr bwMode="auto">
            <a:xfrm>
              <a:off x="5386388" y="4676775"/>
              <a:ext cx="46038" cy="171450"/>
            </a:xfrm>
            <a:custGeom>
              <a:avLst/>
              <a:gdLst/>
              <a:ahLst/>
              <a:cxnLst>
                <a:cxn ang="0">
                  <a:pos x="11" y="81"/>
                </a:cxn>
                <a:cxn ang="0">
                  <a:pos x="11" y="104"/>
                </a:cxn>
                <a:cxn ang="0">
                  <a:pos x="11" y="118"/>
                </a:cxn>
                <a:cxn ang="0">
                  <a:pos x="4" y="130"/>
                </a:cxn>
                <a:cxn ang="0">
                  <a:pos x="0" y="142"/>
                </a:cxn>
                <a:cxn ang="0">
                  <a:pos x="1" y="155"/>
                </a:cxn>
                <a:cxn ang="0">
                  <a:pos x="4" y="169"/>
                </a:cxn>
                <a:cxn ang="0">
                  <a:pos x="3" y="185"/>
                </a:cxn>
                <a:cxn ang="0">
                  <a:pos x="3" y="204"/>
                </a:cxn>
                <a:cxn ang="0">
                  <a:pos x="4" y="222"/>
                </a:cxn>
                <a:cxn ang="0">
                  <a:pos x="11" y="240"/>
                </a:cxn>
                <a:cxn ang="0">
                  <a:pos x="18" y="259"/>
                </a:cxn>
                <a:cxn ang="0">
                  <a:pos x="21" y="279"/>
                </a:cxn>
                <a:cxn ang="0">
                  <a:pos x="23" y="300"/>
                </a:cxn>
                <a:cxn ang="0">
                  <a:pos x="71" y="433"/>
                </a:cxn>
                <a:cxn ang="0">
                  <a:pos x="70" y="406"/>
                </a:cxn>
                <a:cxn ang="0">
                  <a:pos x="53" y="353"/>
                </a:cxn>
                <a:cxn ang="0">
                  <a:pos x="48" y="298"/>
                </a:cxn>
                <a:cxn ang="0">
                  <a:pos x="47" y="240"/>
                </a:cxn>
                <a:cxn ang="0">
                  <a:pos x="50" y="207"/>
                </a:cxn>
                <a:cxn ang="0">
                  <a:pos x="53" y="199"/>
                </a:cxn>
                <a:cxn ang="0">
                  <a:pos x="53" y="187"/>
                </a:cxn>
                <a:cxn ang="0">
                  <a:pos x="65" y="190"/>
                </a:cxn>
                <a:cxn ang="0">
                  <a:pos x="71" y="217"/>
                </a:cxn>
                <a:cxn ang="0">
                  <a:pos x="75" y="244"/>
                </a:cxn>
                <a:cxn ang="0">
                  <a:pos x="80" y="270"/>
                </a:cxn>
                <a:cxn ang="0">
                  <a:pos x="104" y="259"/>
                </a:cxn>
                <a:cxn ang="0">
                  <a:pos x="116" y="204"/>
                </a:cxn>
                <a:cxn ang="0">
                  <a:pos x="111" y="145"/>
                </a:cxn>
                <a:cxn ang="0">
                  <a:pos x="92" y="90"/>
                </a:cxn>
                <a:cxn ang="0">
                  <a:pos x="23" y="0"/>
                </a:cxn>
                <a:cxn ang="0">
                  <a:pos x="15" y="17"/>
                </a:cxn>
                <a:cxn ang="0">
                  <a:pos x="12" y="35"/>
                </a:cxn>
                <a:cxn ang="0">
                  <a:pos x="10" y="53"/>
                </a:cxn>
                <a:cxn ang="0">
                  <a:pos x="11" y="73"/>
                </a:cxn>
              </a:cxnLst>
              <a:rect l="0" t="0" r="r" b="b"/>
              <a:pathLst>
                <a:path w="116" h="433">
                  <a:moveTo>
                    <a:pt x="11" y="73"/>
                  </a:moveTo>
                  <a:lnTo>
                    <a:pt x="11" y="81"/>
                  </a:lnTo>
                  <a:lnTo>
                    <a:pt x="11" y="93"/>
                  </a:lnTo>
                  <a:lnTo>
                    <a:pt x="11" y="104"/>
                  </a:lnTo>
                  <a:lnTo>
                    <a:pt x="15" y="114"/>
                  </a:lnTo>
                  <a:lnTo>
                    <a:pt x="11" y="118"/>
                  </a:lnTo>
                  <a:lnTo>
                    <a:pt x="7" y="124"/>
                  </a:lnTo>
                  <a:lnTo>
                    <a:pt x="4" y="130"/>
                  </a:lnTo>
                  <a:lnTo>
                    <a:pt x="2" y="136"/>
                  </a:lnTo>
                  <a:lnTo>
                    <a:pt x="0" y="142"/>
                  </a:lnTo>
                  <a:lnTo>
                    <a:pt x="0" y="149"/>
                  </a:lnTo>
                  <a:lnTo>
                    <a:pt x="1" y="155"/>
                  </a:lnTo>
                  <a:lnTo>
                    <a:pt x="5" y="162"/>
                  </a:lnTo>
                  <a:lnTo>
                    <a:pt x="4" y="169"/>
                  </a:lnTo>
                  <a:lnTo>
                    <a:pt x="4" y="177"/>
                  </a:lnTo>
                  <a:lnTo>
                    <a:pt x="3" y="185"/>
                  </a:lnTo>
                  <a:lnTo>
                    <a:pt x="3" y="195"/>
                  </a:lnTo>
                  <a:lnTo>
                    <a:pt x="3" y="204"/>
                  </a:lnTo>
                  <a:lnTo>
                    <a:pt x="3" y="213"/>
                  </a:lnTo>
                  <a:lnTo>
                    <a:pt x="4" y="222"/>
                  </a:lnTo>
                  <a:lnTo>
                    <a:pt x="7" y="231"/>
                  </a:lnTo>
                  <a:lnTo>
                    <a:pt x="11" y="240"/>
                  </a:lnTo>
                  <a:lnTo>
                    <a:pt x="15" y="249"/>
                  </a:lnTo>
                  <a:lnTo>
                    <a:pt x="18" y="259"/>
                  </a:lnTo>
                  <a:lnTo>
                    <a:pt x="20" y="269"/>
                  </a:lnTo>
                  <a:lnTo>
                    <a:pt x="21" y="279"/>
                  </a:lnTo>
                  <a:lnTo>
                    <a:pt x="22" y="290"/>
                  </a:lnTo>
                  <a:lnTo>
                    <a:pt x="23" y="300"/>
                  </a:lnTo>
                  <a:lnTo>
                    <a:pt x="25" y="311"/>
                  </a:lnTo>
                  <a:lnTo>
                    <a:pt x="71" y="433"/>
                  </a:lnTo>
                  <a:lnTo>
                    <a:pt x="84" y="433"/>
                  </a:lnTo>
                  <a:lnTo>
                    <a:pt x="70" y="406"/>
                  </a:lnTo>
                  <a:lnTo>
                    <a:pt x="60" y="380"/>
                  </a:lnTo>
                  <a:lnTo>
                    <a:pt x="53" y="353"/>
                  </a:lnTo>
                  <a:lnTo>
                    <a:pt x="51" y="326"/>
                  </a:lnTo>
                  <a:lnTo>
                    <a:pt x="48" y="298"/>
                  </a:lnTo>
                  <a:lnTo>
                    <a:pt x="48" y="270"/>
                  </a:lnTo>
                  <a:lnTo>
                    <a:pt x="47" y="240"/>
                  </a:lnTo>
                  <a:lnTo>
                    <a:pt x="46" y="210"/>
                  </a:lnTo>
                  <a:lnTo>
                    <a:pt x="50" y="207"/>
                  </a:lnTo>
                  <a:lnTo>
                    <a:pt x="53" y="204"/>
                  </a:lnTo>
                  <a:lnTo>
                    <a:pt x="53" y="199"/>
                  </a:lnTo>
                  <a:lnTo>
                    <a:pt x="55" y="196"/>
                  </a:lnTo>
                  <a:lnTo>
                    <a:pt x="53" y="187"/>
                  </a:lnTo>
                  <a:lnTo>
                    <a:pt x="58" y="180"/>
                  </a:lnTo>
                  <a:lnTo>
                    <a:pt x="65" y="190"/>
                  </a:lnTo>
                  <a:lnTo>
                    <a:pt x="69" y="204"/>
                  </a:lnTo>
                  <a:lnTo>
                    <a:pt x="71" y="217"/>
                  </a:lnTo>
                  <a:lnTo>
                    <a:pt x="74" y="232"/>
                  </a:lnTo>
                  <a:lnTo>
                    <a:pt x="75" y="244"/>
                  </a:lnTo>
                  <a:lnTo>
                    <a:pt x="77" y="258"/>
                  </a:lnTo>
                  <a:lnTo>
                    <a:pt x="80" y="270"/>
                  </a:lnTo>
                  <a:lnTo>
                    <a:pt x="88" y="283"/>
                  </a:lnTo>
                  <a:lnTo>
                    <a:pt x="104" y="259"/>
                  </a:lnTo>
                  <a:lnTo>
                    <a:pt x="114" y="233"/>
                  </a:lnTo>
                  <a:lnTo>
                    <a:pt x="116" y="204"/>
                  </a:lnTo>
                  <a:lnTo>
                    <a:pt x="116" y="176"/>
                  </a:lnTo>
                  <a:lnTo>
                    <a:pt x="111" y="145"/>
                  </a:lnTo>
                  <a:lnTo>
                    <a:pt x="102" y="117"/>
                  </a:lnTo>
                  <a:lnTo>
                    <a:pt x="92" y="90"/>
                  </a:lnTo>
                  <a:lnTo>
                    <a:pt x="82" y="67"/>
                  </a:lnTo>
                  <a:lnTo>
                    <a:pt x="23" y="0"/>
                  </a:lnTo>
                  <a:lnTo>
                    <a:pt x="19" y="8"/>
                  </a:lnTo>
                  <a:lnTo>
                    <a:pt x="15" y="17"/>
                  </a:lnTo>
                  <a:lnTo>
                    <a:pt x="13" y="25"/>
                  </a:lnTo>
                  <a:lnTo>
                    <a:pt x="12" y="35"/>
                  </a:lnTo>
                  <a:lnTo>
                    <a:pt x="10" y="43"/>
                  </a:lnTo>
                  <a:lnTo>
                    <a:pt x="10" y="53"/>
                  </a:lnTo>
                  <a:lnTo>
                    <a:pt x="9" y="63"/>
                  </a:lnTo>
                  <a:lnTo>
                    <a:pt x="11" y="73"/>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61"/>
            <p:cNvSpPr>
              <a:spLocks/>
            </p:cNvSpPr>
            <p:nvPr/>
          </p:nvSpPr>
          <p:spPr bwMode="auto">
            <a:xfrm>
              <a:off x="5567363" y="4694238"/>
              <a:ext cx="14288" cy="254000"/>
            </a:xfrm>
            <a:custGeom>
              <a:avLst/>
              <a:gdLst/>
              <a:ahLst/>
              <a:cxnLst>
                <a:cxn ang="0">
                  <a:pos x="23" y="642"/>
                </a:cxn>
                <a:cxn ang="0">
                  <a:pos x="27" y="568"/>
                </a:cxn>
                <a:cxn ang="0">
                  <a:pos x="29" y="494"/>
                </a:cxn>
                <a:cxn ang="0">
                  <a:pos x="29" y="420"/>
                </a:cxn>
                <a:cxn ang="0">
                  <a:pos x="29" y="347"/>
                </a:cxn>
                <a:cxn ang="0">
                  <a:pos x="26" y="273"/>
                </a:cxn>
                <a:cxn ang="0">
                  <a:pos x="26" y="199"/>
                </a:cxn>
                <a:cxn ang="0">
                  <a:pos x="27" y="125"/>
                </a:cxn>
                <a:cxn ang="0">
                  <a:pos x="33" y="54"/>
                </a:cxn>
                <a:cxn ang="0">
                  <a:pos x="31" y="46"/>
                </a:cxn>
                <a:cxn ang="0">
                  <a:pos x="32" y="39"/>
                </a:cxn>
                <a:cxn ang="0">
                  <a:pos x="33" y="33"/>
                </a:cxn>
                <a:cxn ang="0">
                  <a:pos x="36" y="26"/>
                </a:cxn>
                <a:cxn ang="0">
                  <a:pos x="36" y="19"/>
                </a:cxn>
                <a:cxn ang="0">
                  <a:pos x="37" y="12"/>
                </a:cxn>
                <a:cxn ang="0">
                  <a:pos x="36" y="6"/>
                </a:cxn>
                <a:cxn ang="0">
                  <a:pos x="33" y="0"/>
                </a:cxn>
                <a:cxn ang="0">
                  <a:pos x="21" y="80"/>
                </a:cxn>
                <a:cxn ang="0">
                  <a:pos x="12" y="161"/>
                </a:cxn>
                <a:cxn ang="0">
                  <a:pos x="5" y="241"/>
                </a:cxn>
                <a:cxn ang="0">
                  <a:pos x="2" y="322"/>
                </a:cxn>
                <a:cxn ang="0">
                  <a:pos x="0" y="402"/>
                </a:cxn>
                <a:cxn ang="0">
                  <a:pos x="4" y="482"/>
                </a:cxn>
                <a:cxn ang="0">
                  <a:pos x="11" y="561"/>
                </a:cxn>
                <a:cxn ang="0">
                  <a:pos x="23" y="642"/>
                </a:cxn>
              </a:cxnLst>
              <a:rect l="0" t="0" r="r" b="b"/>
              <a:pathLst>
                <a:path w="37" h="642">
                  <a:moveTo>
                    <a:pt x="23" y="642"/>
                  </a:moveTo>
                  <a:lnTo>
                    <a:pt x="27" y="568"/>
                  </a:lnTo>
                  <a:lnTo>
                    <a:pt x="29" y="494"/>
                  </a:lnTo>
                  <a:lnTo>
                    <a:pt x="29" y="420"/>
                  </a:lnTo>
                  <a:lnTo>
                    <a:pt x="29" y="347"/>
                  </a:lnTo>
                  <a:lnTo>
                    <a:pt x="26" y="273"/>
                  </a:lnTo>
                  <a:lnTo>
                    <a:pt x="26" y="199"/>
                  </a:lnTo>
                  <a:lnTo>
                    <a:pt x="27" y="125"/>
                  </a:lnTo>
                  <a:lnTo>
                    <a:pt x="33" y="54"/>
                  </a:lnTo>
                  <a:lnTo>
                    <a:pt x="31" y="46"/>
                  </a:lnTo>
                  <a:lnTo>
                    <a:pt x="32" y="39"/>
                  </a:lnTo>
                  <a:lnTo>
                    <a:pt x="33" y="33"/>
                  </a:lnTo>
                  <a:lnTo>
                    <a:pt x="36" y="26"/>
                  </a:lnTo>
                  <a:lnTo>
                    <a:pt x="36" y="19"/>
                  </a:lnTo>
                  <a:lnTo>
                    <a:pt x="37" y="12"/>
                  </a:lnTo>
                  <a:lnTo>
                    <a:pt x="36" y="6"/>
                  </a:lnTo>
                  <a:lnTo>
                    <a:pt x="33" y="0"/>
                  </a:lnTo>
                  <a:lnTo>
                    <a:pt x="21" y="80"/>
                  </a:lnTo>
                  <a:lnTo>
                    <a:pt x="12" y="161"/>
                  </a:lnTo>
                  <a:lnTo>
                    <a:pt x="5" y="241"/>
                  </a:lnTo>
                  <a:lnTo>
                    <a:pt x="2" y="322"/>
                  </a:lnTo>
                  <a:lnTo>
                    <a:pt x="0" y="402"/>
                  </a:lnTo>
                  <a:lnTo>
                    <a:pt x="4" y="482"/>
                  </a:lnTo>
                  <a:lnTo>
                    <a:pt x="11" y="561"/>
                  </a:lnTo>
                  <a:lnTo>
                    <a:pt x="23" y="64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62"/>
            <p:cNvSpPr>
              <a:spLocks/>
            </p:cNvSpPr>
            <p:nvPr/>
          </p:nvSpPr>
          <p:spPr bwMode="auto">
            <a:xfrm>
              <a:off x="5051425" y="4757738"/>
              <a:ext cx="12700" cy="36512"/>
            </a:xfrm>
            <a:custGeom>
              <a:avLst/>
              <a:gdLst/>
              <a:ahLst/>
              <a:cxnLst>
                <a:cxn ang="0">
                  <a:pos x="6" y="78"/>
                </a:cxn>
                <a:cxn ang="0">
                  <a:pos x="6" y="91"/>
                </a:cxn>
                <a:cxn ang="0">
                  <a:pos x="9" y="86"/>
                </a:cxn>
                <a:cxn ang="0">
                  <a:pos x="16" y="81"/>
                </a:cxn>
                <a:cxn ang="0">
                  <a:pos x="23" y="74"/>
                </a:cxn>
                <a:cxn ang="0">
                  <a:pos x="33" y="71"/>
                </a:cxn>
                <a:cxn ang="0">
                  <a:pos x="16" y="0"/>
                </a:cxn>
                <a:cxn ang="0">
                  <a:pos x="6" y="7"/>
                </a:cxn>
                <a:cxn ang="0">
                  <a:pos x="2" y="16"/>
                </a:cxn>
                <a:cxn ang="0">
                  <a:pos x="0" y="24"/>
                </a:cxn>
                <a:cxn ang="0">
                  <a:pos x="2" y="35"/>
                </a:cxn>
                <a:cxn ang="0">
                  <a:pos x="5" y="45"/>
                </a:cxn>
                <a:cxn ang="0">
                  <a:pos x="7" y="56"/>
                </a:cxn>
                <a:cxn ang="0">
                  <a:pos x="7" y="67"/>
                </a:cxn>
                <a:cxn ang="0">
                  <a:pos x="6" y="78"/>
                </a:cxn>
              </a:cxnLst>
              <a:rect l="0" t="0" r="r" b="b"/>
              <a:pathLst>
                <a:path w="33" h="91">
                  <a:moveTo>
                    <a:pt x="6" y="78"/>
                  </a:moveTo>
                  <a:lnTo>
                    <a:pt x="6" y="91"/>
                  </a:lnTo>
                  <a:lnTo>
                    <a:pt x="9" y="86"/>
                  </a:lnTo>
                  <a:lnTo>
                    <a:pt x="16" y="81"/>
                  </a:lnTo>
                  <a:lnTo>
                    <a:pt x="23" y="74"/>
                  </a:lnTo>
                  <a:lnTo>
                    <a:pt x="33" y="71"/>
                  </a:lnTo>
                  <a:lnTo>
                    <a:pt x="16" y="0"/>
                  </a:lnTo>
                  <a:lnTo>
                    <a:pt x="6" y="7"/>
                  </a:lnTo>
                  <a:lnTo>
                    <a:pt x="2" y="16"/>
                  </a:lnTo>
                  <a:lnTo>
                    <a:pt x="0" y="24"/>
                  </a:lnTo>
                  <a:lnTo>
                    <a:pt x="2" y="35"/>
                  </a:lnTo>
                  <a:lnTo>
                    <a:pt x="5" y="45"/>
                  </a:lnTo>
                  <a:lnTo>
                    <a:pt x="7" y="56"/>
                  </a:lnTo>
                  <a:lnTo>
                    <a:pt x="7" y="67"/>
                  </a:lnTo>
                  <a:lnTo>
                    <a:pt x="6" y="7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63"/>
            <p:cNvSpPr>
              <a:spLocks/>
            </p:cNvSpPr>
            <p:nvPr/>
          </p:nvSpPr>
          <p:spPr bwMode="auto">
            <a:xfrm>
              <a:off x="5045075" y="4791075"/>
              <a:ext cx="76200" cy="293687"/>
            </a:xfrm>
            <a:custGeom>
              <a:avLst/>
              <a:gdLst/>
              <a:ahLst/>
              <a:cxnLst>
                <a:cxn ang="0">
                  <a:pos x="51" y="60"/>
                </a:cxn>
                <a:cxn ang="0">
                  <a:pos x="45" y="109"/>
                </a:cxn>
                <a:cxn ang="0">
                  <a:pos x="40" y="160"/>
                </a:cxn>
                <a:cxn ang="0">
                  <a:pos x="32" y="209"/>
                </a:cxn>
                <a:cxn ang="0">
                  <a:pos x="25" y="258"/>
                </a:cxn>
                <a:cxn ang="0">
                  <a:pos x="17" y="307"/>
                </a:cxn>
                <a:cxn ang="0">
                  <a:pos x="10" y="357"/>
                </a:cxn>
                <a:cxn ang="0">
                  <a:pos x="4" y="406"/>
                </a:cxn>
                <a:cxn ang="0">
                  <a:pos x="0" y="458"/>
                </a:cxn>
                <a:cxn ang="0">
                  <a:pos x="13" y="493"/>
                </a:cxn>
                <a:cxn ang="0">
                  <a:pos x="26" y="529"/>
                </a:cxn>
                <a:cxn ang="0">
                  <a:pos x="40" y="565"/>
                </a:cxn>
                <a:cxn ang="0">
                  <a:pos x="55" y="601"/>
                </a:cxn>
                <a:cxn ang="0">
                  <a:pos x="71" y="635"/>
                </a:cxn>
                <a:cxn ang="0">
                  <a:pos x="89" y="670"/>
                </a:cxn>
                <a:cxn ang="0">
                  <a:pos x="108" y="704"/>
                </a:cxn>
                <a:cxn ang="0">
                  <a:pos x="129" y="739"/>
                </a:cxn>
                <a:cxn ang="0">
                  <a:pos x="131" y="731"/>
                </a:cxn>
                <a:cxn ang="0">
                  <a:pos x="134" y="728"/>
                </a:cxn>
                <a:cxn ang="0">
                  <a:pos x="138" y="724"/>
                </a:cxn>
                <a:cxn ang="0">
                  <a:pos x="142" y="721"/>
                </a:cxn>
                <a:cxn ang="0">
                  <a:pos x="148" y="719"/>
                </a:cxn>
                <a:cxn ang="0">
                  <a:pos x="155" y="720"/>
                </a:cxn>
                <a:cxn ang="0">
                  <a:pos x="162" y="720"/>
                </a:cxn>
                <a:cxn ang="0">
                  <a:pos x="169" y="722"/>
                </a:cxn>
                <a:cxn ang="0">
                  <a:pos x="180" y="725"/>
                </a:cxn>
                <a:cxn ang="0">
                  <a:pos x="192" y="729"/>
                </a:cxn>
                <a:cxn ang="0">
                  <a:pos x="177" y="677"/>
                </a:cxn>
                <a:cxn ang="0">
                  <a:pos x="159" y="628"/>
                </a:cxn>
                <a:cxn ang="0">
                  <a:pos x="140" y="578"/>
                </a:cxn>
                <a:cxn ang="0">
                  <a:pos x="122" y="530"/>
                </a:cxn>
                <a:cxn ang="0">
                  <a:pos x="104" y="479"/>
                </a:cxn>
                <a:cxn ang="0">
                  <a:pos x="92" y="429"/>
                </a:cxn>
                <a:cxn ang="0">
                  <a:pos x="86" y="376"/>
                </a:cxn>
                <a:cxn ang="0">
                  <a:pos x="89" y="322"/>
                </a:cxn>
                <a:cxn ang="0">
                  <a:pos x="84" y="283"/>
                </a:cxn>
                <a:cxn ang="0">
                  <a:pos x="83" y="245"/>
                </a:cxn>
                <a:cxn ang="0">
                  <a:pos x="81" y="204"/>
                </a:cxn>
                <a:cxn ang="0">
                  <a:pos x="81" y="165"/>
                </a:cxn>
                <a:cxn ang="0">
                  <a:pos x="80" y="125"/>
                </a:cxn>
                <a:cxn ang="0">
                  <a:pos x="80" y="85"/>
                </a:cxn>
                <a:cxn ang="0">
                  <a:pos x="78" y="45"/>
                </a:cxn>
                <a:cxn ang="0">
                  <a:pos x="77" y="6"/>
                </a:cxn>
                <a:cxn ang="0">
                  <a:pos x="65" y="0"/>
                </a:cxn>
                <a:cxn ang="0">
                  <a:pos x="60" y="2"/>
                </a:cxn>
                <a:cxn ang="0">
                  <a:pos x="58" y="9"/>
                </a:cxn>
                <a:cxn ang="0">
                  <a:pos x="58" y="19"/>
                </a:cxn>
                <a:cxn ang="0">
                  <a:pos x="58" y="30"/>
                </a:cxn>
                <a:cxn ang="0">
                  <a:pos x="58" y="42"/>
                </a:cxn>
                <a:cxn ang="0">
                  <a:pos x="55" y="52"/>
                </a:cxn>
                <a:cxn ang="0">
                  <a:pos x="51" y="60"/>
                </a:cxn>
              </a:cxnLst>
              <a:rect l="0" t="0" r="r" b="b"/>
              <a:pathLst>
                <a:path w="192" h="739">
                  <a:moveTo>
                    <a:pt x="51" y="60"/>
                  </a:moveTo>
                  <a:lnTo>
                    <a:pt x="45" y="109"/>
                  </a:lnTo>
                  <a:lnTo>
                    <a:pt x="40" y="160"/>
                  </a:lnTo>
                  <a:lnTo>
                    <a:pt x="32" y="209"/>
                  </a:lnTo>
                  <a:lnTo>
                    <a:pt x="25" y="258"/>
                  </a:lnTo>
                  <a:lnTo>
                    <a:pt x="17" y="307"/>
                  </a:lnTo>
                  <a:lnTo>
                    <a:pt x="10" y="357"/>
                  </a:lnTo>
                  <a:lnTo>
                    <a:pt x="4" y="406"/>
                  </a:lnTo>
                  <a:lnTo>
                    <a:pt x="0" y="458"/>
                  </a:lnTo>
                  <a:lnTo>
                    <a:pt x="13" y="493"/>
                  </a:lnTo>
                  <a:lnTo>
                    <a:pt x="26" y="529"/>
                  </a:lnTo>
                  <a:lnTo>
                    <a:pt x="40" y="565"/>
                  </a:lnTo>
                  <a:lnTo>
                    <a:pt x="55" y="601"/>
                  </a:lnTo>
                  <a:lnTo>
                    <a:pt x="71" y="635"/>
                  </a:lnTo>
                  <a:lnTo>
                    <a:pt x="89" y="670"/>
                  </a:lnTo>
                  <a:lnTo>
                    <a:pt x="108" y="704"/>
                  </a:lnTo>
                  <a:lnTo>
                    <a:pt x="129" y="739"/>
                  </a:lnTo>
                  <a:lnTo>
                    <a:pt x="131" y="731"/>
                  </a:lnTo>
                  <a:lnTo>
                    <a:pt x="134" y="728"/>
                  </a:lnTo>
                  <a:lnTo>
                    <a:pt x="138" y="724"/>
                  </a:lnTo>
                  <a:lnTo>
                    <a:pt x="142" y="721"/>
                  </a:lnTo>
                  <a:lnTo>
                    <a:pt x="148" y="719"/>
                  </a:lnTo>
                  <a:lnTo>
                    <a:pt x="155" y="720"/>
                  </a:lnTo>
                  <a:lnTo>
                    <a:pt x="162" y="720"/>
                  </a:lnTo>
                  <a:lnTo>
                    <a:pt x="169" y="722"/>
                  </a:lnTo>
                  <a:lnTo>
                    <a:pt x="180" y="725"/>
                  </a:lnTo>
                  <a:lnTo>
                    <a:pt x="192" y="729"/>
                  </a:lnTo>
                  <a:lnTo>
                    <a:pt x="177" y="677"/>
                  </a:lnTo>
                  <a:lnTo>
                    <a:pt x="159" y="628"/>
                  </a:lnTo>
                  <a:lnTo>
                    <a:pt x="140" y="578"/>
                  </a:lnTo>
                  <a:lnTo>
                    <a:pt x="122" y="530"/>
                  </a:lnTo>
                  <a:lnTo>
                    <a:pt x="104" y="479"/>
                  </a:lnTo>
                  <a:lnTo>
                    <a:pt x="92" y="429"/>
                  </a:lnTo>
                  <a:lnTo>
                    <a:pt x="86" y="376"/>
                  </a:lnTo>
                  <a:lnTo>
                    <a:pt x="89" y="322"/>
                  </a:lnTo>
                  <a:lnTo>
                    <a:pt x="84" y="283"/>
                  </a:lnTo>
                  <a:lnTo>
                    <a:pt x="83" y="245"/>
                  </a:lnTo>
                  <a:lnTo>
                    <a:pt x="81" y="204"/>
                  </a:lnTo>
                  <a:lnTo>
                    <a:pt x="81" y="165"/>
                  </a:lnTo>
                  <a:lnTo>
                    <a:pt x="80" y="125"/>
                  </a:lnTo>
                  <a:lnTo>
                    <a:pt x="80" y="85"/>
                  </a:lnTo>
                  <a:lnTo>
                    <a:pt x="78" y="45"/>
                  </a:lnTo>
                  <a:lnTo>
                    <a:pt x="77" y="6"/>
                  </a:lnTo>
                  <a:lnTo>
                    <a:pt x="65" y="0"/>
                  </a:lnTo>
                  <a:lnTo>
                    <a:pt x="60" y="2"/>
                  </a:lnTo>
                  <a:lnTo>
                    <a:pt x="58" y="9"/>
                  </a:lnTo>
                  <a:lnTo>
                    <a:pt x="58" y="19"/>
                  </a:lnTo>
                  <a:lnTo>
                    <a:pt x="58" y="30"/>
                  </a:lnTo>
                  <a:lnTo>
                    <a:pt x="58" y="42"/>
                  </a:lnTo>
                  <a:lnTo>
                    <a:pt x="55" y="52"/>
                  </a:lnTo>
                  <a:lnTo>
                    <a:pt x="51" y="6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4"/>
            <p:cNvSpPr>
              <a:spLocks/>
            </p:cNvSpPr>
            <p:nvPr/>
          </p:nvSpPr>
          <p:spPr bwMode="auto">
            <a:xfrm>
              <a:off x="5649913" y="4821238"/>
              <a:ext cx="103188" cy="138112"/>
            </a:xfrm>
            <a:custGeom>
              <a:avLst/>
              <a:gdLst/>
              <a:ahLst/>
              <a:cxnLst>
                <a:cxn ang="0">
                  <a:pos x="5" y="54"/>
                </a:cxn>
                <a:cxn ang="0">
                  <a:pos x="36" y="90"/>
                </a:cxn>
                <a:cxn ang="0">
                  <a:pos x="68" y="127"/>
                </a:cxn>
                <a:cxn ang="0">
                  <a:pos x="98" y="163"/>
                </a:cxn>
                <a:cxn ang="0">
                  <a:pos x="128" y="200"/>
                </a:cxn>
                <a:cxn ang="0">
                  <a:pos x="159" y="236"/>
                </a:cxn>
                <a:cxn ang="0">
                  <a:pos x="190" y="273"/>
                </a:cxn>
                <a:cxn ang="0">
                  <a:pos x="223" y="310"/>
                </a:cxn>
                <a:cxn ang="0">
                  <a:pos x="260" y="347"/>
                </a:cxn>
                <a:cxn ang="0">
                  <a:pos x="260" y="338"/>
                </a:cxn>
                <a:cxn ang="0">
                  <a:pos x="261" y="327"/>
                </a:cxn>
                <a:cxn ang="0">
                  <a:pos x="261" y="315"/>
                </a:cxn>
                <a:cxn ang="0">
                  <a:pos x="258" y="307"/>
                </a:cxn>
                <a:cxn ang="0">
                  <a:pos x="249" y="282"/>
                </a:cxn>
                <a:cxn ang="0">
                  <a:pos x="236" y="262"/>
                </a:cxn>
                <a:cxn ang="0">
                  <a:pos x="218" y="244"/>
                </a:cxn>
                <a:cxn ang="0">
                  <a:pos x="199" y="228"/>
                </a:cxn>
                <a:cxn ang="0">
                  <a:pos x="177" y="211"/>
                </a:cxn>
                <a:cxn ang="0">
                  <a:pos x="158" y="195"/>
                </a:cxn>
                <a:cxn ang="0">
                  <a:pos x="139" y="177"/>
                </a:cxn>
                <a:cxn ang="0">
                  <a:pos x="126" y="155"/>
                </a:cxn>
                <a:cxn ang="0">
                  <a:pos x="112" y="135"/>
                </a:cxn>
                <a:cxn ang="0">
                  <a:pos x="96" y="115"/>
                </a:cxn>
                <a:cxn ang="0">
                  <a:pos x="80" y="96"/>
                </a:cxn>
                <a:cxn ang="0">
                  <a:pos x="64" y="78"/>
                </a:cxn>
                <a:cxn ang="0">
                  <a:pos x="48" y="58"/>
                </a:cxn>
                <a:cxn ang="0">
                  <a:pos x="33" y="39"/>
                </a:cxn>
                <a:cxn ang="0">
                  <a:pos x="17" y="20"/>
                </a:cxn>
                <a:cxn ang="0">
                  <a:pos x="5" y="0"/>
                </a:cxn>
                <a:cxn ang="0">
                  <a:pos x="2" y="6"/>
                </a:cxn>
                <a:cxn ang="0">
                  <a:pos x="0" y="13"/>
                </a:cxn>
                <a:cxn ang="0">
                  <a:pos x="0" y="20"/>
                </a:cxn>
                <a:cxn ang="0">
                  <a:pos x="0" y="27"/>
                </a:cxn>
                <a:cxn ang="0">
                  <a:pos x="0" y="34"/>
                </a:cxn>
                <a:cxn ang="0">
                  <a:pos x="0" y="41"/>
                </a:cxn>
                <a:cxn ang="0">
                  <a:pos x="2" y="48"/>
                </a:cxn>
                <a:cxn ang="0">
                  <a:pos x="5" y="54"/>
                </a:cxn>
              </a:cxnLst>
              <a:rect l="0" t="0" r="r" b="b"/>
              <a:pathLst>
                <a:path w="261" h="347">
                  <a:moveTo>
                    <a:pt x="5" y="54"/>
                  </a:moveTo>
                  <a:lnTo>
                    <a:pt x="36" y="90"/>
                  </a:lnTo>
                  <a:lnTo>
                    <a:pt x="68" y="127"/>
                  </a:lnTo>
                  <a:lnTo>
                    <a:pt x="98" y="163"/>
                  </a:lnTo>
                  <a:lnTo>
                    <a:pt x="128" y="200"/>
                  </a:lnTo>
                  <a:lnTo>
                    <a:pt x="159" y="236"/>
                  </a:lnTo>
                  <a:lnTo>
                    <a:pt x="190" y="273"/>
                  </a:lnTo>
                  <a:lnTo>
                    <a:pt x="223" y="310"/>
                  </a:lnTo>
                  <a:lnTo>
                    <a:pt x="260" y="347"/>
                  </a:lnTo>
                  <a:lnTo>
                    <a:pt x="260" y="338"/>
                  </a:lnTo>
                  <a:lnTo>
                    <a:pt x="261" y="327"/>
                  </a:lnTo>
                  <a:lnTo>
                    <a:pt x="261" y="315"/>
                  </a:lnTo>
                  <a:lnTo>
                    <a:pt x="258" y="307"/>
                  </a:lnTo>
                  <a:lnTo>
                    <a:pt x="249" y="282"/>
                  </a:lnTo>
                  <a:lnTo>
                    <a:pt x="236" y="262"/>
                  </a:lnTo>
                  <a:lnTo>
                    <a:pt x="218" y="244"/>
                  </a:lnTo>
                  <a:lnTo>
                    <a:pt x="199" y="228"/>
                  </a:lnTo>
                  <a:lnTo>
                    <a:pt x="177" y="211"/>
                  </a:lnTo>
                  <a:lnTo>
                    <a:pt x="158" y="195"/>
                  </a:lnTo>
                  <a:lnTo>
                    <a:pt x="139" y="177"/>
                  </a:lnTo>
                  <a:lnTo>
                    <a:pt x="126" y="155"/>
                  </a:lnTo>
                  <a:lnTo>
                    <a:pt x="112" y="135"/>
                  </a:lnTo>
                  <a:lnTo>
                    <a:pt x="96" y="115"/>
                  </a:lnTo>
                  <a:lnTo>
                    <a:pt x="80" y="96"/>
                  </a:lnTo>
                  <a:lnTo>
                    <a:pt x="64" y="78"/>
                  </a:lnTo>
                  <a:lnTo>
                    <a:pt x="48" y="58"/>
                  </a:lnTo>
                  <a:lnTo>
                    <a:pt x="33" y="39"/>
                  </a:lnTo>
                  <a:lnTo>
                    <a:pt x="17" y="20"/>
                  </a:lnTo>
                  <a:lnTo>
                    <a:pt x="5" y="0"/>
                  </a:lnTo>
                  <a:lnTo>
                    <a:pt x="2" y="6"/>
                  </a:lnTo>
                  <a:lnTo>
                    <a:pt x="0" y="13"/>
                  </a:lnTo>
                  <a:lnTo>
                    <a:pt x="0" y="20"/>
                  </a:lnTo>
                  <a:lnTo>
                    <a:pt x="0" y="27"/>
                  </a:lnTo>
                  <a:lnTo>
                    <a:pt x="0" y="34"/>
                  </a:lnTo>
                  <a:lnTo>
                    <a:pt x="0" y="41"/>
                  </a:lnTo>
                  <a:lnTo>
                    <a:pt x="2" y="48"/>
                  </a:lnTo>
                  <a:lnTo>
                    <a:pt x="5" y="5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5"/>
            <p:cNvSpPr>
              <a:spLocks/>
            </p:cNvSpPr>
            <p:nvPr/>
          </p:nvSpPr>
          <p:spPr bwMode="auto">
            <a:xfrm>
              <a:off x="5037138" y="4829175"/>
              <a:ext cx="4763" cy="15875"/>
            </a:xfrm>
            <a:custGeom>
              <a:avLst/>
              <a:gdLst/>
              <a:ahLst/>
              <a:cxnLst>
                <a:cxn ang="0">
                  <a:pos x="0" y="41"/>
                </a:cxn>
                <a:cxn ang="0">
                  <a:pos x="16" y="0"/>
                </a:cxn>
                <a:cxn ang="0">
                  <a:pos x="7" y="6"/>
                </a:cxn>
                <a:cxn ang="0">
                  <a:pos x="2" y="16"/>
                </a:cxn>
                <a:cxn ang="0">
                  <a:pos x="0" y="21"/>
                </a:cxn>
                <a:cxn ang="0">
                  <a:pos x="0" y="27"/>
                </a:cxn>
                <a:cxn ang="0">
                  <a:pos x="0" y="34"/>
                </a:cxn>
                <a:cxn ang="0">
                  <a:pos x="0" y="41"/>
                </a:cxn>
              </a:cxnLst>
              <a:rect l="0" t="0" r="r" b="b"/>
              <a:pathLst>
                <a:path w="16" h="41">
                  <a:moveTo>
                    <a:pt x="0" y="41"/>
                  </a:moveTo>
                  <a:lnTo>
                    <a:pt x="16" y="0"/>
                  </a:lnTo>
                  <a:lnTo>
                    <a:pt x="7" y="6"/>
                  </a:lnTo>
                  <a:lnTo>
                    <a:pt x="2" y="16"/>
                  </a:lnTo>
                  <a:lnTo>
                    <a:pt x="0" y="21"/>
                  </a:lnTo>
                  <a:lnTo>
                    <a:pt x="0" y="27"/>
                  </a:lnTo>
                  <a:lnTo>
                    <a:pt x="0" y="34"/>
                  </a:lnTo>
                  <a:lnTo>
                    <a:pt x="0" y="4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6"/>
            <p:cNvSpPr>
              <a:spLocks/>
            </p:cNvSpPr>
            <p:nvPr/>
          </p:nvSpPr>
          <p:spPr bwMode="auto">
            <a:xfrm>
              <a:off x="5641975" y="4867275"/>
              <a:ext cx="93663" cy="128587"/>
            </a:xfrm>
            <a:custGeom>
              <a:avLst/>
              <a:gdLst/>
              <a:ahLst/>
              <a:cxnLst>
                <a:cxn ang="0">
                  <a:pos x="85" y="172"/>
                </a:cxn>
                <a:cxn ang="0">
                  <a:pos x="93" y="180"/>
                </a:cxn>
                <a:cxn ang="0">
                  <a:pos x="101" y="189"/>
                </a:cxn>
                <a:cxn ang="0">
                  <a:pos x="109" y="199"/>
                </a:cxn>
                <a:cxn ang="0">
                  <a:pos x="118" y="209"/>
                </a:cxn>
                <a:cxn ang="0">
                  <a:pos x="125" y="218"/>
                </a:cxn>
                <a:cxn ang="0">
                  <a:pos x="134" y="227"/>
                </a:cxn>
                <a:cxn ang="0">
                  <a:pos x="141" y="236"/>
                </a:cxn>
                <a:cxn ang="0">
                  <a:pos x="150" y="245"/>
                </a:cxn>
                <a:cxn ang="0">
                  <a:pos x="156" y="240"/>
                </a:cxn>
                <a:cxn ang="0">
                  <a:pos x="163" y="240"/>
                </a:cxn>
                <a:cxn ang="0">
                  <a:pos x="171" y="239"/>
                </a:cxn>
                <a:cxn ang="0">
                  <a:pos x="178" y="239"/>
                </a:cxn>
                <a:cxn ang="0">
                  <a:pos x="187" y="248"/>
                </a:cxn>
                <a:cxn ang="0">
                  <a:pos x="195" y="259"/>
                </a:cxn>
                <a:cxn ang="0">
                  <a:pos x="202" y="269"/>
                </a:cxn>
                <a:cxn ang="0">
                  <a:pos x="209" y="282"/>
                </a:cxn>
                <a:cxn ang="0">
                  <a:pos x="214" y="292"/>
                </a:cxn>
                <a:cxn ang="0">
                  <a:pos x="221" y="303"/>
                </a:cxn>
                <a:cxn ang="0">
                  <a:pos x="228" y="313"/>
                </a:cxn>
                <a:cxn ang="0">
                  <a:pos x="237" y="323"/>
                </a:cxn>
                <a:cxn ang="0">
                  <a:pos x="232" y="315"/>
                </a:cxn>
                <a:cxn ang="0">
                  <a:pos x="229" y="308"/>
                </a:cxn>
                <a:cxn ang="0">
                  <a:pos x="226" y="300"/>
                </a:cxn>
                <a:cxn ang="0">
                  <a:pos x="222" y="293"/>
                </a:cxn>
                <a:cxn ang="0">
                  <a:pos x="219" y="285"/>
                </a:cxn>
                <a:cxn ang="0">
                  <a:pos x="217" y="277"/>
                </a:cxn>
                <a:cxn ang="0">
                  <a:pos x="216" y="269"/>
                </a:cxn>
                <a:cxn ang="0">
                  <a:pos x="219" y="263"/>
                </a:cxn>
                <a:cxn ang="0">
                  <a:pos x="205" y="238"/>
                </a:cxn>
                <a:cxn ang="0">
                  <a:pos x="190" y="215"/>
                </a:cxn>
                <a:cxn ang="0">
                  <a:pos x="172" y="193"/>
                </a:cxn>
                <a:cxn ang="0">
                  <a:pos x="153" y="173"/>
                </a:cxn>
                <a:cxn ang="0">
                  <a:pos x="132" y="151"/>
                </a:cxn>
                <a:cxn ang="0">
                  <a:pos x="112" y="130"/>
                </a:cxn>
                <a:cxn ang="0">
                  <a:pos x="94" y="109"/>
                </a:cxn>
                <a:cxn ang="0">
                  <a:pos x="80" y="88"/>
                </a:cxn>
                <a:cxn ang="0">
                  <a:pos x="9" y="0"/>
                </a:cxn>
                <a:cxn ang="0">
                  <a:pos x="0" y="25"/>
                </a:cxn>
                <a:cxn ang="0">
                  <a:pos x="2" y="49"/>
                </a:cxn>
                <a:cxn ang="0">
                  <a:pos x="10" y="71"/>
                </a:cxn>
                <a:cxn ang="0">
                  <a:pos x="24" y="92"/>
                </a:cxn>
                <a:cxn ang="0">
                  <a:pos x="38" y="111"/>
                </a:cxn>
                <a:cxn ang="0">
                  <a:pos x="55" y="131"/>
                </a:cxn>
                <a:cxn ang="0">
                  <a:pos x="71" y="150"/>
                </a:cxn>
                <a:cxn ang="0">
                  <a:pos x="85" y="172"/>
                </a:cxn>
              </a:cxnLst>
              <a:rect l="0" t="0" r="r" b="b"/>
              <a:pathLst>
                <a:path w="237" h="323">
                  <a:moveTo>
                    <a:pt x="85" y="172"/>
                  </a:moveTo>
                  <a:lnTo>
                    <a:pt x="93" y="180"/>
                  </a:lnTo>
                  <a:lnTo>
                    <a:pt x="101" y="189"/>
                  </a:lnTo>
                  <a:lnTo>
                    <a:pt x="109" y="199"/>
                  </a:lnTo>
                  <a:lnTo>
                    <a:pt x="118" y="209"/>
                  </a:lnTo>
                  <a:lnTo>
                    <a:pt x="125" y="218"/>
                  </a:lnTo>
                  <a:lnTo>
                    <a:pt x="134" y="227"/>
                  </a:lnTo>
                  <a:lnTo>
                    <a:pt x="141" y="236"/>
                  </a:lnTo>
                  <a:lnTo>
                    <a:pt x="150" y="245"/>
                  </a:lnTo>
                  <a:lnTo>
                    <a:pt x="156" y="240"/>
                  </a:lnTo>
                  <a:lnTo>
                    <a:pt x="163" y="240"/>
                  </a:lnTo>
                  <a:lnTo>
                    <a:pt x="171" y="239"/>
                  </a:lnTo>
                  <a:lnTo>
                    <a:pt x="178" y="239"/>
                  </a:lnTo>
                  <a:lnTo>
                    <a:pt x="187" y="248"/>
                  </a:lnTo>
                  <a:lnTo>
                    <a:pt x="195" y="259"/>
                  </a:lnTo>
                  <a:lnTo>
                    <a:pt x="202" y="269"/>
                  </a:lnTo>
                  <a:lnTo>
                    <a:pt x="209" y="282"/>
                  </a:lnTo>
                  <a:lnTo>
                    <a:pt x="214" y="292"/>
                  </a:lnTo>
                  <a:lnTo>
                    <a:pt x="221" y="303"/>
                  </a:lnTo>
                  <a:lnTo>
                    <a:pt x="228" y="313"/>
                  </a:lnTo>
                  <a:lnTo>
                    <a:pt x="237" y="323"/>
                  </a:lnTo>
                  <a:lnTo>
                    <a:pt x="232" y="315"/>
                  </a:lnTo>
                  <a:lnTo>
                    <a:pt x="229" y="308"/>
                  </a:lnTo>
                  <a:lnTo>
                    <a:pt x="226" y="300"/>
                  </a:lnTo>
                  <a:lnTo>
                    <a:pt x="222" y="293"/>
                  </a:lnTo>
                  <a:lnTo>
                    <a:pt x="219" y="285"/>
                  </a:lnTo>
                  <a:lnTo>
                    <a:pt x="217" y="277"/>
                  </a:lnTo>
                  <a:lnTo>
                    <a:pt x="216" y="269"/>
                  </a:lnTo>
                  <a:lnTo>
                    <a:pt x="219" y="263"/>
                  </a:lnTo>
                  <a:lnTo>
                    <a:pt x="205" y="238"/>
                  </a:lnTo>
                  <a:lnTo>
                    <a:pt x="190" y="215"/>
                  </a:lnTo>
                  <a:lnTo>
                    <a:pt x="172" y="193"/>
                  </a:lnTo>
                  <a:lnTo>
                    <a:pt x="153" y="173"/>
                  </a:lnTo>
                  <a:lnTo>
                    <a:pt x="132" y="151"/>
                  </a:lnTo>
                  <a:lnTo>
                    <a:pt x="112" y="130"/>
                  </a:lnTo>
                  <a:lnTo>
                    <a:pt x="94" y="109"/>
                  </a:lnTo>
                  <a:lnTo>
                    <a:pt x="80" y="88"/>
                  </a:lnTo>
                  <a:lnTo>
                    <a:pt x="9" y="0"/>
                  </a:lnTo>
                  <a:lnTo>
                    <a:pt x="0" y="25"/>
                  </a:lnTo>
                  <a:lnTo>
                    <a:pt x="2" y="49"/>
                  </a:lnTo>
                  <a:lnTo>
                    <a:pt x="10" y="71"/>
                  </a:lnTo>
                  <a:lnTo>
                    <a:pt x="24" y="92"/>
                  </a:lnTo>
                  <a:lnTo>
                    <a:pt x="38" y="111"/>
                  </a:lnTo>
                  <a:lnTo>
                    <a:pt x="55" y="131"/>
                  </a:lnTo>
                  <a:lnTo>
                    <a:pt x="71" y="150"/>
                  </a:lnTo>
                  <a:lnTo>
                    <a:pt x="85" y="17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67"/>
            <p:cNvSpPr>
              <a:spLocks/>
            </p:cNvSpPr>
            <p:nvPr/>
          </p:nvSpPr>
          <p:spPr bwMode="auto">
            <a:xfrm>
              <a:off x="5348288" y="4910138"/>
              <a:ext cx="4763" cy="100012"/>
            </a:xfrm>
            <a:custGeom>
              <a:avLst/>
              <a:gdLst/>
              <a:ahLst/>
              <a:cxnLst>
                <a:cxn ang="0">
                  <a:pos x="5" y="250"/>
                </a:cxn>
                <a:cxn ang="0">
                  <a:pos x="6" y="219"/>
                </a:cxn>
                <a:cxn ang="0">
                  <a:pos x="8" y="187"/>
                </a:cxn>
                <a:cxn ang="0">
                  <a:pos x="8" y="156"/>
                </a:cxn>
                <a:cxn ang="0">
                  <a:pos x="9" y="124"/>
                </a:cxn>
                <a:cxn ang="0">
                  <a:pos x="9" y="92"/>
                </a:cxn>
                <a:cxn ang="0">
                  <a:pos x="9" y="60"/>
                </a:cxn>
                <a:cxn ang="0">
                  <a:pos x="8" y="30"/>
                </a:cxn>
                <a:cxn ang="0">
                  <a:pos x="7" y="0"/>
                </a:cxn>
                <a:cxn ang="0">
                  <a:pos x="4" y="30"/>
                </a:cxn>
                <a:cxn ang="0">
                  <a:pos x="1" y="60"/>
                </a:cxn>
                <a:cxn ang="0">
                  <a:pos x="0" y="92"/>
                </a:cxn>
                <a:cxn ang="0">
                  <a:pos x="0" y="124"/>
                </a:cxn>
                <a:cxn ang="0">
                  <a:pos x="0" y="156"/>
                </a:cxn>
                <a:cxn ang="0">
                  <a:pos x="0" y="187"/>
                </a:cxn>
                <a:cxn ang="0">
                  <a:pos x="1" y="219"/>
                </a:cxn>
                <a:cxn ang="0">
                  <a:pos x="5" y="250"/>
                </a:cxn>
              </a:cxnLst>
              <a:rect l="0" t="0" r="r" b="b"/>
              <a:pathLst>
                <a:path w="9" h="250">
                  <a:moveTo>
                    <a:pt x="5" y="250"/>
                  </a:moveTo>
                  <a:lnTo>
                    <a:pt x="6" y="219"/>
                  </a:lnTo>
                  <a:lnTo>
                    <a:pt x="8" y="187"/>
                  </a:lnTo>
                  <a:lnTo>
                    <a:pt x="8" y="156"/>
                  </a:lnTo>
                  <a:lnTo>
                    <a:pt x="9" y="124"/>
                  </a:lnTo>
                  <a:lnTo>
                    <a:pt x="9" y="92"/>
                  </a:lnTo>
                  <a:lnTo>
                    <a:pt x="9" y="60"/>
                  </a:lnTo>
                  <a:lnTo>
                    <a:pt x="8" y="30"/>
                  </a:lnTo>
                  <a:lnTo>
                    <a:pt x="7" y="0"/>
                  </a:lnTo>
                  <a:lnTo>
                    <a:pt x="4" y="30"/>
                  </a:lnTo>
                  <a:lnTo>
                    <a:pt x="1" y="60"/>
                  </a:lnTo>
                  <a:lnTo>
                    <a:pt x="0" y="92"/>
                  </a:lnTo>
                  <a:lnTo>
                    <a:pt x="0" y="124"/>
                  </a:lnTo>
                  <a:lnTo>
                    <a:pt x="0" y="156"/>
                  </a:lnTo>
                  <a:lnTo>
                    <a:pt x="0" y="187"/>
                  </a:lnTo>
                  <a:lnTo>
                    <a:pt x="1" y="219"/>
                  </a:lnTo>
                  <a:lnTo>
                    <a:pt x="5" y="25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68"/>
            <p:cNvSpPr>
              <a:spLocks/>
            </p:cNvSpPr>
            <p:nvPr/>
          </p:nvSpPr>
          <p:spPr bwMode="auto">
            <a:xfrm>
              <a:off x="5048250" y="4956175"/>
              <a:ext cx="171450" cy="322262"/>
            </a:xfrm>
            <a:custGeom>
              <a:avLst/>
              <a:gdLst/>
              <a:ahLst/>
              <a:cxnLst>
                <a:cxn ang="0">
                  <a:pos x="351" y="386"/>
                </a:cxn>
                <a:cxn ang="0">
                  <a:pos x="327" y="417"/>
                </a:cxn>
                <a:cxn ang="0">
                  <a:pos x="332" y="455"/>
                </a:cxn>
                <a:cxn ang="0">
                  <a:pos x="226" y="523"/>
                </a:cxn>
                <a:cxn ang="0">
                  <a:pos x="100" y="537"/>
                </a:cxn>
                <a:cxn ang="0">
                  <a:pos x="9" y="519"/>
                </a:cxn>
                <a:cxn ang="0">
                  <a:pos x="8" y="544"/>
                </a:cxn>
                <a:cxn ang="0">
                  <a:pos x="27" y="591"/>
                </a:cxn>
                <a:cxn ang="0">
                  <a:pos x="54" y="633"/>
                </a:cxn>
                <a:cxn ang="0">
                  <a:pos x="60" y="703"/>
                </a:cxn>
                <a:cxn ang="0">
                  <a:pos x="64" y="659"/>
                </a:cxn>
                <a:cxn ang="0">
                  <a:pos x="89" y="631"/>
                </a:cxn>
                <a:cxn ang="0">
                  <a:pos x="103" y="659"/>
                </a:cxn>
                <a:cxn ang="0">
                  <a:pos x="103" y="697"/>
                </a:cxn>
                <a:cxn ang="0">
                  <a:pos x="110" y="712"/>
                </a:cxn>
                <a:cxn ang="0">
                  <a:pos x="119" y="676"/>
                </a:cxn>
                <a:cxn ang="0">
                  <a:pos x="135" y="645"/>
                </a:cxn>
                <a:cxn ang="0">
                  <a:pos x="154" y="656"/>
                </a:cxn>
                <a:cxn ang="0">
                  <a:pos x="155" y="686"/>
                </a:cxn>
                <a:cxn ang="0">
                  <a:pos x="152" y="718"/>
                </a:cxn>
                <a:cxn ang="0">
                  <a:pos x="152" y="812"/>
                </a:cxn>
                <a:cxn ang="0">
                  <a:pos x="155" y="795"/>
                </a:cxn>
                <a:cxn ang="0">
                  <a:pos x="160" y="757"/>
                </a:cxn>
                <a:cxn ang="0">
                  <a:pos x="164" y="712"/>
                </a:cxn>
                <a:cxn ang="0">
                  <a:pos x="186" y="679"/>
                </a:cxn>
                <a:cxn ang="0">
                  <a:pos x="201" y="697"/>
                </a:cxn>
                <a:cxn ang="0">
                  <a:pos x="200" y="725"/>
                </a:cxn>
                <a:cxn ang="0">
                  <a:pos x="207" y="736"/>
                </a:cxn>
                <a:cxn ang="0">
                  <a:pos x="213" y="718"/>
                </a:cxn>
                <a:cxn ang="0">
                  <a:pos x="225" y="704"/>
                </a:cxn>
                <a:cxn ang="0">
                  <a:pos x="243" y="718"/>
                </a:cxn>
                <a:cxn ang="0">
                  <a:pos x="261" y="670"/>
                </a:cxn>
                <a:cxn ang="0">
                  <a:pos x="273" y="623"/>
                </a:cxn>
                <a:cxn ang="0">
                  <a:pos x="299" y="602"/>
                </a:cxn>
                <a:cxn ang="0">
                  <a:pos x="325" y="621"/>
                </a:cxn>
                <a:cxn ang="0">
                  <a:pos x="336" y="647"/>
                </a:cxn>
                <a:cxn ang="0">
                  <a:pos x="354" y="638"/>
                </a:cxn>
                <a:cxn ang="0">
                  <a:pos x="363" y="590"/>
                </a:cxn>
                <a:cxn ang="0">
                  <a:pos x="398" y="560"/>
                </a:cxn>
                <a:cxn ang="0">
                  <a:pos x="402" y="510"/>
                </a:cxn>
                <a:cxn ang="0">
                  <a:pos x="418" y="466"/>
                </a:cxn>
                <a:cxn ang="0">
                  <a:pos x="414" y="430"/>
                </a:cxn>
                <a:cxn ang="0">
                  <a:pos x="425" y="385"/>
                </a:cxn>
                <a:cxn ang="0">
                  <a:pos x="434" y="321"/>
                </a:cxn>
                <a:cxn ang="0">
                  <a:pos x="430" y="257"/>
                </a:cxn>
                <a:cxn ang="0">
                  <a:pos x="417" y="161"/>
                </a:cxn>
                <a:cxn ang="0">
                  <a:pos x="406" y="63"/>
                </a:cxn>
                <a:cxn ang="0">
                  <a:pos x="389" y="47"/>
                </a:cxn>
                <a:cxn ang="0">
                  <a:pos x="402" y="189"/>
                </a:cxn>
                <a:cxn ang="0">
                  <a:pos x="389" y="324"/>
                </a:cxn>
              </a:cxnLst>
              <a:rect l="0" t="0" r="r" b="b"/>
              <a:pathLst>
                <a:path w="434" h="813">
                  <a:moveTo>
                    <a:pt x="368" y="368"/>
                  </a:moveTo>
                  <a:lnTo>
                    <a:pt x="359" y="377"/>
                  </a:lnTo>
                  <a:lnTo>
                    <a:pt x="351" y="386"/>
                  </a:lnTo>
                  <a:lnTo>
                    <a:pt x="342" y="396"/>
                  </a:lnTo>
                  <a:lnTo>
                    <a:pt x="334" y="407"/>
                  </a:lnTo>
                  <a:lnTo>
                    <a:pt x="327" y="417"/>
                  </a:lnTo>
                  <a:lnTo>
                    <a:pt x="325" y="428"/>
                  </a:lnTo>
                  <a:lnTo>
                    <a:pt x="325" y="440"/>
                  </a:lnTo>
                  <a:lnTo>
                    <a:pt x="332" y="455"/>
                  </a:lnTo>
                  <a:lnTo>
                    <a:pt x="300" y="485"/>
                  </a:lnTo>
                  <a:lnTo>
                    <a:pt x="265" y="509"/>
                  </a:lnTo>
                  <a:lnTo>
                    <a:pt x="226" y="523"/>
                  </a:lnTo>
                  <a:lnTo>
                    <a:pt x="187" y="533"/>
                  </a:lnTo>
                  <a:lnTo>
                    <a:pt x="143" y="537"/>
                  </a:lnTo>
                  <a:lnTo>
                    <a:pt x="100" y="537"/>
                  </a:lnTo>
                  <a:lnTo>
                    <a:pt x="58" y="532"/>
                  </a:lnTo>
                  <a:lnTo>
                    <a:pt x="18" y="526"/>
                  </a:lnTo>
                  <a:lnTo>
                    <a:pt x="9" y="519"/>
                  </a:lnTo>
                  <a:lnTo>
                    <a:pt x="0" y="512"/>
                  </a:lnTo>
                  <a:lnTo>
                    <a:pt x="4" y="528"/>
                  </a:lnTo>
                  <a:lnTo>
                    <a:pt x="8" y="544"/>
                  </a:lnTo>
                  <a:lnTo>
                    <a:pt x="14" y="559"/>
                  </a:lnTo>
                  <a:lnTo>
                    <a:pt x="21" y="576"/>
                  </a:lnTo>
                  <a:lnTo>
                    <a:pt x="27" y="591"/>
                  </a:lnTo>
                  <a:lnTo>
                    <a:pt x="35" y="606"/>
                  </a:lnTo>
                  <a:lnTo>
                    <a:pt x="44" y="620"/>
                  </a:lnTo>
                  <a:lnTo>
                    <a:pt x="54" y="633"/>
                  </a:lnTo>
                  <a:lnTo>
                    <a:pt x="49" y="730"/>
                  </a:lnTo>
                  <a:lnTo>
                    <a:pt x="55" y="716"/>
                  </a:lnTo>
                  <a:lnTo>
                    <a:pt x="60" y="703"/>
                  </a:lnTo>
                  <a:lnTo>
                    <a:pt x="61" y="688"/>
                  </a:lnTo>
                  <a:lnTo>
                    <a:pt x="63" y="674"/>
                  </a:lnTo>
                  <a:lnTo>
                    <a:pt x="64" y="659"/>
                  </a:lnTo>
                  <a:lnTo>
                    <a:pt x="69" y="647"/>
                  </a:lnTo>
                  <a:lnTo>
                    <a:pt x="76" y="637"/>
                  </a:lnTo>
                  <a:lnTo>
                    <a:pt x="89" y="631"/>
                  </a:lnTo>
                  <a:lnTo>
                    <a:pt x="96" y="639"/>
                  </a:lnTo>
                  <a:lnTo>
                    <a:pt x="100" y="649"/>
                  </a:lnTo>
                  <a:lnTo>
                    <a:pt x="103" y="659"/>
                  </a:lnTo>
                  <a:lnTo>
                    <a:pt x="104" y="673"/>
                  </a:lnTo>
                  <a:lnTo>
                    <a:pt x="103" y="684"/>
                  </a:lnTo>
                  <a:lnTo>
                    <a:pt x="103" y="697"/>
                  </a:lnTo>
                  <a:lnTo>
                    <a:pt x="103" y="710"/>
                  </a:lnTo>
                  <a:lnTo>
                    <a:pt x="105" y="722"/>
                  </a:lnTo>
                  <a:lnTo>
                    <a:pt x="110" y="712"/>
                  </a:lnTo>
                  <a:lnTo>
                    <a:pt x="114" y="701"/>
                  </a:lnTo>
                  <a:lnTo>
                    <a:pt x="116" y="688"/>
                  </a:lnTo>
                  <a:lnTo>
                    <a:pt x="119" y="676"/>
                  </a:lnTo>
                  <a:lnTo>
                    <a:pt x="123" y="664"/>
                  </a:lnTo>
                  <a:lnTo>
                    <a:pt x="128" y="654"/>
                  </a:lnTo>
                  <a:lnTo>
                    <a:pt x="135" y="645"/>
                  </a:lnTo>
                  <a:lnTo>
                    <a:pt x="147" y="639"/>
                  </a:lnTo>
                  <a:lnTo>
                    <a:pt x="151" y="646"/>
                  </a:lnTo>
                  <a:lnTo>
                    <a:pt x="154" y="656"/>
                  </a:lnTo>
                  <a:lnTo>
                    <a:pt x="155" y="666"/>
                  </a:lnTo>
                  <a:lnTo>
                    <a:pt x="156" y="676"/>
                  </a:lnTo>
                  <a:lnTo>
                    <a:pt x="155" y="686"/>
                  </a:lnTo>
                  <a:lnTo>
                    <a:pt x="154" y="697"/>
                  </a:lnTo>
                  <a:lnTo>
                    <a:pt x="153" y="707"/>
                  </a:lnTo>
                  <a:lnTo>
                    <a:pt x="152" y="718"/>
                  </a:lnTo>
                  <a:lnTo>
                    <a:pt x="142" y="813"/>
                  </a:lnTo>
                  <a:lnTo>
                    <a:pt x="149" y="813"/>
                  </a:lnTo>
                  <a:lnTo>
                    <a:pt x="152" y="812"/>
                  </a:lnTo>
                  <a:lnTo>
                    <a:pt x="154" y="808"/>
                  </a:lnTo>
                  <a:lnTo>
                    <a:pt x="155" y="805"/>
                  </a:lnTo>
                  <a:lnTo>
                    <a:pt x="155" y="795"/>
                  </a:lnTo>
                  <a:lnTo>
                    <a:pt x="160" y="788"/>
                  </a:lnTo>
                  <a:lnTo>
                    <a:pt x="160" y="773"/>
                  </a:lnTo>
                  <a:lnTo>
                    <a:pt x="160" y="757"/>
                  </a:lnTo>
                  <a:lnTo>
                    <a:pt x="160" y="740"/>
                  </a:lnTo>
                  <a:lnTo>
                    <a:pt x="162" y="727"/>
                  </a:lnTo>
                  <a:lnTo>
                    <a:pt x="164" y="712"/>
                  </a:lnTo>
                  <a:lnTo>
                    <a:pt x="169" y="700"/>
                  </a:lnTo>
                  <a:lnTo>
                    <a:pt x="176" y="688"/>
                  </a:lnTo>
                  <a:lnTo>
                    <a:pt x="186" y="679"/>
                  </a:lnTo>
                  <a:lnTo>
                    <a:pt x="195" y="683"/>
                  </a:lnTo>
                  <a:lnTo>
                    <a:pt x="200" y="689"/>
                  </a:lnTo>
                  <a:lnTo>
                    <a:pt x="201" y="697"/>
                  </a:lnTo>
                  <a:lnTo>
                    <a:pt x="203" y="707"/>
                  </a:lnTo>
                  <a:lnTo>
                    <a:pt x="200" y="716"/>
                  </a:lnTo>
                  <a:lnTo>
                    <a:pt x="200" y="725"/>
                  </a:lnTo>
                  <a:lnTo>
                    <a:pt x="201" y="734"/>
                  </a:lnTo>
                  <a:lnTo>
                    <a:pt x="206" y="742"/>
                  </a:lnTo>
                  <a:lnTo>
                    <a:pt x="207" y="736"/>
                  </a:lnTo>
                  <a:lnTo>
                    <a:pt x="209" y="730"/>
                  </a:lnTo>
                  <a:lnTo>
                    <a:pt x="210" y="723"/>
                  </a:lnTo>
                  <a:lnTo>
                    <a:pt x="213" y="718"/>
                  </a:lnTo>
                  <a:lnTo>
                    <a:pt x="215" y="711"/>
                  </a:lnTo>
                  <a:lnTo>
                    <a:pt x="219" y="707"/>
                  </a:lnTo>
                  <a:lnTo>
                    <a:pt x="225" y="704"/>
                  </a:lnTo>
                  <a:lnTo>
                    <a:pt x="233" y="704"/>
                  </a:lnTo>
                  <a:lnTo>
                    <a:pt x="240" y="711"/>
                  </a:lnTo>
                  <a:lnTo>
                    <a:pt x="243" y="718"/>
                  </a:lnTo>
                  <a:lnTo>
                    <a:pt x="251" y="703"/>
                  </a:lnTo>
                  <a:lnTo>
                    <a:pt x="258" y="687"/>
                  </a:lnTo>
                  <a:lnTo>
                    <a:pt x="261" y="670"/>
                  </a:lnTo>
                  <a:lnTo>
                    <a:pt x="265" y="655"/>
                  </a:lnTo>
                  <a:lnTo>
                    <a:pt x="269" y="638"/>
                  </a:lnTo>
                  <a:lnTo>
                    <a:pt x="273" y="623"/>
                  </a:lnTo>
                  <a:lnTo>
                    <a:pt x="281" y="609"/>
                  </a:lnTo>
                  <a:lnTo>
                    <a:pt x="293" y="596"/>
                  </a:lnTo>
                  <a:lnTo>
                    <a:pt x="299" y="602"/>
                  </a:lnTo>
                  <a:lnTo>
                    <a:pt x="308" y="609"/>
                  </a:lnTo>
                  <a:lnTo>
                    <a:pt x="316" y="614"/>
                  </a:lnTo>
                  <a:lnTo>
                    <a:pt x="325" y="621"/>
                  </a:lnTo>
                  <a:lnTo>
                    <a:pt x="331" y="628"/>
                  </a:lnTo>
                  <a:lnTo>
                    <a:pt x="336" y="637"/>
                  </a:lnTo>
                  <a:lnTo>
                    <a:pt x="336" y="647"/>
                  </a:lnTo>
                  <a:lnTo>
                    <a:pt x="334" y="661"/>
                  </a:lnTo>
                  <a:lnTo>
                    <a:pt x="346" y="651"/>
                  </a:lnTo>
                  <a:lnTo>
                    <a:pt x="354" y="638"/>
                  </a:lnTo>
                  <a:lnTo>
                    <a:pt x="357" y="622"/>
                  </a:lnTo>
                  <a:lnTo>
                    <a:pt x="361" y="606"/>
                  </a:lnTo>
                  <a:lnTo>
                    <a:pt x="363" y="590"/>
                  </a:lnTo>
                  <a:lnTo>
                    <a:pt x="369" y="576"/>
                  </a:lnTo>
                  <a:lnTo>
                    <a:pt x="380" y="566"/>
                  </a:lnTo>
                  <a:lnTo>
                    <a:pt x="398" y="560"/>
                  </a:lnTo>
                  <a:lnTo>
                    <a:pt x="397" y="542"/>
                  </a:lnTo>
                  <a:lnTo>
                    <a:pt x="399" y="526"/>
                  </a:lnTo>
                  <a:lnTo>
                    <a:pt x="402" y="510"/>
                  </a:lnTo>
                  <a:lnTo>
                    <a:pt x="408" y="496"/>
                  </a:lnTo>
                  <a:lnTo>
                    <a:pt x="412" y="481"/>
                  </a:lnTo>
                  <a:lnTo>
                    <a:pt x="418" y="466"/>
                  </a:lnTo>
                  <a:lnTo>
                    <a:pt x="421" y="451"/>
                  </a:lnTo>
                  <a:lnTo>
                    <a:pt x="425" y="437"/>
                  </a:lnTo>
                  <a:lnTo>
                    <a:pt x="414" y="430"/>
                  </a:lnTo>
                  <a:lnTo>
                    <a:pt x="402" y="421"/>
                  </a:lnTo>
                  <a:lnTo>
                    <a:pt x="415" y="403"/>
                  </a:lnTo>
                  <a:lnTo>
                    <a:pt x="425" y="385"/>
                  </a:lnTo>
                  <a:lnTo>
                    <a:pt x="430" y="364"/>
                  </a:lnTo>
                  <a:lnTo>
                    <a:pt x="434" y="344"/>
                  </a:lnTo>
                  <a:lnTo>
                    <a:pt x="434" y="321"/>
                  </a:lnTo>
                  <a:lnTo>
                    <a:pt x="434" y="300"/>
                  </a:lnTo>
                  <a:lnTo>
                    <a:pt x="432" y="277"/>
                  </a:lnTo>
                  <a:lnTo>
                    <a:pt x="430" y="257"/>
                  </a:lnTo>
                  <a:lnTo>
                    <a:pt x="425" y="225"/>
                  </a:lnTo>
                  <a:lnTo>
                    <a:pt x="420" y="193"/>
                  </a:lnTo>
                  <a:lnTo>
                    <a:pt x="417" y="161"/>
                  </a:lnTo>
                  <a:lnTo>
                    <a:pt x="415" y="128"/>
                  </a:lnTo>
                  <a:lnTo>
                    <a:pt x="410" y="95"/>
                  </a:lnTo>
                  <a:lnTo>
                    <a:pt x="406" y="63"/>
                  </a:lnTo>
                  <a:lnTo>
                    <a:pt x="399" y="31"/>
                  </a:lnTo>
                  <a:lnTo>
                    <a:pt x="392" y="0"/>
                  </a:lnTo>
                  <a:lnTo>
                    <a:pt x="389" y="47"/>
                  </a:lnTo>
                  <a:lnTo>
                    <a:pt x="392" y="95"/>
                  </a:lnTo>
                  <a:lnTo>
                    <a:pt x="397" y="142"/>
                  </a:lnTo>
                  <a:lnTo>
                    <a:pt x="402" y="189"/>
                  </a:lnTo>
                  <a:lnTo>
                    <a:pt x="404" y="234"/>
                  </a:lnTo>
                  <a:lnTo>
                    <a:pt x="400" y="280"/>
                  </a:lnTo>
                  <a:lnTo>
                    <a:pt x="389" y="324"/>
                  </a:lnTo>
                  <a:lnTo>
                    <a:pt x="368" y="36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69"/>
            <p:cNvSpPr>
              <a:spLocks/>
            </p:cNvSpPr>
            <p:nvPr/>
          </p:nvSpPr>
          <p:spPr bwMode="auto">
            <a:xfrm>
              <a:off x="5688013" y="5000625"/>
              <a:ext cx="34925" cy="44450"/>
            </a:xfrm>
            <a:custGeom>
              <a:avLst/>
              <a:gdLst/>
              <a:ahLst/>
              <a:cxnLst>
                <a:cxn ang="0">
                  <a:pos x="87" y="113"/>
                </a:cxn>
                <a:cxn ang="0">
                  <a:pos x="0" y="0"/>
                </a:cxn>
                <a:cxn ang="0">
                  <a:pos x="9" y="14"/>
                </a:cxn>
                <a:cxn ang="0">
                  <a:pos x="19" y="30"/>
                </a:cxn>
                <a:cxn ang="0">
                  <a:pos x="28" y="45"/>
                </a:cxn>
                <a:cxn ang="0">
                  <a:pos x="38" y="60"/>
                </a:cxn>
                <a:cxn ang="0">
                  <a:pos x="48" y="74"/>
                </a:cxn>
                <a:cxn ang="0">
                  <a:pos x="59" y="88"/>
                </a:cxn>
                <a:cxn ang="0">
                  <a:pos x="73" y="101"/>
                </a:cxn>
                <a:cxn ang="0">
                  <a:pos x="87" y="113"/>
                </a:cxn>
              </a:cxnLst>
              <a:rect l="0" t="0" r="r" b="b"/>
              <a:pathLst>
                <a:path w="87" h="113">
                  <a:moveTo>
                    <a:pt x="87" y="113"/>
                  </a:moveTo>
                  <a:lnTo>
                    <a:pt x="0" y="0"/>
                  </a:lnTo>
                  <a:lnTo>
                    <a:pt x="9" y="14"/>
                  </a:lnTo>
                  <a:lnTo>
                    <a:pt x="19" y="30"/>
                  </a:lnTo>
                  <a:lnTo>
                    <a:pt x="28" y="45"/>
                  </a:lnTo>
                  <a:lnTo>
                    <a:pt x="38" y="60"/>
                  </a:lnTo>
                  <a:lnTo>
                    <a:pt x="48" y="74"/>
                  </a:lnTo>
                  <a:lnTo>
                    <a:pt x="59" y="88"/>
                  </a:lnTo>
                  <a:lnTo>
                    <a:pt x="73" y="101"/>
                  </a:lnTo>
                  <a:lnTo>
                    <a:pt x="87" y="11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70"/>
            <p:cNvSpPr>
              <a:spLocks/>
            </p:cNvSpPr>
            <p:nvPr/>
          </p:nvSpPr>
          <p:spPr bwMode="auto">
            <a:xfrm>
              <a:off x="5403850" y="5030788"/>
              <a:ext cx="4763" cy="33337"/>
            </a:xfrm>
            <a:custGeom>
              <a:avLst/>
              <a:gdLst/>
              <a:ahLst/>
              <a:cxnLst>
                <a:cxn ang="0">
                  <a:pos x="10" y="86"/>
                </a:cxn>
                <a:cxn ang="0">
                  <a:pos x="13" y="74"/>
                </a:cxn>
                <a:cxn ang="0">
                  <a:pos x="0" y="0"/>
                </a:cxn>
                <a:cxn ang="0">
                  <a:pos x="0" y="10"/>
                </a:cxn>
                <a:cxn ang="0">
                  <a:pos x="1" y="20"/>
                </a:cxn>
                <a:cxn ang="0">
                  <a:pos x="4" y="30"/>
                </a:cxn>
                <a:cxn ang="0">
                  <a:pos x="7" y="41"/>
                </a:cxn>
                <a:cxn ang="0">
                  <a:pos x="8" y="51"/>
                </a:cxn>
                <a:cxn ang="0">
                  <a:pos x="10" y="63"/>
                </a:cxn>
                <a:cxn ang="0">
                  <a:pos x="10" y="73"/>
                </a:cxn>
                <a:cxn ang="0">
                  <a:pos x="10" y="86"/>
                </a:cxn>
              </a:cxnLst>
              <a:rect l="0" t="0" r="r" b="b"/>
              <a:pathLst>
                <a:path w="13" h="86">
                  <a:moveTo>
                    <a:pt x="10" y="86"/>
                  </a:moveTo>
                  <a:lnTo>
                    <a:pt x="13" y="74"/>
                  </a:lnTo>
                  <a:lnTo>
                    <a:pt x="0" y="0"/>
                  </a:lnTo>
                  <a:lnTo>
                    <a:pt x="0" y="10"/>
                  </a:lnTo>
                  <a:lnTo>
                    <a:pt x="1" y="20"/>
                  </a:lnTo>
                  <a:lnTo>
                    <a:pt x="4" y="30"/>
                  </a:lnTo>
                  <a:lnTo>
                    <a:pt x="7" y="41"/>
                  </a:lnTo>
                  <a:lnTo>
                    <a:pt x="8" y="51"/>
                  </a:lnTo>
                  <a:lnTo>
                    <a:pt x="10" y="63"/>
                  </a:lnTo>
                  <a:lnTo>
                    <a:pt x="10" y="73"/>
                  </a:lnTo>
                  <a:lnTo>
                    <a:pt x="10" y="8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71"/>
            <p:cNvSpPr>
              <a:spLocks/>
            </p:cNvSpPr>
            <p:nvPr/>
          </p:nvSpPr>
          <p:spPr bwMode="auto">
            <a:xfrm>
              <a:off x="5654675" y="5049838"/>
              <a:ext cx="38100" cy="53975"/>
            </a:xfrm>
            <a:custGeom>
              <a:avLst/>
              <a:gdLst/>
              <a:ahLst/>
              <a:cxnLst>
                <a:cxn ang="0">
                  <a:pos x="49" y="91"/>
                </a:cxn>
                <a:cxn ang="0">
                  <a:pos x="54" y="97"/>
                </a:cxn>
                <a:cxn ang="0">
                  <a:pos x="60" y="104"/>
                </a:cxn>
                <a:cxn ang="0">
                  <a:pos x="64" y="111"/>
                </a:cxn>
                <a:cxn ang="0">
                  <a:pos x="70" y="119"/>
                </a:cxn>
                <a:cxn ang="0">
                  <a:pos x="75" y="125"/>
                </a:cxn>
                <a:cxn ang="0">
                  <a:pos x="81" y="131"/>
                </a:cxn>
                <a:cxn ang="0">
                  <a:pos x="88" y="135"/>
                </a:cxn>
                <a:cxn ang="0">
                  <a:pos x="99" y="137"/>
                </a:cxn>
                <a:cxn ang="0">
                  <a:pos x="88" y="118"/>
                </a:cxn>
                <a:cxn ang="0">
                  <a:pos x="77" y="100"/>
                </a:cxn>
                <a:cxn ang="0">
                  <a:pos x="64" y="83"/>
                </a:cxn>
                <a:cxn ang="0">
                  <a:pos x="53" y="66"/>
                </a:cxn>
                <a:cxn ang="0">
                  <a:pos x="40" y="48"/>
                </a:cxn>
                <a:cxn ang="0">
                  <a:pos x="27" y="32"/>
                </a:cxn>
                <a:cxn ang="0">
                  <a:pos x="14" y="16"/>
                </a:cxn>
                <a:cxn ang="0">
                  <a:pos x="0" y="0"/>
                </a:cxn>
                <a:cxn ang="0">
                  <a:pos x="4" y="11"/>
                </a:cxn>
                <a:cxn ang="0">
                  <a:pos x="9" y="23"/>
                </a:cxn>
                <a:cxn ang="0">
                  <a:pos x="16" y="34"/>
                </a:cxn>
                <a:cxn ang="0">
                  <a:pos x="23" y="46"/>
                </a:cxn>
                <a:cxn ang="0">
                  <a:pos x="28" y="56"/>
                </a:cxn>
                <a:cxn ang="0">
                  <a:pos x="35" y="67"/>
                </a:cxn>
                <a:cxn ang="0">
                  <a:pos x="42" y="79"/>
                </a:cxn>
                <a:cxn ang="0">
                  <a:pos x="49" y="91"/>
                </a:cxn>
              </a:cxnLst>
              <a:rect l="0" t="0" r="r" b="b"/>
              <a:pathLst>
                <a:path w="99" h="137">
                  <a:moveTo>
                    <a:pt x="49" y="91"/>
                  </a:moveTo>
                  <a:lnTo>
                    <a:pt x="54" y="97"/>
                  </a:lnTo>
                  <a:lnTo>
                    <a:pt x="60" y="104"/>
                  </a:lnTo>
                  <a:lnTo>
                    <a:pt x="64" y="111"/>
                  </a:lnTo>
                  <a:lnTo>
                    <a:pt x="70" y="119"/>
                  </a:lnTo>
                  <a:lnTo>
                    <a:pt x="75" y="125"/>
                  </a:lnTo>
                  <a:lnTo>
                    <a:pt x="81" y="131"/>
                  </a:lnTo>
                  <a:lnTo>
                    <a:pt x="88" y="135"/>
                  </a:lnTo>
                  <a:lnTo>
                    <a:pt x="99" y="137"/>
                  </a:lnTo>
                  <a:lnTo>
                    <a:pt x="88" y="118"/>
                  </a:lnTo>
                  <a:lnTo>
                    <a:pt x="77" y="100"/>
                  </a:lnTo>
                  <a:lnTo>
                    <a:pt x="64" y="83"/>
                  </a:lnTo>
                  <a:lnTo>
                    <a:pt x="53" y="66"/>
                  </a:lnTo>
                  <a:lnTo>
                    <a:pt x="40" y="48"/>
                  </a:lnTo>
                  <a:lnTo>
                    <a:pt x="27" y="32"/>
                  </a:lnTo>
                  <a:lnTo>
                    <a:pt x="14" y="16"/>
                  </a:lnTo>
                  <a:lnTo>
                    <a:pt x="0" y="0"/>
                  </a:lnTo>
                  <a:lnTo>
                    <a:pt x="4" y="11"/>
                  </a:lnTo>
                  <a:lnTo>
                    <a:pt x="9" y="23"/>
                  </a:lnTo>
                  <a:lnTo>
                    <a:pt x="16" y="34"/>
                  </a:lnTo>
                  <a:lnTo>
                    <a:pt x="23" y="46"/>
                  </a:lnTo>
                  <a:lnTo>
                    <a:pt x="28" y="56"/>
                  </a:lnTo>
                  <a:lnTo>
                    <a:pt x="35" y="67"/>
                  </a:lnTo>
                  <a:lnTo>
                    <a:pt x="42" y="79"/>
                  </a:lnTo>
                  <a:lnTo>
                    <a:pt x="49" y="9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72"/>
            <p:cNvSpPr>
              <a:spLocks/>
            </p:cNvSpPr>
            <p:nvPr/>
          </p:nvSpPr>
          <p:spPr bwMode="auto">
            <a:xfrm>
              <a:off x="5102225" y="5091113"/>
              <a:ext cx="15875" cy="6350"/>
            </a:xfrm>
            <a:custGeom>
              <a:avLst/>
              <a:gdLst/>
              <a:ahLst/>
              <a:cxnLst>
                <a:cxn ang="0">
                  <a:pos x="0" y="0"/>
                </a:cxn>
                <a:cxn ang="0">
                  <a:pos x="7" y="8"/>
                </a:cxn>
                <a:cxn ang="0">
                  <a:pos x="17" y="13"/>
                </a:cxn>
                <a:cxn ang="0">
                  <a:pos x="26" y="15"/>
                </a:cxn>
                <a:cxn ang="0">
                  <a:pos x="39" y="16"/>
                </a:cxn>
                <a:cxn ang="0">
                  <a:pos x="34" y="9"/>
                </a:cxn>
                <a:cxn ang="0">
                  <a:pos x="30" y="7"/>
                </a:cxn>
                <a:cxn ang="0">
                  <a:pos x="24" y="6"/>
                </a:cxn>
                <a:cxn ang="0">
                  <a:pos x="19" y="6"/>
                </a:cxn>
                <a:cxn ang="0">
                  <a:pos x="8" y="5"/>
                </a:cxn>
                <a:cxn ang="0">
                  <a:pos x="0" y="0"/>
                </a:cxn>
              </a:cxnLst>
              <a:rect l="0" t="0" r="r" b="b"/>
              <a:pathLst>
                <a:path w="39" h="16">
                  <a:moveTo>
                    <a:pt x="0" y="0"/>
                  </a:moveTo>
                  <a:lnTo>
                    <a:pt x="7" y="8"/>
                  </a:lnTo>
                  <a:lnTo>
                    <a:pt x="17" y="13"/>
                  </a:lnTo>
                  <a:lnTo>
                    <a:pt x="26" y="15"/>
                  </a:lnTo>
                  <a:lnTo>
                    <a:pt x="39" y="16"/>
                  </a:lnTo>
                  <a:lnTo>
                    <a:pt x="34" y="9"/>
                  </a:lnTo>
                  <a:lnTo>
                    <a:pt x="30" y="7"/>
                  </a:lnTo>
                  <a:lnTo>
                    <a:pt x="24" y="6"/>
                  </a:lnTo>
                  <a:lnTo>
                    <a:pt x="19" y="6"/>
                  </a:lnTo>
                  <a:lnTo>
                    <a:pt x="8" y="5"/>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73"/>
            <p:cNvSpPr>
              <a:spLocks/>
            </p:cNvSpPr>
            <p:nvPr/>
          </p:nvSpPr>
          <p:spPr bwMode="auto">
            <a:xfrm>
              <a:off x="5081588" y="5116513"/>
              <a:ext cx="6350" cy="6350"/>
            </a:xfrm>
            <a:custGeom>
              <a:avLst/>
              <a:gdLst/>
              <a:ahLst/>
              <a:cxnLst>
                <a:cxn ang="0">
                  <a:pos x="4" y="17"/>
                </a:cxn>
                <a:cxn ang="0">
                  <a:pos x="18" y="17"/>
                </a:cxn>
                <a:cxn ang="0">
                  <a:pos x="8" y="0"/>
                </a:cxn>
                <a:cxn ang="0">
                  <a:pos x="5" y="4"/>
                </a:cxn>
                <a:cxn ang="0">
                  <a:pos x="2" y="8"/>
                </a:cxn>
                <a:cxn ang="0">
                  <a:pos x="0" y="13"/>
                </a:cxn>
                <a:cxn ang="0">
                  <a:pos x="4" y="17"/>
                </a:cxn>
              </a:cxnLst>
              <a:rect l="0" t="0" r="r" b="b"/>
              <a:pathLst>
                <a:path w="18" h="17">
                  <a:moveTo>
                    <a:pt x="4" y="17"/>
                  </a:moveTo>
                  <a:lnTo>
                    <a:pt x="18" y="17"/>
                  </a:lnTo>
                  <a:lnTo>
                    <a:pt x="8" y="0"/>
                  </a:lnTo>
                  <a:lnTo>
                    <a:pt x="5" y="4"/>
                  </a:lnTo>
                  <a:lnTo>
                    <a:pt x="2" y="8"/>
                  </a:lnTo>
                  <a:lnTo>
                    <a:pt x="0" y="13"/>
                  </a:lnTo>
                  <a:lnTo>
                    <a:pt x="4" y="1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74"/>
            <p:cNvSpPr>
              <a:spLocks/>
            </p:cNvSpPr>
            <p:nvPr/>
          </p:nvSpPr>
          <p:spPr bwMode="auto">
            <a:xfrm>
              <a:off x="5629275" y="5122863"/>
              <a:ext cx="250825" cy="419100"/>
            </a:xfrm>
            <a:custGeom>
              <a:avLst/>
              <a:gdLst/>
              <a:ahLst/>
              <a:cxnLst>
                <a:cxn ang="0">
                  <a:pos x="11" y="451"/>
                </a:cxn>
                <a:cxn ang="0">
                  <a:pos x="20" y="573"/>
                </a:cxn>
                <a:cxn ang="0">
                  <a:pos x="48" y="691"/>
                </a:cxn>
                <a:cxn ang="0">
                  <a:pos x="62" y="722"/>
                </a:cxn>
                <a:cxn ang="0">
                  <a:pos x="69" y="762"/>
                </a:cxn>
                <a:cxn ang="0">
                  <a:pos x="95" y="793"/>
                </a:cxn>
                <a:cxn ang="0">
                  <a:pos x="135" y="825"/>
                </a:cxn>
                <a:cxn ang="0">
                  <a:pos x="179" y="843"/>
                </a:cxn>
                <a:cxn ang="0">
                  <a:pos x="227" y="850"/>
                </a:cxn>
                <a:cxn ang="0">
                  <a:pos x="267" y="874"/>
                </a:cxn>
                <a:cxn ang="0">
                  <a:pos x="298" y="907"/>
                </a:cxn>
                <a:cxn ang="0">
                  <a:pos x="306" y="936"/>
                </a:cxn>
                <a:cxn ang="0">
                  <a:pos x="309" y="967"/>
                </a:cxn>
                <a:cxn ang="0">
                  <a:pos x="317" y="981"/>
                </a:cxn>
                <a:cxn ang="0">
                  <a:pos x="376" y="975"/>
                </a:cxn>
                <a:cxn ang="0">
                  <a:pos x="431" y="971"/>
                </a:cxn>
                <a:cxn ang="0">
                  <a:pos x="440" y="980"/>
                </a:cxn>
                <a:cxn ang="0">
                  <a:pos x="419" y="986"/>
                </a:cxn>
                <a:cxn ang="0">
                  <a:pos x="402" y="990"/>
                </a:cxn>
                <a:cxn ang="0">
                  <a:pos x="323" y="1007"/>
                </a:cxn>
                <a:cxn ang="0">
                  <a:pos x="247" y="1028"/>
                </a:cxn>
                <a:cxn ang="0">
                  <a:pos x="190" y="1032"/>
                </a:cxn>
                <a:cxn ang="0">
                  <a:pos x="198" y="1046"/>
                </a:cxn>
                <a:cxn ang="0">
                  <a:pos x="267" y="1049"/>
                </a:cxn>
                <a:cxn ang="0">
                  <a:pos x="422" y="1043"/>
                </a:cxn>
                <a:cxn ang="0">
                  <a:pos x="549" y="987"/>
                </a:cxn>
                <a:cxn ang="0">
                  <a:pos x="591" y="934"/>
                </a:cxn>
                <a:cxn ang="0">
                  <a:pos x="614" y="922"/>
                </a:cxn>
                <a:cxn ang="0">
                  <a:pos x="632" y="905"/>
                </a:cxn>
                <a:cxn ang="0">
                  <a:pos x="629" y="883"/>
                </a:cxn>
                <a:cxn ang="0">
                  <a:pos x="619" y="866"/>
                </a:cxn>
                <a:cxn ang="0">
                  <a:pos x="599" y="859"/>
                </a:cxn>
                <a:cxn ang="0">
                  <a:pos x="574" y="859"/>
                </a:cxn>
                <a:cxn ang="0">
                  <a:pos x="551" y="862"/>
                </a:cxn>
                <a:cxn ang="0">
                  <a:pos x="524" y="872"/>
                </a:cxn>
                <a:cxn ang="0">
                  <a:pos x="500" y="893"/>
                </a:cxn>
                <a:cxn ang="0">
                  <a:pos x="475" y="883"/>
                </a:cxn>
                <a:cxn ang="0">
                  <a:pos x="426" y="880"/>
                </a:cxn>
                <a:cxn ang="0">
                  <a:pos x="396" y="844"/>
                </a:cxn>
                <a:cxn ang="0">
                  <a:pos x="355" y="840"/>
                </a:cxn>
                <a:cxn ang="0">
                  <a:pos x="339" y="830"/>
                </a:cxn>
                <a:cxn ang="0">
                  <a:pos x="318" y="830"/>
                </a:cxn>
                <a:cxn ang="0">
                  <a:pos x="291" y="816"/>
                </a:cxn>
                <a:cxn ang="0">
                  <a:pos x="253" y="806"/>
                </a:cxn>
                <a:cxn ang="0">
                  <a:pos x="214" y="804"/>
                </a:cxn>
                <a:cxn ang="0">
                  <a:pos x="167" y="767"/>
                </a:cxn>
                <a:cxn ang="0">
                  <a:pos x="131" y="727"/>
                </a:cxn>
                <a:cxn ang="0">
                  <a:pos x="115" y="682"/>
                </a:cxn>
                <a:cxn ang="0">
                  <a:pos x="135" y="667"/>
                </a:cxn>
                <a:cxn ang="0">
                  <a:pos x="175" y="671"/>
                </a:cxn>
                <a:cxn ang="0">
                  <a:pos x="181" y="650"/>
                </a:cxn>
                <a:cxn ang="0">
                  <a:pos x="180" y="608"/>
                </a:cxn>
                <a:cxn ang="0">
                  <a:pos x="160" y="568"/>
                </a:cxn>
                <a:cxn ang="0">
                  <a:pos x="126" y="475"/>
                </a:cxn>
                <a:cxn ang="0">
                  <a:pos x="62" y="275"/>
                </a:cxn>
                <a:cxn ang="0">
                  <a:pos x="12" y="69"/>
                </a:cxn>
                <a:cxn ang="0">
                  <a:pos x="3" y="93"/>
                </a:cxn>
                <a:cxn ang="0">
                  <a:pos x="13" y="234"/>
                </a:cxn>
                <a:cxn ang="0">
                  <a:pos x="5" y="370"/>
                </a:cxn>
              </a:cxnLst>
              <a:rect l="0" t="0" r="r" b="b"/>
              <a:pathLst>
                <a:path w="632" h="1057">
                  <a:moveTo>
                    <a:pt x="5" y="370"/>
                  </a:moveTo>
                  <a:lnTo>
                    <a:pt x="7" y="410"/>
                  </a:lnTo>
                  <a:lnTo>
                    <a:pt x="11" y="451"/>
                  </a:lnTo>
                  <a:lnTo>
                    <a:pt x="13" y="492"/>
                  </a:lnTo>
                  <a:lnTo>
                    <a:pt x="16" y="533"/>
                  </a:lnTo>
                  <a:lnTo>
                    <a:pt x="20" y="573"/>
                  </a:lnTo>
                  <a:lnTo>
                    <a:pt x="26" y="613"/>
                  </a:lnTo>
                  <a:lnTo>
                    <a:pt x="35" y="652"/>
                  </a:lnTo>
                  <a:lnTo>
                    <a:pt x="48" y="691"/>
                  </a:lnTo>
                  <a:lnTo>
                    <a:pt x="56" y="698"/>
                  </a:lnTo>
                  <a:lnTo>
                    <a:pt x="60" y="710"/>
                  </a:lnTo>
                  <a:lnTo>
                    <a:pt x="62" y="722"/>
                  </a:lnTo>
                  <a:lnTo>
                    <a:pt x="65" y="737"/>
                  </a:lnTo>
                  <a:lnTo>
                    <a:pt x="66" y="749"/>
                  </a:lnTo>
                  <a:lnTo>
                    <a:pt x="69" y="762"/>
                  </a:lnTo>
                  <a:lnTo>
                    <a:pt x="74" y="775"/>
                  </a:lnTo>
                  <a:lnTo>
                    <a:pt x="83" y="786"/>
                  </a:lnTo>
                  <a:lnTo>
                    <a:pt x="95" y="793"/>
                  </a:lnTo>
                  <a:lnTo>
                    <a:pt x="108" y="804"/>
                  </a:lnTo>
                  <a:lnTo>
                    <a:pt x="122" y="814"/>
                  </a:lnTo>
                  <a:lnTo>
                    <a:pt x="135" y="825"/>
                  </a:lnTo>
                  <a:lnTo>
                    <a:pt x="149" y="834"/>
                  </a:lnTo>
                  <a:lnTo>
                    <a:pt x="163" y="841"/>
                  </a:lnTo>
                  <a:lnTo>
                    <a:pt x="179" y="843"/>
                  </a:lnTo>
                  <a:lnTo>
                    <a:pt x="199" y="842"/>
                  </a:lnTo>
                  <a:lnTo>
                    <a:pt x="213" y="844"/>
                  </a:lnTo>
                  <a:lnTo>
                    <a:pt x="227" y="850"/>
                  </a:lnTo>
                  <a:lnTo>
                    <a:pt x="241" y="857"/>
                  </a:lnTo>
                  <a:lnTo>
                    <a:pt x="256" y="866"/>
                  </a:lnTo>
                  <a:lnTo>
                    <a:pt x="267" y="874"/>
                  </a:lnTo>
                  <a:lnTo>
                    <a:pt x="279" y="885"/>
                  </a:lnTo>
                  <a:lnTo>
                    <a:pt x="288" y="895"/>
                  </a:lnTo>
                  <a:lnTo>
                    <a:pt x="298" y="907"/>
                  </a:lnTo>
                  <a:lnTo>
                    <a:pt x="300" y="916"/>
                  </a:lnTo>
                  <a:lnTo>
                    <a:pt x="304" y="926"/>
                  </a:lnTo>
                  <a:lnTo>
                    <a:pt x="306" y="936"/>
                  </a:lnTo>
                  <a:lnTo>
                    <a:pt x="309" y="948"/>
                  </a:lnTo>
                  <a:lnTo>
                    <a:pt x="309" y="957"/>
                  </a:lnTo>
                  <a:lnTo>
                    <a:pt x="309" y="967"/>
                  </a:lnTo>
                  <a:lnTo>
                    <a:pt x="306" y="976"/>
                  </a:lnTo>
                  <a:lnTo>
                    <a:pt x="300" y="986"/>
                  </a:lnTo>
                  <a:lnTo>
                    <a:pt x="317" y="981"/>
                  </a:lnTo>
                  <a:lnTo>
                    <a:pt x="336" y="978"/>
                  </a:lnTo>
                  <a:lnTo>
                    <a:pt x="355" y="976"/>
                  </a:lnTo>
                  <a:lnTo>
                    <a:pt x="376" y="975"/>
                  </a:lnTo>
                  <a:lnTo>
                    <a:pt x="394" y="972"/>
                  </a:lnTo>
                  <a:lnTo>
                    <a:pt x="413" y="972"/>
                  </a:lnTo>
                  <a:lnTo>
                    <a:pt x="431" y="971"/>
                  </a:lnTo>
                  <a:lnTo>
                    <a:pt x="450" y="973"/>
                  </a:lnTo>
                  <a:lnTo>
                    <a:pt x="444" y="977"/>
                  </a:lnTo>
                  <a:lnTo>
                    <a:pt x="440" y="980"/>
                  </a:lnTo>
                  <a:lnTo>
                    <a:pt x="433" y="982"/>
                  </a:lnTo>
                  <a:lnTo>
                    <a:pt x="427" y="985"/>
                  </a:lnTo>
                  <a:lnTo>
                    <a:pt x="419" y="986"/>
                  </a:lnTo>
                  <a:lnTo>
                    <a:pt x="413" y="987"/>
                  </a:lnTo>
                  <a:lnTo>
                    <a:pt x="406" y="988"/>
                  </a:lnTo>
                  <a:lnTo>
                    <a:pt x="402" y="990"/>
                  </a:lnTo>
                  <a:lnTo>
                    <a:pt x="373" y="993"/>
                  </a:lnTo>
                  <a:lnTo>
                    <a:pt x="348" y="999"/>
                  </a:lnTo>
                  <a:lnTo>
                    <a:pt x="323" y="1007"/>
                  </a:lnTo>
                  <a:lnTo>
                    <a:pt x="298" y="1016"/>
                  </a:lnTo>
                  <a:lnTo>
                    <a:pt x="272" y="1023"/>
                  </a:lnTo>
                  <a:lnTo>
                    <a:pt x="247" y="1028"/>
                  </a:lnTo>
                  <a:lnTo>
                    <a:pt x="218" y="1030"/>
                  </a:lnTo>
                  <a:lnTo>
                    <a:pt x="192" y="1026"/>
                  </a:lnTo>
                  <a:lnTo>
                    <a:pt x="190" y="1032"/>
                  </a:lnTo>
                  <a:lnTo>
                    <a:pt x="192" y="1037"/>
                  </a:lnTo>
                  <a:lnTo>
                    <a:pt x="194" y="1042"/>
                  </a:lnTo>
                  <a:lnTo>
                    <a:pt x="198" y="1046"/>
                  </a:lnTo>
                  <a:lnTo>
                    <a:pt x="207" y="1053"/>
                  </a:lnTo>
                  <a:lnTo>
                    <a:pt x="220" y="1057"/>
                  </a:lnTo>
                  <a:lnTo>
                    <a:pt x="267" y="1049"/>
                  </a:lnTo>
                  <a:lnTo>
                    <a:pt x="318" y="1048"/>
                  </a:lnTo>
                  <a:lnTo>
                    <a:pt x="370" y="1045"/>
                  </a:lnTo>
                  <a:lnTo>
                    <a:pt x="422" y="1043"/>
                  </a:lnTo>
                  <a:lnTo>
                    <a:pt x="469" y="1034"/>
                  </a:lnTo>
                  <a:lnTo>
                    <a:pt x="513" y="1017"/>
                  </a:lnTo>
                  <a:lnTo>
                    <a:pt x="549" y="987"/>
                  </a:lnTo>
                  <a:lnTo>
                    <a:pt x="578" y="943"/>
                  </a:lnTo>
                  <a:lnTo>
                    <a:pt x="585" y="938"/>
                  </a:lnTo>
                  <a:lnTo>
                    <a:pt x="591" y="934"/>
                  </a:lnTo>
                  <a:lnTo>
                    <a:pt x="599" y="930"/>
                  </a:lnTo>
                  <a:lnTo>
                    <a:pt x="607" y="926"/>
                  </a:lnTo>
                  <a:lnTo>
                    <a:pt x="614" y="922"/>
                  </a:lnTo>
                  <a:lnTo>
                    <a:pt x="620" y="917"/>
                  </a:lnTo>
                  <a:lnTo>
                    <a:pt x="626" y="911"/>
                  </a:lnTo>
                  <a:lnTo>
                    <a:pt x="632" y="905"/>
                  </a:lnTo>
                  <a:lnTo>
                    <a:pt x="632" y="897"/>
                  </a:lnTo>
                  <a:lnTo>
                    <a:pt x="632" y="889"/>
                  </a:lnTo>
                  <a:lnTo>
                    <a:pt x="629" y="883"/>
                  </a:lnTo>
                  <a:lnTo>
                    <a:pt x="628" y="877"/>
                  </a:lnTo>
                  <a:lnTo>
                    <a:pt x="624" y="870"/>
                  </a:lnTo>
                  <a:lnTo>
                    <a:pt x="619" y="866"/>
                  </a:lnTo>
                  <a:lnTo>
                    <a:pt x="614" y="861"/>
                  </a:lnTo>
                  <a:lnTo>
                    <a:pt x="608" y="859"/>
                  </a:lnTo>
                  <a:lnTo>
                    <a:pt x="599" y="859"/>
                  </a:lnTo>
                  <a:lnTo>
                    <a:pt x="591" y="859"/>
                  </a:lnTo>
                  <a:lnTo>
                    <a:pt x="582" y="859"/>
                  </a:lnTo>
                  <a:lnTo>
                    <a:pt x="574" y="859"/>
                  </a:lnTo>
                  <a:lnTo>
                    <a:pt x="565" y="859"/>
                  </a:lnTo>
                  <a:lnTo>
                    <a:pt x="558" y="860"/>
                  </a:lnTo>
                  <a:lnTo>
                    <a:pt x="551" y="862"/>
                  </a:lnTo>
                  <a:lnTo>
                    <a:pt x="545" y="869"/>
                  </a:lnTo>
                  <a:lnTo>
                    <a:pt x="533" y="867"/>
                  </a:lnTo>
                  <a:lnTo>
                    <a:pt x="524" y="872"/>
                  </a:lnTo>
                  <a:lnTo>
                    <a:pt x="515" y="879"/>
                  </a:lnTo>
                  <a:lnTo>
                    <a:pt x="508" y="887"/>
                  </a:lnTo>
                  <a:lnTo>
                    <a:pt x="500" y="893"/>
                  </a:lnTo>
                  <a:lnTo>
                    <a:pt x="492" y="896"/>
                  </a:lnTo>
                  <a:lnTo>
                    <a:pt x="483" y="893"/>
                  </a:lnTo>
                  <a:lnTo>
                    <a:pt x="475" y="883"/>
                  </a:lnTo>
                  <a:lnTo>
                    <a:pt x="453" y="890"/>
                  </a:lnTo>
                  <a:lnTo>
                    <a:pt x="439" y="889"/>
                  </a:lnTo>
                  <a:lnTo>
                    <a:pt x="426" y="880"/>
                  </a:lnTo>
                  <a:lnTo>
                    <a:pt x="417" y="868"/>
                  </a:lnTo>
                  <a:lnTo>
                    <a:pt x="407" y="854"/>
                  </a:lnTo>
                  <a:lnTo>
                    <a:pt x="396" y="844"/>
                  </a:lnTo>
                  <a:lnTo>
                    <a:pt x="380" y="840"/>
                  </a:lnTo>
                  <a:lnTo>
                    <a:pt x="361" y="847"/>
                  </a:lnTo>
                  <a:lnTo>
                    <a:pt x="355" y="840"/>
                  </a:lnTo>
                  <a:lnTo>
                    <a:pt x="351" y="835"/>
                  </a:lnTo>
                  <a:lnTo>
                    <a:pt x="344" y="831"/>
                  </a:lnTo>
                  <a:lnTo>
                    <a:pt x="339" y="830"/>
                  </a:lnTo>
                  <a:lnTo>
                    <a:pt x="332" y="828"/>
                  </a:lnTo>
                  <a:lnTo>
                    <a:pt x="325" y="829"/>
                  </a:lnTo>
                  <a:lnTo>
                    <a:pt x="318" y="830"/>
                  </a:lnTo>
                  <a:lnTo>
                    <a:pt x="313" y="834"/>
                  </a:lnTo>
                  <a:lnTo>
                    <a:pt x="302" y="823"/>
                  </a:lnTo>
                  <a:lnTo>
                    <a:pt x="291" y="816"/>
                  </a:lnTo>
                  <a:lnTo>
                    <a:pt x="279" y="811"/>
                  </a:lnTo>
                  <a:lnTo>
                    <a:pt x="267" y="808"/>
                  </a:lnTo>
                  <a:lnTo>
                    <a:pt x="253" y="806"/>
                  </a:lnTo>
                  <a:lnTo>
                    <a:pt x="240" y="806"/>
                  </a:lnTo>
                  <a:lnTo>
                    <a:pt x="226" y="805"/>
                  </a:lnTo>
                  <a:lnTo>
                    <a:pt x="214" y="804"/>
                  </a:lnTo>
                  <a:lnTo>
                    <a:pt x="198" y="790"/>
                  </a:lnTo>
                  <a:lnTo>
                    <a:pt x="183" y="779"/>
                  </a:lnTo>
                  <a:lnTo>
                    <a:pt x="167" y="767"/>
                  </a:lnTo>
                  <a:lnTo>
                    <a:pt x="153" y="756"/>
                  </a:lnTo>
                  <a:lnTo>
                    <a:pt x="140" y="741"/>
                  </a:lnTo>
                  <a:lnTo>
                    <a:pt x="131" y="727"/>
                  </a:lnTo>
                  <a:lnTo>
                    <a:pt x="124" y="709"/>
                  </a:lnTo>
                  <a:lnTo>
                    <a:pt x="123" y="691"/>
                  </a:lnTo>
                  <a:lnTo>
                    <a:pt x="115" y="682"/>
                  </a:lnTo>
                  <a:lnTo>
                    <a:pt x="116" y="673"/>
                  </a:lnTo>
                  <a:lnTo>
                    <a:pt x="123" y="667"/>
                  </a:lnTo>
                  <a:lnTo>
                    <a:pt x="135" y="667"/>
                  </a:lnTo>
                  <a:lnTo>
                    <a:pt x="149" y="668"/>
                  </a:lnTo>
                  <a:lnTo>
                    <a:pt x="163" y="671"/>
                  </a:lnTo>
                  <a:lnTo>
                    <a:pt x="175" y="671"/>
                  </a:lnTo>
                  <a:lnTo>
                    <a:pt x="184" y="670"/>
                  </a:lnTo>
                  <a:lnTo>
                    <a:pt x="186" y="663"/>
                  </a:lnTo>
                  <a:lnTo>
                    <a:pt x="181" y="650"/>
                  </a:lnTo>
                  <a:lnTo>
                    <a:pt x="184" y="634"/>
                  </a:lnTo>
                  <a:lnTo>
                    <a:pt x="184" y="621"/>
                  </a:lnTo>
                  <a:lnTo>
                    <a:pt x="180" y="608"/>
                  </a:lnTo>
                  <a:lnTo>
                    <a:pt x="175" y="594"/>
                  </a:lnTo>
                  <a:lnTo>
                    <a:pt x="167" y="581"/>
                  </a:lnTo>
                  <a:lnTo>
                    <a:pt x="160" y="568"/>
                  </a:lnTo>
                  <a:lnTo>
                    <a:pt x="153" y="555"/>
                  </a:lnTo>
                  <a:lnTo>
                    <a:pt x="151" y="541"/>
                  </a:lnTo>
                  <a:lnTo>
                    <a:pt x="126" y="475"/>
                  </a:lnTo>
                  <a:lnTo>
                    <a:pt x="104" y="409"/>
                  </a:lnTo>
                  <a:lnTo>
                    <a:pt x="81" y="341"/>
                  </a:lnTo>
                  <a:lnTo>
                    <a:pt x="62" y="275"/>
                  </a:lnTo>
                  <a:lnTo>
                    <a:pt x="43" y="207"/>
                  </a:lnTo>
                  <a:lnTo>
                    <a:pt x="26" y="138"/>
                  </a:lnTo>
                  <a:lnTo>
                    <a:pt x="12" y="69"/>
                  </a:lnTo>
                  <a:lnTo>
                    <a:pt x="0" y="0"/>
                  </a:lnTo>
                  <a:lnTo>
                    <a:pt x="0" y="46"/>
                  </a:lnTo>
                  <a:lnTo>
                    <a:pt x="3" y="93"/>
                  </a:lnTo>
                  <a:lnTo>
                    <a:pt x="6" y="141"/>
                  </a:lnTo>
                  <a:lnTo>
                    <a:pt x="11" y="188"/>
                  </a:lnTo>
                  <a:lnTo>
                    <a:pt x="13" y="234"/>
                  </a:lnTo>
                  <a:lnTo>
                    <a:pt x="14" y="280"/>
                  </a:lnTo>
                  <a:lnTo>
                    <a:pt x="11" y="325"/>
                  </a:lnTo>
                  <a:lnTo>
                    <a:pt x="5" y="370"/>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75"/>
            <p:cNvSpPr>
              <a:spLocks/>
            </p:cNvSpPr>
            <p:nvPr/>
          </p:nvSpPr>
          <p:spPr bwMode="auto">
            <a:xfrm>
              <a:off x="5713413" y="5130800"/>
              <a:ext cx="14288" cy="22225"/>
            </a:xfrm>
            <a:custGeom>
              <a:avLst/>
              <a:gdLst/>
              <a:ahLst/>
              <a:cxnLst>
                <a:cxn ang="0">
                  <a:pos x="0" y="0"/>
                </a:cxn>
                <a:cxn ang="0">
                  <a:pos x="4" y="5"/>
                </a:cxn>
                <a:cxn ang="0">
                  <a:pos x="8" y="13"/>
                </a:cxn>
                <a:cxn ang="0">
                  <a:pos x="8" y="19"/>
                </a:cxn>
                <a:cxn ang="0">
                  <a:pos x="9" y="28"/>
                </a:cxn>
                <a:cxn ang="0">
                  <a:pos x="9" y="36"/>
                </a:cxn>
                <a:cxn ang="0">
                  <a:pos x="10" y="44"/>
                </a:cxn>
                <a:cxn ang="0">
                  <a:pos x="12" y="51"/>
                </a:cxn>
                <a:cxn ang="0">
                  <a:pos x="18" y="59"/>
                </a:cxn>
                <a:cxn ang="0">
                  <a:pos x="36" y="59"/>
                </a:cxn>
                <a:cxn ang="0">
                  <a:pos x="35" y="49"/>
                </a:cxn>
                <a:cxn ang="0">
                  <a:pos x="33" y="41"/>
                </a:cxn>
                <a:cxn ang="0">
                  <a:pos x="28" y="33"/>
                </a:cxn>
                <a:cxn ang="0">
                  <a:pos x="25" y="26"/>
                </a:cxn>
                <a:cxn ang="0">
                  <a:pos x="18" y="18"/>
                </a:cxn>
                <a:cxn ang="0">
                  <a:pos x="12" y="12"/>
                </a:cxn>
                <a:cxn ang="0">
                  <a:pos x="6" y="6"/>
                </a:cxn>
                <a:cxn ang="0">
                  <a:pos x="0" y="0"/>
                </a:cxn>
              </a:cxnLst>
              <a:rect l="0" t="0" r="r" b="b"/>
              <a:pathLst>
                <a:path w="36" h="59">
                  <a:moveTo>
                    <a:pt x="0" y="0"/>
                  </a:moveTo>
                  <a:lnTo>
                    <a:pt x="4" y="5"/>
                  </a:lnTo>
                  <a:lnTo>
                    <a:pt x="8" y="13"/>
                  </a:lnTo>
                  <a:lnTo>
                    <a:pt x="8" y="19"/>
                  </a:lnTo>
                  <a:lnTo>
                    <a:pt x="9" y="28"/>
                  </a:lnTo>
                  <a:lnTo>
                    <a:pt x="9" y="36"/>
                  </a:lnTo>
                  <a:lnTo>
                    <a:pt x="10" y="44"/>
                  </a:lnTo>
                  <a:lnTo>
                    <a:pt x="12" y="51"/>
                  </a:lnTo>
                  <a:lnTo>
                    <a:pt x="18" y="59"/>
                  </a:lnTo>
                  <a:lnTo>
                    <a:pt x="36" y="59"/>
                  </a:lnTo>
                  <a:lnTo>
                    <a:pt x="35" y="49"/>
                  </a:lnTo>
                  <a:lnTo>
                    <a:pt x="33" y="41"/>
                  </a:lnTo>
                  <a:lnTo>
                    <a:pt x="28" y="33"/>
                  </a:lnTo>
                  <a:lnTo>
                    <a:pt x="25" y="26"/>
                  </a:lnTo>
                  <a:lnTo>
                    <a:pt x="18" y="18"/>
                  </a:lnTo>
                  <a:lnTo>
                    <a:pt x="12" y="12"/>
                  </a:lnTo>
                  <a:lnTo>
                    <a:pt x="6" y="6"/>
                  </a:lnTo>
                  <a:lnTo>
                    <a:pt x="0"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76"/>
            <p:cNvSpPr>
              <a:spLocks/>
            </p:cNvSpPr>
            <p:nvPr/>
          </p:nvSpPr>
          <p:spPr bwMode="auto">
            <a:xfrm>
              <a:off x="5400675" y="5130800"/>
              <a:ext cx="3175" cy="11112"/>
            </a:xfrm>
            <a:custGeom>
              <a:avLst/>
              <a:gdLst/>
              <a:ahLst/>
              <a:cxnLst>
                <a:cxn ang="0">
                  <a:pos x="4" y="28"/>
                </a:cxn>
                <a:cxn ang="0">
                  <a:pos x="7" y="21"/>
                </a:cxn>
                <a:cxn ang="0">
                  <a:pos x="7" y="14"/>
                </a:cxn>
                <a:cxn ang="0">
                  <a:pos x="4" y="7"/>
                </a:cxn>
                <a:cxn ang="0">
                  <a:pos x="6" y="0"/>
                </a:cxn>
                <a:cxn ang="0">
                  <a:pos x="5" y="7"/>
                </a:cxn>
                <a:cxn ang="0">
                  <a:pos x="2" y="14"/>
                </a:cxn>
                <a:cxn ang="0">
                  <a:pos x="0" y="21"/>
                </a:cxn>
                <a:cxn ang="0">
                  <a:pos x="4" y="28"/>
                </a:cxn>
              </a:cxnLst>
              <a:rect l="0" t="0" r="r" b="b"/>
              <a:pathLst>
                <a:path w="7" h="28">
                  <a:moveTo>
                    <a:pt x="4" y="28"/>
                  </a:moveTo>
                  <a:lnTo>
                    <a:pt x="7" y="21"/>
                  </a:lnTo>
                  <a:lnTo>
                    <a:pt x="7" y="14"/>
                  </a:lnTo>
                  <a:lnTo>
                    <a:pt x="4" y="7"/>
                  </a:lnTo>
                  <a:lnTo>
                    <a:pt x="6" y="0"/>
                  </a:lnTo>
                  <a:lnTo>
                    <a:pt x="5" y="7"/>
                  </a:lnTo>
                  <a:lnTo>
                    <a:pt x="2" y="14"/>
                  </a:lnTo>
                  <a:lnTo>
                    <a:pt x="0" y="21"/>
                  </a:lnTo>
                  <a:lnTo>
                    <a:pt x="4" y="28"/>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77"/>
            <p:cNvSpPr>
              <a:spLocks/>
            </p:cNvSpPr>
            <p:nvPr/>
          </p:nvSpPr>
          <p:spPr bwMode="auto">
            <a:xfrm>
              <a:off x="5072063" y="5145088"/>
              <a:ext cx="17463" cy="4762"/>
            </a:xfrm>
            <a:custGeom>
              <a:avLst/>
              <a:gdLst/>
              <a:ahLst/>
              <a:cxnLst>
                <a:cxn ang="0">
                  <a:pos x="0" y="6"/>
                </a:cxn>
                <a:cxn ang="0">
                  <a:pos x="8" y="13"/>
                </a:cxn>
                <a:cxn ang="0">
                  <a:pos x="20" y="15"/>
                </a:cxn>
                <a:cxn ang="0">
                  <a:pos x="26" y="14"/>
                </a:cxn>
                <a:cxn ang="0">
                  <a:pos x="32" y="13"/>
                </a:cxn>
                <a:cxn ang="0">
                  <a:pos x="39" y="13"/>
                </a:cxn>
                <a:cxn ang="0">
                  <a:pos x="46" y="14"/>
                </a:cxn>
                <a:cxn ang="0">
                  <a:pos x="41" y="9"/>
                </a:cxn>
                <a:cxn ang="0">
                  <a:pos x="37" y="6"/>
                </a:cxn>
                <a:cxn ang="0">
                  <a:pos x="30" y="4"/>
                </a:cxn>
                <a:cxn ang="0">
                  <a:pos x="24" y="2"/>
                </a:cxn>
                <a:cxn ang="0">
                  <a:pos x="17" y="0"/>
                </a:cxn>
                <a:cxn ang="0">
                  <a:pos x="10" y="0"/>
                </a:cxn>
                <a:cxn ang="0">
                  <a:pos x="4" y="0"/>
                </a:cxn>
                <a:cxn ang="0">
                  <a:pos x="0" y="1"/>
                </a:cxn>
                <a:cxn ang="0">
                  <a:pos x="0" y="6"/>
                </a:cxn>
              </a:cxnLst>
              <a:rect l="0" t="0" r="r" b="b"/>
              <a:pathLst>
                <a:path w="46" h="15">
                  <a:moveTo>
                    <a:pt x="0" y="6"/>
                  </a:moveTo>
                  <a:lnTo>
                    <a:pt x="8" y="13"/>
                  </a:lnTo>
                  <a:lnTo>
                    <a:pt x="20" y="15"/>
                  </a:lnTo>
                  <a:lnTo>
                    <a:pt x="26" y="14"/>
                  </a:lnTo>
                  <a:lnTo>
                    <a:pt x="32" y="13"/>
                  </a:lnTo>
                  <a:lnTo>
                    <a:pt x="39" y="13"/>
                  </a:lnTo>
                  <a:lnTo>
                    <a:pt x="46" y="14"/>
                  </a:lnTo>
                  <a:lnTo>
                    <a:pt x="41" y="9"/>
                  </a:lnTo>
                  <a:lnTo>
                    <a:pt x="37" y="6"/>
                  </a:lnTo>
                  <a:lnTo>
                    <a:pt x="30" y="4"/>
                  </a:lnTo>
                  <a:lnTo>
                    <a:pt x="24" y="2"/>
                  </a:lnTo>
                  <a:lnTo>
                    <a:pt x="17" y="0"/>
                  </a:lnTo>
                  <a:lnTo>
                    <a:pt x="10" y="0"/>
                  </a:lnTo>
                  <a:lnTo>
                    <a:pt x="4" y="0"/>
                  </a:lnTo>
                  <a:lnTo>
                    <a:pt x="0" y="1"/>
                  </a:lnTo>
                  <a:lnTo>
                    <a:pt x="0"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78"/>
            <p:cNvSpPr>
              <a:spLocks/>
            </p:cNvSpPr>
            <p:nvPr/>
          </p:nvSpPr>
          <p:spPr bwMode="auto">
            <a:xfrm>
              <a:off x="5337175" y="5160963"/>
              <a:ext cx="3175" cy="17462"/>
            </a:xfrm>
            <a:custGeom>
              <a:avLst/>
              <a:gdLst/>
              <a:ahLst/>
              <a:cxnLst>
                <a:cxn ang="0">
                  <a:pos x="3" y="40"/>
                </a:cxn>
                <a:cxn ang="0">
                  <a:pos x="6" y="30"/>
                </a:cxn>
                <a:cxn ang="0">
                  <a:pos x="7" y="20"/>
                </a:cxn>
                <a:cxn ang="0">
                  <a:pos x="7" y="8"/>
                </a:cxn>
                <a:cxn ang="0">
                  <a:pos x="3" y="0"/>
                </a:cxn>
                <a:cxn ang="0">
                  <a:pos x="1" y="6"/>
                </a:cxn>
                <a:cxn ang="0">
                  <a:pos x="0" y="11"/>
                </a:cxn>
                <a:cxn ang="0">
                  <a:pos x="0" y="16"/>
                </a:cxn>
                <a:cxn ang="0">
                  <a:pos x="0" y="20"/>
                </a:cxn>
                <a:cxn ang="0">
                  <a:pos x="0" y="24"/>
                </a:cxn>
                <a:cxn ang="0">
                  <a:pos x="0" y="28"/>
                </a:cxn>
                <a:cxn ang="0">
                  <a:pos x="1" y="34"/>
                </a:cxn>
                <a:cxn ang="0">
                  <a:pos x="3" y="40"/>
                </a:cxn>
              </a:cxnLst>
              <a:rect l="0" t="0" r="r" b="b"/>
              <a:pathLst>
                <a:path w="7" h="40">
                  <a:moveTo>
                    <a:pt x="3" y="40"/>
                  </a:moveTo>
                  <a:lnTo>
                    <a:pt x="6" y="30"/>
                  </a:lnTo>
                  <a:lnTo>
                    <a:pt x="7" y="20"/>
                  </a:lnTo>
                  <a:lnTo>
                    <a:pt x="7" y="8"/>
                  </a:lnTo>
                  <a:lnTo>
                    <a:pt x="3" y="0"/>
                  </a:lnTo>
                  <a:lnTo>
                    <a:pt x="1" y="6"/>
                  </a:lnTo>
                  <a:lnTo>
                    <a:pt x="0" y="11"/>
                  </a:lnTo>
                  <a:lnTo>
                    <a:pt x="0" y="16"/>
                  </a:lnTo>
                  <a:lnTo>
                    <a:pt x="0" y="20"/>
                  </a:lnTo>
                  <a:lnTo>
                    <a:pt x="0" y="24"/>
                  </a:lnTo>
                  <a:lnTo>
                    <a:pt x="0" y="28"/>
                  </a:lnTo>
                  <a:lnTo>
                    <a:pt x="1" y="34"/>
                  </a:lnTo>
                  <a:lnTo>
                    <a:pt x="3" y="40"/>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79"/>
            <p:cNvSpPr>
              <a:spLocks/>
            </p:cNvSpPr>
            <p:nvPr/>
          </p:nvSpPr>
          <p:spPr bwMode="auto">
            <a:xfrm>
              <a:off x="5265738" y="5167313"/>
              <a:ext cx="15875" cy="33337"/>
            </a:xfrm>
            <a:custGeom>
              <a:avLst/>
              <a:gdLst/>
              <a:ahLst/>
              <a:cxnLst>
                <a:cxn ang="0">
                  <a:pos x="7" y="77"/>
                </a:cxn>
                <a:cxn ang="0">
                  <a:pos x="16" y="82"/>
                </a:cxn>
                <a:cxn ang="0">
                  <a:pos x="25" y="85"/>
                </a:cxn>
                <a:cxn ang="0">
                  <a:pos x="28" y="74"/>
                </a:cxn>
                <a:cxn ang="0">
                  <a:pos x="32" y="64"/>
                </a:cxn>
                <a:cxn ang="0">
                  <a:pos x="34" y="53"/>
                </a:cxn>
                <a:cxn ang="0">
                  <a:pos x="37" y="43"/>
                </a:cxn>
                <a:cxn ang="0">
                  <a:pos x="38" y="31"/>
                </a:cxn>
                <a:cxn ang="0">
                  <a:pos x="40" y="21"/>
                </a:cxn>
                <a:cxn ang="0">
                  <a:pos x="40" y="9"/>
                </a:cxn>
                <a:cxn ang="0">
                  <a:pos x="40" y="0"/>
                </a:cxn>
                <a:cxn ang="0">
                  <a:pos x="33" y="8"/>
                </a:cxn>
                <a:cxn ang="0">
                  <a:pos x="26" y="17"/>
                </a:cxn>
                <a:cxn ang="0">
                  <a:pos x="17" y="25"/>
                </a:cxn>
                <a:cxn ang="0">
                  <a:pos x="10" y="35"/>
                </a:cxn>
                <a:cxn ang="0">
                  <a:pos x="4" y="43"/>
                </a:cxn>
                <a:cxn ang="0">
                  <a:pos x="0" y="53"/>
                </a:cxn>
                <a:cxn ang="0">
                  <a:pos x="0" y="63"/>
                </a:cxn>
                <a:cxn ang="0">
                  <a:pos x="7" y="77"/>
                </a:cxn>
              </a:cxnLst>
              <a:rect l="0" t="0" r="r" b="b"/>
              <a:pathLst>
                <a:path w="40" h="85">
                  <a:moveTo>
                    <a:pt x="7" y="77"/>
                  </a:moveTo>
                  <a:lnTo>
                    <a:pt x="16" y="82"/>
                  </a:lnTo>
                  <a:lnTo>
                    <a:pt x="25" y="85"/>
                  </a:lnTo>
                  <a:lnTo>
                    <a:pt x="28" y="74"/>
                  </a:lnTo>
                  <a:lnTo>
                    <a:pt x="32" y="64"/>
                  </a:lnTo>
                  <a:lnTo>
                    <a:pt x="34" y="53"/>
                  </a:lnTo>
                  <a:lnTo>
                    <a:pt x="37" y="43"/>
                  </a:lnTo>
                  <a:lnTo>
                    <a:pt x="38" y="31"/>
                  </a:lnTo>
                  <a:lnTo>
                    <a:pt x="40" y="21"/>
                  </a:lnTo>
                  <a:lnTo>
                    <a:pt x="40" y="9"/>
                  </a:lnTo>
                  <a:lnTo>
                    <a:pt x="40" y="0"/>
                  </a:lnTo>
                  <a:lnTo>
                    <a:pt x="33" y="8"/>
                  </a:lnTo>
                  <a:lnTo>
                    <a:pt x="26" y="17"/>
                  </a:lnTo>
                  <a:lnTo>
                    <a:pt x="17" y="25"/>
                  </a:lnTo>
                  <a:lnTo>
                    <a:pt x="10" y="35"/>
                  </a:lnTo>
                  <a:lnTo>
                    <a:pt x="4" y="43"/>
                  </a:lnTo>
                  <a:lnTo>
                    <a:pt x="0" y="53"/>
                  </a:lnTo>
                  <a:lnTo>
                    <a:pt x="0" y="63"/>
                  </a:lnTo>
                  <a:lnTo>
                    <a:pt x="7" y="7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Rectangle 80"/>
            <p:cNvSpPr>
              <a:spLocks noChangeArrowheads="1"/>
            </p:cNvSpPr>
            <p:nvPr/>
          </p:nvSpPr>
          <p:spPr bwMode="auto">
            <a:xfrm>
              <a:off x="5303838" y="5173663"/>
              <a:ext cx="3175" cy="793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3" name="Rectangle 81"/>
            <p:cNvSpPr>
              <a:spLocks noChangeArrowheads="1"/>
            </p:cNvSpPr>
            <p:nvPr/>
          </p:nvSpPr>
          <p:spPr bwMode="auto">
            <a:xfrm>
              <a:off x="5246688" y="5173663"/>
              <a:ext cx="1588" cy="7937"/>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2"/>
            <p:cNvSpPr>
              <a:spLocks/>
            </p:cNvSpPr>
            <p:nvPr/>
          </p:nvSpPr>
          <p:spPr bwMode="auto">
            <a:xfrm>
              <a:off x="5389563" y="5183188"/>
              <a:ext cx="1588" cy="17462"/>
            </a:xfrm>
            <a:custGeom>
              <a:avLst/>
              <a:gdLst/>
              <a:ahLst/>
              <a:cxnLst>
                <a:cxn ang="0">
                  <a:pos x="6" y="0"/>
                </a:cxn>
                <a:cxn ang="0">
                  <a:pos x="4" y="0"/>
                </a:cxn>
                <a:cxn ang="0">
                  <a:pos x="0" y="44"/>
                </a:cxn>
                <a:cxn ang="0">
                  <a:pos x="6" y="44"/>
                </a:cxn>
                <a:cxn ang="0">
                  <a:pos x="6" y="0"/>
                </a:cxn>
              </a:cxnLst>
              <a:rect l="0" t="0" r="r" b="b"/>
              <a:pathLst>
                <a:path w="6" h="44">
                  <a:moveTo>
                    <a:pt x="6" y="0"/>
                  </a:moveTo>
                  <a:lnTo>
                    <a:pt x="4" y="0"/>
                  </a:lnTo>
                  <a:lnTo>
                    <a:pt x="0" y="44"/>
                  </a:lnTo>
                  <a:lnTo>
                    <a:pt x="6" y="44"/>
                  </a:lnTo>
                  <a:lnTo>
                    <a:pt x="6"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83"/>
            <p:cNvSpPr>
              <a:spLocks/>
            </p:cNvSpPr>
            <p:nvPr/>
          </p:nvSpPr>
          <p:spPr bwMode="auto">
            <a:xfrm>
              <a:off x="5233988" y="5184775"/>
              <a:ext cx="12700" cy="28575"/>
            </a:xfrm>
            <a:custGeom>
              <a:avLst/>
              <a:gdLst/>
              <a:ahLst/>
              <a:cxnLst>
                <a:cxn ang="0">
                  <a:pos x="0" y="73"/>
                </a:cxn>
                <a:cxn ang="0">
                  <a:pos x="3" y="64"/>
                </a:cxn>
                <a:cxn ang="0">
                  <a:pos x="9" y="56"/>
                </a:cxn>
                <a:cxn ang="0">
                  <a:pos x="14" y="47"/>
                </a:cxn>
                <a:cxn ang="0">
                  <a:pos x="20" y="40"/>
                </a:cxn>
                <a:cxn ang="0">
                  <a:pos x="24" y="30"/>
                </a:cxn>
                <a:cxn ang="0">
                  <a:pos x="29" y="21"/>
                </a:cxn>
                <a:cxn ang="0">
                  <a:pos x="31" y="10"/>
                </a:cxn>
                <a:cxn ang="0">
                  <a:pos x="32" y="0"/>
                </a:cxn>
                <a:cxn ang="0">
                  <a:pos x="25" y="7"/>
                </a:cxn>
                <a:cxn ang="0">
                  <a:pos x="20" y="15"/>
                </a:cxn>
                <a:cxn ang="0">
                  <a:pos x="15" y="24"/>
                </a:cxn>
                <a:cxn ang="0">
                  <a:pos x="12" y="34"/>
                </a:cxn>
                <a:cxn ang="0">
                  <a:pos x="9" y="43"/>
                </a:cxn>
                <a:cxn ang="0">
                  <a:pos x="5" y="53"/>
                </a:cxn>
                <a:cxn ang="0">
                  <a:pos x="2" y="63"/>
                </a:cxn>
                <a:cxn ang="0">
                  <a:pos x="0" y="73"/>
                </a:cxn>
              </a:cxnLst>
              <a:rect l="0" t="0" r="r" b="b"/>
              <a:pathLst>
                <a:path w="32" h="73">
                  <a:moveTo>
                    <a:pt x="0" y="73"/>
                  </a:moveTo>
                  <a:lnTo>
                    <a:pt x="3" y="64"/>
                  </a:lnTo>
                  <a:lnTo>
                    <a:pt x="9" y="56"/>
                  </a:lnTo>
                  <a:lnTo>
                    <a:pt x="14" y="47"/>
                  </a:lnTo>
                  <a:lnTo>
                    <a:pt x="20" y="40"/>
                  </a:lnTo>
                  <a:lnTo>
                    <a:pt x="24" y="30"/>
                  </a:lnTo>
                  <a:lnTo>
                    <a:pt x="29" y="21"/>
                  </a:lnTo>
                  <a:lnTo>
                    <a:pt x="31" y="10"/>
                  </a:lnTo>
                  <a:lnTo>
                    <a:pt x="32" y="0"/>
                  </a:lnTo>
                  <a:lnTo>
                    <a:pt x="25" y="7"/>
                  </a:lnTo>
                  <a:lnTo>
                    <a:pt x="20" y="15"/>
                  </a:lnTo>
                  <a:lnTo>
                    <a:pt x="15" y="24"/>
                  </a:lnTo>
                  <a:lnTo>
                    <a:pt x="12" y="34"/>
                  </a:lnTo>
                  <a:lnTo>
                    <a:pt x="9" y="43"/>
                  </a:lnTo>
                  <a:lnTo>
                    <a:pt x="5" y="53"/>
                  </a:lnTo>
                  <a:lnTo>
                    <a:pt x="2" y="63"/>
                  </a:lnTo>
                  <a:lnTo>
                    <a:pt x="0" y="7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84"/>
            <p:cNvSpPr>
              <a:spLocks/>
            </p:cNvSpPr>
            <p:nvPr/>
          </p:nvSpPr>
          <p:spPr bwMode="auto">
            <a:xfrm>
              <a:off x="5049838" y="5214938"/>
              <a:ext cx="6350" cy="6350"/>
            </a:xfrm>
            <a:custGeom>
              <a:avLst/>
              <a:gdLst/>
              <a:ahLst/>
              <a:cxnLst>
                <a:cxn ang="0">
                  <a:pos x="0" y="5"/>
                </a:cxn>
                <a:cxn ang="0">
                  <a:pos x="1" y="9"/>
                </a:cxn>
                <a:cxn ang="0">
                  <a:pos x="4" y="13"/>
                </a:cxn>
                <a:cxn ang="0">
                  <a:pos x="8" y="12"/>
                </a:cxn>
                <a:cxn ang="0">
                  <a:pos x="12" y="9"/>
                </a:cxn>
                <a:cxn ang="0">
                  <a:pos x="13" y="4"/>
                </a:cxn>
                <a:cxn ang="0">
                  <a:pos x="14" y="1"/>
                </a:cxn>
                <a:cxn ang="0">
                  <a:pos x="6" y="0"/>
                </a:cxn>
                <a:cxn ang="0">
                  <a:pos x="0" y="5"/>
                </a:cxn>
              </a:cxnLst>
              <a:rect l="0" t="0" r="r" b="b"/>
              <a:pathLst>
                <a:path w="14" h="13">
                  <a:moveTo>
                    <a:pt x="0" y="5"/>
                  </a:moveTo>
                  <a:lnTo>
                    <a:pt x="1" y="9"/>
                  </a:lnTo>
                  <a:lnTo>
                    <a:pt x="4" y="13"/>
                  </a:lnTo>
                  <a:lnTo>
                    <a:pt x="8" y="12"/>
                  </a:lnTo>
                  <a:lnTo>
                    <a:pt x="12" y="9"/>
                  </a:lnTo>
                  <a:lnTo>
                    <a:pt x="13" y="4"/>
                  </a:lnTo>
                  <a:lnTo>
                    <a:pt x="14" y="1"/>
                  </a:lnTo>
                  <a:lnTo>
                    <a:pt x="6" y="0"/>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85"/>
            <p:cNvSpPr>
              <a:spLocks/>
            </p:cNvSpPr>
            <p:nvPr/>
          </p:nvSpPr>
          <p:spPr bwMode="auto">
            <a:xfrm>
              <a:off x="5476875" y="5222875"/>
              <a:ext cx="3175" cy="7937"/>
            </a:xfrm>
            <a:custGeom>
              <a:avLst/>
              <a:gdLst/>
              <a:ahLst/>
              <a:cxnLst>
                <a:cxn ang="0">
                  <a:pos x="0" y="20"/>
                </a:cxn>
                <a:cxn ang="0">
                  <a:pos x="2" y="15"/>
                </a:cxn>
                <a:cxn ang="0">
                  <a:pos x="4" y="11"/>
                </a:cxn>
                <a:cxn ang="0">
                  <a:pos x="3" y="4"/>
                </a:cxn>
                <a:cxn ang="0">
                  <a:pos x="0" y="0"/>
                </a:cxn>
                <a:cxn ang="0">
                  <a:pos x="0" y="20"/>
                </a:cxn>
              </a:cxnLst>
              <a:rect l="0" t="0" r="r" b="b"/>
              <a:pathLst>
                <a:path w="4" h="20">
                  <a:moveTo>
                    <a:pt x="0" y="20"/>
                  </a:moveTo>
                  <a:lnTo>
                    <a:pt x="2" y="15"/>
                  </a:lnTo>
                  <a:lnTo>
                    <a:pt x="4" y="11"/>
                  </a:lnTo>
                  <a:lnTo>
                    <a:pt x="3" y="4"/>
                  </a:lnTo>
                  <a:lnTo>
                    <a:pt x="0" y="0"/>
                  </a:lnTo>
                  <a:lnTo>
                    <a:pt x="0" y="20"/>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86"/>
            <p:cNvSpPr>
              <a:spLocks/>
            </p:cNvSpPr>
            <p:nvPr/>
          </p:nvSpPr>
          <p:spPr bwMode="auto">
            <a:xfrm>
              <a:off x="5530850" y="5249863"/>
              <a:ext cx="12700" cy="33337"/>
            </a:xfrm>
            <a:custGeom>
              <a:avLst/>
              <a:gdLst/>
              <a:ahLst/>
              <a:cxnLst>
                <a:cxn ang="0">
                  <a:pos x="31" y="85"/>
                </a:cxn>
                <a:cxn ang="0">
                  <a:pos x="32" y="72"/>
                </a:cxn>
                <a:cxn ang="0">
                  <a:pos x="32" y="60"/>
                </a:cxn>
                <a:cxn ang="0">
                  <a:pos x="29" y="48"/>
                </a:cxn>
                <a:cxn ang="0">
                  <a:pos x="25" y="38"/>
                </a:cxn>
                <a:cxn ang="0">
                  <a:pos x="18" y="28"/>
                </a:cxn>
                <a:cxn ang="0">
                  <a:pos x="13" y="18"/>
                </a:cxn>
                <a:cxn ang="0">
                  <a:pos x="6" y="9"/>
                </a:cxn>
                <a:cxn ang="0">
                  <a:pos x="0" y="0"/>
                </a:cxn>
                <a:cxn ang="0">
                  <a:pos x="3" y="10"/>
                </a:cxn>
                <a:cxn ang="0">
                  <a:pos x="6" y="21"/>
                </a:cxn>
                <a:cxn ang="0">
                  <a:pos x="9" y="31"/>
                </a:cxn>
                <a:cxn ang="0">
                  <a:pos x="13" y="44"/>
                </a:cxn>
                <a:cxn ang="0">
                  <a:pos x="16" y="54"/>
                </a:cxn>
                <a:cxn ang="0">
                  <a:pos x="20" y="65"/>
                </a:cxn>
                <a:cxn ang="0">
                  <a:pos x="24" y="75"/>
                </a:cxn>
                <a:cxn ang="0">
                  <a:pos x="31" y="85"/>
                </a:cxn>
              </a:cxnLst>
              <a:rect l="0" t="0" r="r" b="b"/>
              <a:pathLst>
                <a:path w="32" h="85">
                  <a:moveTo>
                    <a:pt x="31" y="85"/>
                  </a:moveTo>
                  <a:lnTo>
                    <a:pt x="32" y="72"/>
                  </a:lnTo>
                  <a:lnTo>
                    <a:pt x="32" y="60"/>
                  </a:lnTo>
                  <a:lnTo>
                    <a:pt x="29" y="48"/>
                  </a:lnTo>
                  <a:lnTo>
                    <a:pt x="25" y="38"/>
                  </a:lnTo>
                  <a:lnTo>
                    <a:pt x="18" y="28"/>
                  </a:lnTo>
                  <a:lnTo>
                    <a:pt x="13" y="18"/>
                  </a:lnTo>
                  <a:lnTo>
                    <a:pt x="6" y="9"/>
                  </a:lnTo>
                  <a:lnTo>
                    <a:pt x="0" y="0"/>
                  </a:lnTo>
                  <a:lnTo>
                    <a:pt x="3" y="10"/>
                  </a:lnTo>
                  <a:lnTo>
                    <a:pt x="6" y="21"/>
                  </a:lnTo>
                  <a:lnTo>
                    <a:pt x="9" y="31"/>
                  </a:lnTo>
                  <a:lnTo>
                    <a:pt x="13" y="44"/>
                  </a:lnTo>
                  <a:lnTo>
                    <a:pt x="16" y="54"/>
                  </a:lnTo>
                  <a:lnTo>
                    <a:pt x="20" y="65"/>
                  </a:lnTo>
                  <a:lnTo>
                    <a:pt x="24" y="75"/>
                  </a:lnTo>
                  <a:lnTo>
                    <a:pt x="31" y="8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87"/>
            <p:cNvSpPr>
              <a:spLocks/>
            </p:cNvSpPr>
            <p:nvPr/>
          </p:nvSpPr>
          <p:spPr bwMode="auto">
            <a:xfrm>
              <a:off x="5045075" y="5249863"/>
              <a:ext cx="6350" cy="19050"/>
            </a:xfrm>
            <a:custGeom>
              <a:avLst/>
              <a:gdLst/>
              <a:ahLst/>
              <a:cxnLst>
                <a:cxn ang="0">
                  <a:pos x="3" y="0"/>
                </a:cxn>
                <a:cxn ang="0">
                  <a:pos x="0" y="6"/>
                </a:cxn>
                <a:cxn ang="0">
                  <a:pos x="0" y="12"/>
                </a:cxn>
                <a:cxn ang="0">
                  <a:pos x="2" y="18"/>
                </a:cxn>
                <a:cxn ang="0">
                  <a:pos x="5" y="24"/>
                </a:cxn>
                <a:cxn ang="0">
                  <a:pos x="9" y="28"/>
                </a:cxn>
                <a:cxn ang="0">
                  <a:pos x="12" y="34"/>
                </a:cxn>
                <a:cxn ang="0">
                  <a:pos x="14" y="40"/>
                </a:cxn>
                <a:cxn ang="0">
                  <a:pos x="15" y="48"/>
                </a:cxn>
                <a:cxn ang="0">
                  <a:pos x="11" y="0"/>
                </a:cxn>
                <a:cxn ang="0">
                  <a:pos x="3" y="0"/>
                </a:cxn>
              </a:cxnLst>
              <a:rect l="0" t="0" r="r" b="b"/>
              <a:pathLst>
                <a:path w="15" h="48">
                  <a:moveTo>
                    <a:pt x="3" y="0"/>
                  </a:moveTo>
                  <a:lnTo>
                    <a:pt x="0" y="6"/>
                  </a:lnTo>
                  <a:lnTo>
                    <a:pt x="0" y="12"/>
                  </a:lnTo>
                  <a:lnTo>
                    <a:pt x="2" y="18"/>
                  </a:lnTo>
                  <a:lnTo>
                    <a:pt x="5" y="24"/>
                  </a:lnTo>
                  <a:lnTo>
                    <a:pt x="9" y="28"/>
                  </a:lnTo>
                  <a:lnTo>
                    <a:pt x="12" y="34"/>
                  </a:lnTo>
                  <a:lnTo>
                    <a:pt x="14" y="40"/>
                  </a:lnTo>
                  <a:lnTo>
                    <a:pt x="15" y="48"/>
                  </a:lnTo>
                  <a:lnTo>
                    <a:pt x="11" y="0"/>
                  </a:lnTo>
                  <a:lnTo>
                    <a:pt x="3"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88"/>
            <p:cNvSpPr>
              <a:spLocks/>
            </p:cNvSpPr>
            <p:nvPr/>
          </p:nvSpPr>
          <p:spPr bwMode="auto">
            <a:xfrm>
              <a:off x="5351463" y="5311775"/>
              <a:ext cx="14288" cy="11112"/>
            </a:xfrm>
            <a:custGeom>
              <a:avLst/>
              <a:gdLst/>
              <a:ahLst/>
              <a:cxnLst>
                <a:cxn ang="0">
                  <a:pos x="0" y="30"/>
                </a:cxn>
                <a:cxn ang="0">
                  <a:pos x="9" y="22"/>
                </a:cxn>
                <a:cxn ang="0">
                  <a:pos x="20" y="18"/>
                </a:cxn>
                <a:cxn ang="0">
                  <a:pos x="25" y="14"/>
                </a:cxn>
                <a:cxn ang="0">
                  <a:pos x="29" y="10"/>
                </a:cxn>
                <a:cxn ang="0">
                  <a:pos x="31" y="6"/>
                </a:cxn>
                <a:cxn ang="0">
                  <a:pos x="35" y="0"/>
                </a:cxn>
                <a:cxn ang="0">
                  <a:pos x="29" y="3"/>
                </a:cxn>
                <a:cxn ang="0">
                  <a:pos x="24" y="7"/>
                </a:cxn>
                <a:cxn ang="0">
                  <a:pos x="18" y="8"/>
                </a:cxn>
                <a:cxn ang="0">
                  <a:pos x="13" y="11"/>
                </a:cxn>
                <a:cxn ang="0">
                  <a:pos x="7" y="14"/>
                </a:cxn>
                <a:cxn ang="0">
                  <a:pos x="3" y="17"/>
                </a:cxn>
                <a:cxn ang="0">
                  <a:pos x="0" y="22"/>
                </a:cxn>
                <a:cxn ang="0">
                  <a:pos x="0" y="30"/>
                </a:cxn>
              </a:cxnLst>
              <a:rect l="0" t="0" r="r" b="b"/>
              <a:pathLst>
                <a:path w="35" h="30">
                  <a:moveTo>
                    <a:pt x="0" y="30"/>
                  </a:moveTo>
                  <a:lnTo>
                    <a:pt x="9" y="22"/>
                  </a:lnTo>
                  <a:lnTo>
                    <a:pt x="20" y="18"/>
                  </a:lnTo>
                  <a:lnTo>
                    <a:pt x="25" y="14"/>
                  </a:lnTo>
                  <a:lnTo>
                    <a:pt x="29" y="10"/>
                  </a:lnTo>
                  <a:lnTo>
                    <a:pt x="31" y="6"/>
                  </a:lnTo>
                  <a:lnTo>
                    <a:pt x="35" y="0"/>
                  </a:lnTo>
                  <a:lnTo>
                    <a:pt x="29" y="3"/>
                  </a:lnTo>
                  <a:lnTo>
                    <a:pt x="24" y="7"/>
                  </a:lnTo>
                  <a:lnTo>
                    <a:pt x="18" y="8"/>
                  </a:lnTo>
                  <a:lnTo>
                    <a:pt x="13" y="11"/>
                  </a:lnTo>
                  <a:lnTo>
                    <a:pt x="7" y="14"/>
                  </a:lnTo>
                  <a:lnTo>
                    <a:pt x="3" y="17"/>
                  </a:lnTo>
                  <a:lnTo>
                    <a:pt x="0" y="22"/>
                  </a:lnTo>
                  <a:lnTo>
                    <a:pt x="0"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89"/>
            <p:cNvSpPr>
              <a:spLocks/>
            </p:cNvSpPr>
            <p:nvPr/>
          </p:nvSpPr>
          <p:spPr bwMode="auto">
            <a:xfrm>
              <a:off x="5778500" y="5321300"/>
              <a:ext cx="93663" cy="84137"/>
            </a:xfrm>
            <a:custGeom>
              <a:avLst/>
              <a:gdLst/>
              <a:ahLst/>
              <a:cxnLst>
                <a:cxn ang="0">
                  <a:pos x="203" y="15"/>
                </a:cxn>
                <a:cxn ang="0">
                  <a:pos x="199" y="44"/>
                </a:cxn>
                <a:cxn ang="0">
                  <a:pos x="187" y="68"/>
                </a:cxn>
                <a:cxn ang="0">
                  <a:pos x="169" y="88"/>
                </a:cxn>
                <a:cxn ang="0">
                  <a:pos x="148" y="105"/>
                </a:cxn>
                <a:cxn ang="0">
                  <a:pos x="122" y="119"/>
                </a:cxn>
                <a:cxn ang="0">
                  <a:pos x="97" y="132"/>
                </a:cxn>
                <a:cxn ang="0">
                  <a:pos x="71" y="143"/>
                </a:cxn>
                <a:cxn ang="0">
                  <a:pos x="48" y="155"/>
                </a:cxn>
                <a:cxn ang="0">
                  <a:pos x="41" y="156"/>
                </a:cxn>
                <a:cxn ang="0">
                  <a:pos x="35" y="157"/>
                </a:cxn>
                <a:cxn ang="0">
                  <a:pos x="27" y="158"/>
                </a:cxn>
                <a:cxn ang="0">
                  <a:pos x="20" y="159"/>
                </a:cxn>
                <a:cxn ang="0">
                  <a:pos x="13" y="159"/>
                </a:cxn>
                <a:cxn ang="0">
                  <a:pos x="8" y="164"/>
                </a:cxn>
                <a:cxn ang="0">
                  <a:pos x="4" y="168"/>
                </a:cxn>
                <a:cxn ang="0">
                  <a:pos x="3" y="177"/>
                </a:cxn>
                <a:cxn ang="0">
                  <a:pos x="0" y="183"/>
                </a:cxn>
                <a:cxn ang="0">
                  <a:pos x="1" y="188"/>
                </a:cxn>
                <a:cxn ang="0">
                  <a:pos x="2" y="193"/>
                </a:cxn>
                <a:cxn ang="0">
                  <a:pos x="7" y="198"/>
                </a:cxn>
                <a:cxn ang="0">
                  <a:pos x="15" y="205"/>
                </a:cxn>
                <a:cxn ang="0">
                  <a:pos x="26" y="213"/>
                </a:cxn>
                <a:cxn ang="0">
                  <a:pos x="55" y="205"/>
                </a:cxn>
                <a:cxn ang="0">
                  <a:pos x="84" y="196"/>
                </a:cxn>
                <a:cxn ang="0">
                  <a:pos x="111" y="184"/>
                </a:cxn>
                <a:cxn ang="0">
                  <a:pos x="139" y="170"/>
                </a:cxn>
                <a:cxn ang="0">
                  <a:pos x="164" y="154"/>
                </a:cxn>
                <a:cxn ang="0">
                  <a:pos x="187" y="133"/>
                </a:cxn>
                <a:cxn ang="0">
                  <a:pos x="208" y="110"/>
                </a:cxn>
                <a:cxn ang="0">
                  <a:pos x="226" y="84"/>
                </a:cxn>
                <a:cxn ang="0">
                  <a:pos x="226" y="73"/>
                </a:cxn>
                <a:cxn ang="0">
                  <a:pos x="228" y="61"/>
                </a:cxn>
                <a:cxn ang="0">
                  <a:pos x="230" y="50"/>
                </a:cxn>
                <a:cxn ang="0">
                  <a:pos x="232" y="40"/>
                </a:cxn>
                <a:cxn ang="0">
                  <a:pos x="232" y="29"/>
                </a:cxn>
                <a:cxn ang="0">
                  <a:pos x="231" y="20"/>
                </a:cxn>
                <a:cxn ang="0">
                  <a:pos x="227" y="10"/>
                </a:cxn>
                <a:cxn ang="0">
                  <a:pos x="220" y="3"/>
                </a:cxn>
                <a:cxn ang="0">
                  <a:pos x="212" y="0"/>
                </a:cxn>
                <a:cxn ang="0">
                  <a:pos x="208" y="4"/>
                </a:cxn>
                <a:cxn ang="0">
                  <a:pos x="205" y="10"/>
                </a:cxn>
                <a:cxn ang="0">
                  <a:pos x="203" y="15"/>
                </a:cxn>
              </a:cxnLst>
              <a:rect l="0" t="0" r="r" b="b"/>
              <a:pathLst>
                <a:path w="232" h="213">
                  <a:moveTo>
                    <a:pt x="203" y="15"/>
                  </a:moveTo>
                  <a:lnTo>
                    <a:pt x="199" y="44"/>
                  </a:lnTo>
                  <a:lnTo>
                    <a:pt x="187" y="68"/>
                  </a:lnTo>
                  <a:lnTo>
                    <a:pt x="169" y="88"/>
                  </a:lnTo>
                  <a:lnTo>
                    <a:pt x="148" y="105"/>
                  </a:lnTo>
                  <a:lnTo>
                    <a:pt x="122" y="119"/>
                  </a:lnTo>
                  <a:lnTo>
                    <a:pt x="97" y="132"/>
                  </a:lnTo>
                  <a:lnTo>
                    <a:pt x="71" y="143"/>
                  </a:lnTo>
                  <a:lnTo>
                    <a:pt x="48" y="155"/>
                  </a:lnTo>
                  <a:lnTo>
                    <a:pt x="41" y="156"/>
                  </a:lnTo>
                  <a:lnTo>
                    <a:pt x="35" y="157"/>
                  </a:lnTo>
                  <a:lnTo>
                    <a:pt x="27" y="158"/>
                  </a:lnTo>
                  <a:lnTo>
                    <a:pt x="20" y="159"/>
                  </a:lnTo>
                  <a:lnTo>
                    <a:pt x="13" y="159"/>
                  </a:lnTo>
                  <a:lnTo>
                    <a:pt x="8" y="164"/>
                  </a:lnTo>
                  <a:lnTo>
                    <a:pt x="4" y="168"/>
                  </a:lnTo>
                  <a:lnTo>
                    <a:pt x="3" y="177"/>
                  </a:lnTo>
                  <a:lnTo>
                    <a:pt x="0" y="183"/>
                  </a:lnTo>
                  <a:lnTo>
                    <a:pt x="1" y="188"/>
                  </a:lnTo>
                  <a:lnTo>
                    <a:pt x="2" y="193"/>
                  </a:lnTo>
                  <a:lnTo>
                    <a:pt x="7" y="198"/>
                  </a:lnTo>
                  <a:lnTo>
                    <a:pt x="15" y="205"/>
                  </a:lnTo>
                  <a:lnTo>
                    <a:pt x="26" y="213"/>
                  </a:lnTo>
                  <a:lnTo>
                    <a:pt x="55" y="205"/>
                  </a:lnTo>
                  <a:lnTo>
                    <a:pt x="84" y="196"/>
                  </a:lnTo>
                  <a:lnTo>
                    <a:pt x="111" y="184"/>
                  </a:lnTo>
                  <a:lnTo>
                    <a:pt x="139" y="170"/>
                  </a:lnTo>
                  <a:lnTo>
                    <a:pt x="164" y="154"/>
                  </a:lnTo>
                  <a:lnTo>
                    <a:pt x="187" y="133"/>
                  </a:lnTo>
                  <a:lnTo>
                    <a:pt x="208" y="110"/>
                  </a:lnTo>
                  <a:lnTo>
                    <a:pt x="226" y="84"/>
                  </a:lnTo>
                  <a:lnTo>
                    <a:pt x="226" y="73"/>
                  </a:lnTo>
                  <a:lnTo>
                    <a:pt x="228" y="61"/>
                  </a:lnTo>
                  <a:lnTo>
                    <a:pt x="230" y="50"/>
                  </a:lnTo>
                  <a:lnTo>
                    <a:pt x="232" y="40"/>
                  </a:lnTo>
                  <a:lnTo>
                    <a:pt x="232" y="29"/>
                  </a:lnTo>
                  <a:lnTo>
                    <a:pt x="231" y="20"/>
                  </a:lnTo>
                  <a:lnTo>
                    <a:pt x="227" y="10"/>
                  </a:lnTo>
                  <a:lnTo>
                    <a:pt x="220" y="3"/>
                  </a:lnTo>
                  <a:lnTo>
                    <a:pt x="212" y="0"/>
                  </a:lnTo>
                  <a:lnTo>
                    <a:pt x="208" y="4"/>
                  </a:lnTo>
                  <a:lnTo>
                    <a:pt x="205" y="10"/>
                  </a:lnTo>
                  <a:lnTo>
                    <a:pt x="203" y="15"/>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90"/>
            <p:cNvSpPr>
              <a:spLocks/>
            </p:cNvSpPr>
            <p:nvPr/>
          </p:nvSpPr>
          <p:spPr bwMode="auto">
            <a:xfrm>
              <a:off x="5283200" y="5327650"/>
              <a:ext cx="22225" cy="9525"/>
            </a:xfrm>
            <a:custGeom>
              <a:avLst/>
              <a:gdLst/>
              <a:ahLst/>
              <a:cxnLst>
                <a:cxn ang="0">
                  <a:pos x="0" y="22"/>
                </a:cxn>
                <a:cxn ang="0">
                  <a:pos x="8" y="22"/>
                </a:cxn>
                <a:cxn ang="0">
                  <a:pos x="17" y="22"/>
                </a:cxn>
                <a:cxn ang="0">
                  <a:pos x="24" y="20"/>
                </a:cxn>
                <a:cxn ang="0">
                  <a:pos x="32" y="18"/>
                </a:cxn>
                <a:cxn ang="0">
                  <a:pos x="37" y="13"/>
                </a:cxn>
                <a:cxn ang="0">
                  <a:pos x="44" y="9"/>
                </a:cxn>
                <a:cxn ang="0">
                  <a:pos x="50" y="4"/>
                </a:cxn>
                <a:cxn ang="0">
                  <a:pos x="55" y="0"/>
                </a:cxn>
                <a:cxn ang="0">
                  <a:pos x="0" y="10"/>
                </a:cxn>
                <a:cxn ang="0">
                  <a:pos x="0" y="22"/>
                </a:cxn>
              </a:cxnLst>
              <a:rect l="0" t="0" r="r" b="b"/>
              <a:pathLst>
                <a:path w="55" h="22">
                  <a:moveTo>
                    <a:pt x="0" y="22"/>
                  </a:moveTo>
                  <a:lnTo>
                    <a:pt x="8" y="22"/>
                  </a:lnTo>
                  <a:lnTo>
                    <a:pt x="17" y="22"/>
                  </a:lnTo>
                  <a:lnTo>
                    <a:pt x="24" y="20"/>
                  </a:lnTo>
                  <a:lnTo>
                    <a:pt x="32" y="18"/>
                  </a:lnTo>
                  <a:lnTo>
                    <a:pt x="37" y="13"/>
                  </a:lnTo>
                  <a:lnTo>
                    <a:pt x="44" y="9"/>
                  </a:lnTo>
                  <a:lnTo>
                    <a:pt x="50" y="4"/>
                  </a:lnTo>
                  <a:lnTo>
                    <a:pt x="55" y="0"/>
                  </a:lnTo>
                  <a:lnTo>
                    <a:pt x="0" y="10"/>
                  </a:lnTo>
                  <a:lnTo>
                    <a:pt x="0" y="2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91"/>
            <p:cNvSpPr>
              <a:spLocks/>
            </p:cNvSpPr>
            <p:nvPr/>
          </p:nvSpPr>
          <p:spPr bwMode="auto">
            <a:xfrm>
              <a:off x="5876925" y="5334000"/>
              <a:ext cx="6350" cy="26987"/>
            </a:xfrm>
            <a:custGeom>
              <a:avLst/>
              <a:gdLst/>
              <a:ahLst/>
              <a:cxnLst>
                <a:cxn ang="0">
                  <a:pos x="9" y="67"/>
                </a:cxn>
                <a:cxn ang="0">
                  <a:pos x="11" y="58"/>
                </a:cxn>
                <a:cxn ang="0">
                  <a:pos x="13" y="50"/>
                </a:cxn>
                <a:cxn ang="0">
                  <a:pos x="12" y="41"/>
                </a:cxn>
                <a:cxn ang="0">
                  <a:pos x="12" y="33"/>
                </a:cxn>
                <a:cxn ang="0">
                  <a:pos x="10" y="24"/>
                </a:cxn>
                <a:cxn ang="0">
                  <a:pos x="8" y="16"/>
                </a:cxn>
                <a:cxn ang="0">
                  <a:pos x="7" y="7"/>
                </a:cxn>
                <a:cxn ang="0">
                  <a:pos x="7" y="0"/>
                </a:cxn>
                <a:cxn ang="0">
                  <a:pos x="1" y="7"/>
                </a:cxn>
                <a:cxn ang="0">
                  <a:pos x="0" y="14"/>
                </a:cxn>
                <a:cxn ang="0">
                  <a:pos x="0" y="22"/>
                </a:cxn>
                <a:cxn ang="0">
                  <a:pos x="3" y="30"/>
                </a:cxn>
                <a:cxn ang="0">
                  <a:pos x="6" y="37"/>
                </a:cxn>
                <a:cxn ang="0">
                  <a:pos x="9" y="46"/>
                </a:cxn>
                <a:cxn ang="0">
                  <a:pos x="9" y="57"/>
                </a:cxn>
                <a:cxn ang="0">
                  <a:pos x="9" y="67"/>
                </a:cxn>
              </a:cxnLst>
              <a:rect l="0" t="0" r="r" b="b"/>
              <a:pathLst>
                <a:path w="13" h="67">
                  <a:moveTo>
                    <a:pt x="9" y="67"/>
                  </a:moveTo>
                  <a:lnTo>
                    <a:pt x="11" y="58"/>
                  </a:lnTo>
                  <a:lnTo>
                    <a:pt x="13" y="50"/>
                  </a:lnTo>
                  <a:lnTo>
                    <a:pt x="12" y="41"/>
                  </a:lnTo>
                  <a:lnTo>
                    <a:pt x="12" y="33"/>
                  </a:lnTo>
                  <a:lnTo>
                    <a:pt x="10" y="24"/>
                  </a:lnTo>
                  <a:lnTo>
                    <a:pt x="8" y="16"/>
                  </a:lnTo>
                  <a:lnTo>
                    <a:pt x="7" y="7"/>
                  </a:lnTo>
                  <a:lnTo>
                    <a:pt x="7" y="0"/>
                  </a:lnTo>
                  <a:lnTo>
                    <a:pt x="1" y="7"/>
                  </a:lnTo>
                  <a:lnTo>
                    <a:pt x="0" y="14"/>
                  </a:lnTo>
                  <a:lnTo>
                    <a:pt x="0" y="22"/>
                  </a:lnTo>
                  <a:lnTo>
                    <a:pt x="3" y="30"/>
                  </a:lnTo>
                  <a:lnTo>
                    <a:pt x="6" y="37"/>
                  </a:lnTo>
                  <a:lnTo>
                    <a:pt x="9" y="46"/>
                  </a:lnTo>
                  <a:lnTo>
                    <a:pt x="9" y="57"/>
                  </a:lnTo>
                  <a:lnTo>
                    <a:pt x="9" y="67"/>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92"/>
            <p:cNvSpPr>
              <a:spLocks/>
            </p:cNvSpPr>
            <p:nvPr/>
          </p:nvSpPr>
          <p:spPr bwMode="auto">
            <a:xfrm>
              <a:off x="5248275" y="5335588"/>
              <a:ext cx="19050" cy="1587"/>
            </a:xfrm>
            <a:custGeom>
              <a:avLst/>
              <a:gdLst/>
              <a:ahLst/>
              <a:cxnLst>
                <a:cxn ang="0">
                  <a:pos x="0" y="5"/>
                </a:cxn>
                <a:cxn ang="0">
                  <a:pos x="49" y="0"/>
                </a:cxn>
                <a:cxn ang="0">
                  <a:pos x="3" y="0"/>
                </a:cxn>
                <a:cxn ang="0">
                  <a:pos x="0" y="5"/>
                </a:cxn>
              </a:cxnLst>
              <a:rect l="0" t="0" r="r" b="b"/>
              <a:pathLst>
                <a:path w="49" h="5">
                  <a:moveTo>
                    <a:pt x="0" y="5"/>
                  </a:moveTo>
                  <a:lnTo>
                    <a:pt x="49" y="0"/>
                  </a:lnTo>
                  <a:lnTo>
                    <a:pt x="3" y="0"/>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93"/>
            <p:cNvSpPr>
              <a:spLocks/>
            </p:cNvSpPr>
            <p:nvPr/>
          </p:nvSpPr>
          <p:spPr bwMode="auto">
            <a:xfrm>
              <a:off x="5540375" y="5345113"/>
              <a:ext cx="19050" cy="101600"/>
            </a:xfrm>
            <a:custGeom>
              <a:avLst/>
              <a:gdLst/>
              <a:ahLst/>
              <a:cxnLst>
                <a:cxn ang="0">
                  <a:pos x="0" y="5"/>
                </a:cxn>
                <a:cxn ang="0">
                  <a:pos x="8" y="34"/>
                </a:cxn>
                <a:cxn ang="0">
                  <a:pos x="17" y="63"/>
                </a:cxn>
                <a:cxn ang="0">
                  <a:pos x="23" y="93"/>
                </a:cxn>
                <a:cxn ang="0">
                  <a:pos x="29" y="125"/>
                </a:cxn>
                <a:cxn ang="0">
                  <a:pos x="33" y="155"/>
                </a:cxn>
                <a:cxn ang="0">
                  <a:pos x="36" y="189"/>
                </a:cxn>
                <a:cxn ang="0">
                  <a:pos x="36" y="221"/>
                </a:cxn>
                <a:cxn ang="0">
                  <a:pos x="36" y="257"/>
                </a:cxn>
                <a:cxn ang="0">
                  <a:pos x="48" y="239"/>
                </a:cxn>
                <a:cxn ang="0">
                  <a:pos x="43" y="208"/>
                </a:cxn>
                <a:cxn ang="0">
                  <a:pos x="41" y="176"/>
                </a:cxn>
                <a:cxn ang="0">
                  <a:pos x="37" y="145"/>
                </a:cxn>
                <a:cxn ang="0">
                  <a:pos x="36" y="115"/>
                </a:cxn>
                <a:cxn ang="0">
                  <a:pos x="32" y="83"/>
                </a:cxn>
                <a:cxn ang="0">
                  <a:pos x="27" y="54"/>
                </a:cxn>
                <a:cxn ang="0">
                  <a:pos x="18" y="26"/>
                </a:cxn>
                <a:cxn ang="0">
                  <a:pos x="6" y="0"/>
                </a:cxn>
                <a:cxn ang="0">
                  <a:pos x="0" y="5"/>
                </a:cxn>
              </a:cxnLst>
              <a:rect l="0" t="0" r="r" b="b"/>
              <a:pathLst>
                <a:path w="48" h="257">
                  <a:moveTo>
                    <a:pt x="0" y="5"/>
                  </a:moveTo>
                  <a:lnTo>
                    <a:pt x="8" y="34"/>
                  </a:lnTo>
                  <a:lnTo>
                    <a:pt x="17" y="63"/>
                  </a:lnTo>
                  <a:lnTo>
                    <a:pt x="23" y="93"/>
                  </a:lnTo>
                  <a:lnTo>
                    <a:pt x="29" y="125"/>
                  </a:lnTo>
                  <a:lnTo>
                    <a:pt x="33" y="155"/>
                  </a:lnTo>
                  <a:lnTo>
                    <a:pt x="36" y="189"/>
                  </a:lnTo>
                  <a:lnTo>
                    <a:pt x="36" y="221"/>
                  </a:lnTo>
                  <a:lnTo>
                    <a:pt x="36" y="257"/>
                  </a:lnTo>
                  <a:lnTo>
                    <a:pt x="48" y="239"/>
                  </a:lnTo>
                  <a:lnTo>
                    <a:pt x="43" y="208"/>
                  </a:lnTo>
                  <a:lnTo>
                    <a:pt x="41" y="176"/>
                  </a:lnTo>
                  <a:lnTo>
                    <a:pt x="37" y="145"/>
                  </a:lnTo>
                  <a:lnTo>
                    <a:pt x="36" y="115"/>
                  </a:lnTo>
                  <a:lnTo>
                    <a:pt x="32" y="83"/>
                  </a:lnTo>
                  <a:lnTo>
                    <a:pt x="27" y="54"/>
                  </a:lnTo>
                  <a:lnTo>
                    <a:pt x="18" y="26"/>
                  </a:lnTo>
                  <a:lnTo>
                    <a:pt x="6" y="0"/>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94"/>
            <p:cNvSpPr>
              <a:spLocks/>
            </p:cNvSpPr>
            <p:nvPr/>
          </p:nvSpPr>
          <p:spPr bwMode="auto">
            <a:xfrm>
              <a:off x="5157788" y="5345113"/>
              <a:ext cx="11113" cy="3175"/>
            </a:xfrm>
            <a:custGeom>
              <a:avLst/>
              <a:gdLst/>
              <a:ahLst/>
              <a:cxnLst>
                <a:cxn ang="0">
                  <a:pos x="0" y="5"/>
                </a:cxn>
                <a:cxn ang="0">
                  <a:pos x="7" y="7"/>
                </a:cxn>
                <a:cxn ang="0">
                  <a:pos x="14" y="7"/>
                </a:cxn>
                <a:cxn ang="0">
                  <a:pos x="20" y="5"/>
                </a:cxn>
                <a:cxn ang="0">
                  <a:pos x="27" y="3"/>
                </a:cxn>
                <a:cxn ang="0">
                  <a:pos x="19" y="2"/>
                </a:cxn>
                <a:cxn ang="0">
                  <a:pos x="11" y="0"/>
                </a:cxn>
                <a:cxn ang="0">
                  <a:pos x="4" y="0"/>
                </a:cxn>
                <a:cxn ang="0">
                  <a:pos x="0" y="5"/>
                </a:cxn>
              </a:cxnLst>
              <a:rect l="0" t="0" r="r" b="b"/>
              <a:pathLst>
                <a:path w="27" h="7">
                  <a:moveTo>
                    <a:pt x="0" y="5"/>
                  </a:moveTo>
                  <a:lnTo>
                    <a:pt x="7" y="7"/>
                  </a:lnTo>
                  <a:lnTo>
                    <a:pt x="14" y="7"/>
                  </a:lnTo>
                  <a:lnTo>
                    <a:pt x="20" y="5"/>
                  </a:lnTo>
                  <a:lnTo>
                    <a:pt x="27" y="3"/>
                  </a:lnTo>
                  <a:lnTo>
                    <a:pt x="19" y="2"/>
                  </a:lnTo>
                  <a:lnTo>
                    <a:pt x="11" y="0"/>
                  </a:lnTo>
                  <a:lnTo>
                    <a:pt x="4" y="0"/>
                  </a:lnTo>
                  <a:lnTo>
                    <a:pt x="0" y="5"/>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95"/>
            <p:cNvSpPr>
              <a:spLocks/>
            </p:cNvSpPr>
            <p:nvPr/>
          </p:nvSpPr>
          <p:spPr bwMode="auto">
            <a:xfrm>
              <a:off x="5734050" y="5349875"/>
              <a:ext cx="7938" cy="15875"/>
            </a:xfrm>
            <a:custGeom>
              <a:avLst/>
              <a:gdLst/>
              <a:ahLst/>
              <a:cxnLst>
                <a:cxn ang="0">
                  <a:pos x="2" y="28"/>
                </a:cxn>
                <a:cxn ang="0">
                  <a:pos x="2" y="42"/>
                </a:cxn>
                <a:cxn ang="0">
                  <a:pos x="7" y="32"/>
                </a:cxn>
                <a:cxn ang="0">
                  <a:pos x="14" y="21"/>
                </a:cxn>
                <a:cxn ang="0">
                  <a:pos x="18" y="9"/>
                </a:cxn>
                <a:cxn ang="0">
                  <a:pos x="19" y="0"/>
                </a:cxn>
                <a:cxn ang="0">
                  <a:pos x="9" y="2"/>
                </a:cxn>
                <a:cxn ang="0">
                  <a:pos x="4" y="9"/>
                </a:cxn>
                <a:cxn ang="0">
                  <a:pos x="0" y="16"/>
                </a:cxn>
                <a:cxn ang="0">
                  <a:pos x="2" y="28"/>
                </a:cxn>
              </a:cxnLst>
              <a:rect l="0" t="0" r="r" b="b"/>
              <a:pathLst>
                <a:path w="19" h="42">
                  <a:moveTo>
                    <a:pt x="2" y="28"/>
                  </a:moveTo>
                  <a:lnTo>
                    <a:pt x="2" y="42"/>
                  </a:lnTo>
                  <a:lnTo>
                    <a:pt x="7" y="32"/>
                  </a:lnTo>
                  <a:lnTo>
                    <a:pt x="14" y="21"/>
                  </a:lnTo>
                  <a:lnTo>
                    <a:pt x="18" y="9"/>
                  </a:lnTo>
                  <a:lnTo>
                    <a:pt x="19" y="0"/>
                  </a:lnTo>
                  <a:lnTo>
                    <a:pt x="9" y="2"/>
                  </a:lnTo>
                  <a:lnTo>
                    <a:pt x="4" y="9"/>
                  </a:lnTo>
                  <a:lnTo>
                    <a:pt x="0" y="16"/>
                  </a:lnTo>
                  <a:lnTo>
                    <a:pt x="2" y="28"/>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96"/>
            <p:cNvSpPr>
              <a:spLocks/>
            </p:cNvSpPr>
            <p:nvPr/>
          </p:nvSpPr>
          <p:spPr bwMode="auto">
            <a:xfrm>
              <a:off x="5705475" y="5354638"/>
              <a:ext cx="6350" cy="14287"/>
            </a:xfrm>
            <a:custGeom>
              <a:avLst/>
              <a:gdLst/>
              <a:ahLst/>
              <a:cxnLst>
                <a:cxn ang="0">
                  <a:pos x="0" y="0"/>
                </a:cxn>
                <a:cxn ang="0">
                  <a:pos x="1" y="9"/>
                </a:cxn>
                <a:cxn ang="0">
                  <a:pos x="6" y="18"/>
                </a:cxn>
                <a:cxn ang="0">
                  <a:pos x="10" y="25"/>
                </a:cxn>
                <a:cxn ang="0">
                  <a:pos x="10" y="36"/>
                </a:cxn>
                <a:cxn ang="0">
                  <a:pos x="13" y="30"/>
                </a:cxn>
                <a:cxn ang="0">
                  <a:pos x="14" y="25"/>
                </a:cxn>
                <a:cxn ang="0">
                  <a:pos x="13" y="16"/>
                </a:cxn>
                <a:cxn ang="0">
                  <a:pos x="15" y="10"/>
                </a:cxn>
                <a:cxn ang="0">
                  <a:pos x="7" y="3"/>
                </a:cxn>
                <a:cxn ang="0">
                  <a:pos x="0" y="0"/>
                </a:cxn>
              </a:cxnLst>
              <a:rect l="0" t="0" r="r" b="b"/>
              <a:pathLst>
                <a:path w="15" h="36">
                  <a:moveTo>
                    <a:pt x="0" y="0"/>
                  </a:moveTo>
                  <a:lnTo>
                    <a:pt x="1" y="9"/>
                  </a:lnTo>
                  <a:lnTo>
                    <a:pt x="6" y="18"/>
                  </a:lnTo>
                  <a:lnTo>
                    <a:pt x="10" y="25"/>
                  </a:lnTo>
                  <a:lnTo>
                    <a:pt x="10" y="36"/>
                  </a:lnTo>
                  <a:lnTo>
                    <a:pt x="13" y="30"/>
                  </a:lnTo>
                  <a:lnTo>
                    <a:pt x="14" y="25"/>
                  </a:lnTo>
                  <a:lnTo>
                    <a:pt x="13" y="16"/>
                  </a:lnTo>
                  <a:lnTo>
                    <a:pt x="15" y="10"/>
                  </a:lnTo>
                  <a:lnTo>
                    <a:pt x="7" y="3"/>
                  </a:lnTo>
                  <a:lnTo>
                    <a:pt x="0" y="0"/>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97"/>
            <p:cNvSpPr>
              <a:spLocks/>
            </p:cNvSpPr>
            <p:nvPr/>
          </p:nvSpPr>
          <p:spPr bwMode="auto">
            <a:xfrm>
              <a:off x="5802313" y="5365750"/>
              <a:ext cx="80963" cy="77787"/>
            </a:xfrm>
            <a:custGeom>
              <a:avLst/>
              <a:gdLst/>
              <a:ahLst/>
              <a:cxnLst>
                <a:cxn ang="0">
                  <a:pos x="185" y="6"/>
                </a:cxn>
                <a:cxn ang="0">
                  <a:pos x="164" y="25"/>
                </a:cxn>
                <a:cxn ang="0">
                  <a:pos x="145" y="43"/>
                </a:cxn>
                <a:cxn ang="0">
                  <a:pos x="125" y="59"/>
                </a:cxn>
                <a:cxn ang="0">
                  <a:pos x="105" y="74"/>
                </a:cxn>
                <a:cxn ang="0">
                  <a:pos x="82" y="88"/>
                </a:cxn>
                <a:cxn ang="0">
                  <a:pos x="62" y="102"/>
                </a:cxn>
                <a:cxn ang="0">
                  <a:pos x="40" y="117"/>
                </a:cxn>
                <a:cxn ang="0">
                  <a:pos x="20" y="132"/>
                </a:cxn>
                <a:cxn ang="0">
                  <a:pos x="11" y="143"/>
                </a:cxn>
                <a:cxn ang="0">
                  <a:pos x="4" y="154"/>
                </a:cxn>
                <a:cxn ang="0">
                  <a:pos x="0" y="160"/>
                </a:cxn>
                <a:cxn ang="0">
                  <a:pos x="0" y="166"/>
                </a:cxn>
                <a:cxn ang="0">
                  <a:pos x="2" y="173"/>
                </a:cxn>
                <a:cxn ang="0">
                  <a:pos x="7" y="180"/>
                </a:cxn>
                <a:cxn ang="0">
                  <a:pos x="13" y="183"/>
                </a:cxn>
                <a:cxn ang="0">
                  <a:pos x="20" y="187"/>
                </a:cxn>
                <a:cxn ang="0">
                  <a:pos x="26" y="189"/>
                </a:cxn>
                <a:cxn ang="0">
                  <a:pos x="33" y="191"/>
                </a:cxn>
                <a:cxn ang="0">
                  <a:pos x="40" y="192"/>
                </a:cxn>
                <a:cxn ang="0">
                  <a:pos x="49" y="193"/>
                </a:cxn>
                <a:cxn ang="0">
                  <a:pos x="57" y="193"/>
                </a:cxn>
                <a:cxn ang="0">
                  <a:pos x="66" y="194"/>
                </a:cxn>
                <a:cxn ang="0">
                  <a:pos x="80" y="185"/>
                </a:cxn>
                <a:cxn ang="0">
                  <a:pos x="95" y="175"/>
                </a:cxn>
                <a:cxn ang="0">
                  <a:pos x="108" y="162"/>
                </a:cxn>
                <a:cxn ang="0">
                  <a:pos x="122" y="150"/>
                </a:cxn>
                <a:cxn ang="0">
                  <a:pos x="134" y="135"/>
                </a:cxn>
                <a:cxn ang="0">
                  <a:pos x="146" y="121"/>
                </a:cxn>
                <a:cxn ang="0">
                  <a:pos x="160" y="108"/>
                </a:cxn>
                <a:cxn ang="0">
                  <a:pos x="174" y="99"/>
                </a:cxn>
                <a:cxn ang="0">
                  <a:pos x="168" y="84"/>
                </a:cxn>
                <a:cxn ang="0">
                  <a:pos x="167" y="73"/>
                </a:cxn>
                <a:cxn ang="0">
                  <a:pos x="170" y="62"/>
                </a:cxn>
                <a:cxn ang="0">
                  <a:pos x="177" y="53"/>
                </a:cxn>
                <a:cxn ang="0">
                  <a:pos x="183" y="43"/>
                </a:cxn>
                <a:cxn ang="0">
                  <a:pos x="191" y="34"/>
                </a:cxn>
                <a:cxn ang="0">
                  <a:pos x="198" y="25"/>
                </a:cxn>
                <a:cxn ang="0">
                  <a:pos x="205" y="16"/>
                </a:cxn>
                <a:cxn ang="0">
                  <a:pos x="201" y="0"/>
                </a:cxn>
                <a:cxn ang="0">
                  <a:pos x="185" y="6"/>
                </a:cxn>
              </a:cxnLst>
              <a:rect l="0" t="0" r="r" b="b"/>
              <a:pathLst>
                <a:path w="205" h="194">
                  <a:moveTo>
                    <a:pt x="185" y="6"/>
                  </a:moveTo>
                  <a:lnTo>
                    <a:pt x="164" y="25"/>
                  </a:lnTo>
                  <a:lnTo>
                    <a:pt x="145" y="43"/>
                  </a:lnTo>
                  <a:lnTo>
                    <a:pt x="125" y="59"/>
                  </a:lnTo>
                  <a:lnTo>
                    <a:pt x="105" y="74"/>
                  </a:lnTo>
                  <a:lnTo>
                    <a:pt x="82" y="88"/>
                  </a:lnTo>
                  <a:lnTo>
                    <a:pt x="62" y="102"/>
                  </a:lnTo>
                  <a:lnTo>
                    <a:pt x="40" y="117"/>
                  </a:lnTo>
                  <a:lnTo>
                    <a:pt x="20" y="132"/>
                  </a:lnTo>
                  <a:lnTo>
                    <a:pt x="11" y="143"/>
                  </a:lnTo>
                  <a:lnTo>
                    <a:pt x="4" y="154"/>
                  </a:lnTo>
                  <a:lnTo>
                    <a:pt x="0" y="160"/>
                  </a:lnTo>
                  <a:lnTo>
                    <a:pt x="0" y="166"/>
                  </a:lnTo>
                  <a:lnTo>
                    <a:pt x="2" y="173"/>
                  </a:lnTo>
                  <a:lnTo>
                    <a:pt x="7" y="180"/>
                  </a:lnTo>
                  <a:lnTo>
                    <a:pt x="13" y="183"/>
                  </a:lnTo>
                  <a:lnTo>
                    <a:pt x="20" y="187"/>
                  </a:lnTo>
                  <a:lnTo>
                    <a:pt x="26" y="189"/>
                  </a:lnTo>
                  <a:lnTo>
                    <a:pt x="33" y="191"/>
                  </a:lnTo>
                  <a:lnTo>
                    <a:pt x="40" y="192"/>
                  </a:lnTo>
                  <a:lnTo>
                    <a:pt x="49" y="193"/>
                  </a:lnTo>
                  <a:lnTo>
                    <a:pt x="57" y="193"/>
                  </a:lnTo>
                  <a:lnTo>
                    <a:pt x="66" y="194"/>
                  </a:lnTo>
                  <a:lnTo>
                    <a:pt x="80" y="185"/>
                  </a:lnTo>
                  <a:lnTo>
                    <a:pt x="95" y="175"/>
                  </a:lnTo>
                  <a:lnTo>
                    <a:pt x="108" y="162"/>
                  </a:lnTo>
                  <a:lnTo>
                    <a:pt x="122" y="150"/>
                  </a:lnTo>
                  <a:lnTo>
                    <a:pt x="134" y="135"/>
                  </a:lnTo>
                  <a:lnTo>
                    <a:pt x="146" y="121"/>
                  </a:lnTo>
                  <a:lnTo>
                    <a:pt x="160" y="108"/>
                  </a:lnTo>
                  <a:lnTo>
                    <a:pt x="174" y="99"/>
                  </a:lnTo>
                  <a:lnTo>
                    <a:pt x="168" y="84"/>
                  </a:lnTo>
                  <a:lnTo>
                    <a:pt x="167" y="73"/>
                  </a:lnTo>
                  <a:lnTo>
                    <a:pt x="170" y="62"/>
                  </a:lnTo>
                  <a:lnTo>
                    <a:pt x="177" y="53"/>
                  </a:lnTo>
                  <a:lnTo>
                    <a:pt x="183" y="43"/>
                  </a:lnTo>
                  <a:lnTo>
                    <a:pt x="191" y="34"/>
                  </a:lnTo>
                  <a:lnTo>
                    <a:pt x="198" y="25"/>
                  </a:lnTo>
                  <a:lnTo>
                    <a:pt x="205" y="16"/>
                  </a:lnTo>
                  <a:lnTo>
                    <a:pt x="201" y="0"/>
                  </a:lnTo>
                  <a:lnTo>
                    <a:pt x="185" y="6"/>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98"/>
            <p:cNvSpPr>
              <a:spLocks/>
            </p:cNvSpPr>
            <p:nvPr/>
          </p:nvSpPr>
          <p:spPr bwMode="auto">
            <a:xfrm>
              <a:off x="5281613" y="5373688"/>
              <a:ext cx="47625" cy="22225"/>
            </a:xfrm>
            <a:custGeom>
              <a:avLst/>
              <a:gdLst/>
              <a:ahLst/>
              <a:cxnLst>
                <a:cxn ang="0">
                  <a:pos x="0" y="53"/>
                </a:cxn>
                <a:cxn ang="0">
                  <a:pos x="0" y="59"/>
                </a:cxn>
                <a:cxn ang="0">
                  <a:pos x="15" y="54"/>
                </a:cxn>
                <a:cxn ang="0">
                  <a:pos x="32" y="48"/>
                </a:cxn>
                <a:cxn ang="0">
                  <a:pos x="48" y="41"/>
                </a:cxn>
                <a:cxn ang="0">
                  <a:pos x="64" y="34"/>
                </a:cxn>
                <a:cxn ang="0">
                  <a:pos x="78" y="25"/>
                </a:cxn>
                <a:cxn ang="0">
                  <a:pos x="93" y="17"/>
                </a:cxn>
                <a:cxn ang="0">
                  <a:pos x="106" y="8"/>
                </a:cxn>
                <a:cxn ang="0">
                  <a:pos x="121" y="0"/>
                </a:cxn>
                <a:cxn ang="0">
                  <a:pos x="103" y="0"/>
                </a:cxn>
                <a:cxn ang="0">
                  <a:pos x="87" y="5"/>
                </a:cxn>
                <a:cxn ang="0">
                  <a:pos x="71" y="10"/>
                </a:cxn>
                <a:cxn ang="0">
                  <a:pos x="57" y="19"/>
                </a:cxn>
                <a:cxn ang="0">
                  <a:pos x="42" y="27"/>
                </a:cxn>
                <a:cxn ang="0">
                  <a:pos x="28" y="36"/>
                </a:cxn>
                <a:cxn ang="0">
                  <a:pos x="13" y="45"/>
                </a:cxn>
                <a:cxn ang="0">
                  <a:pos x="0" y="53"/>
                </a:cxn>
              </a:cxnLst>
              <a:rect l="0" t="0" r="r" b="b"/>
              <a:pathLst>
                <a:path w="121" h="59">
                  <a:moveTo>
                    <a:pt x="0" y="53"/>
                  </a:moveTo>
                  <a:lnTo>
                    <a:pt x="0" y="59"/>
                  </a:lnTo>
                  <a:lnTo>
                    <a:pt x="15" y="54"/>
                  </a:lnTo>
                  <a:lnTo>
                    <a:pt x="32" y="48"/>
                  </a:lnTo>
                  <a:lnTo>
                    <a:pt x="48" y="41"/>
                  </a:lnTo>
                  <a:lnTo>
                    <a:pt x="64" y="34"/>
                  </a:lnTo>
                  <a:lnTo>
                    <a:pt x="78" y="25"/>
                  </a:lnTo>
                  <a:lnTo>
                    <a:pt x="93" y="17"/>
                  </a:lnTo>
                  <a:lnTo>
                    <a:pt x="106" y="8"/>
                  </a:lnTo>
                  <a:lnTo>
                    <a:pt x="121" y="0"/>
                  </a:lnTo>
                  <a:lnTo>
                    <a:pt x="103" y="0"/>
                  </a:lnTo>
                  <a:lnTo>
                    <a:pt x="87" y="5"/>
                  </a:lnTo>
                  <a:lnTo>
                    <a:pt x="71" y="10"/>
                  </a:lnTo>
                  <a:lnTo>
                    <a:pt x="57" y="19"/>
                  </a:lnTo>
                  <a:lnTo>
                    <a:pt x="42" y="27"/>
                  </a:lnTo>
                  <a:lnTo>
                    <a:pt x="28" y="36"/>
                  </a:lnTo>
                  <a:lnTo>
                    <a:pt x="13" y="45"/>
                  </a:lnTo>
                  <a:lnTo>
                    <a:pt x="0" y="53"/>
                  </a:lnTo>
                  <a:close/>
                </a:path>
              </a:pathLst>
            </a:custGeom>
            <a:solidFill>
              <a:srgbClr val="B3CC1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99"/>
            <p:cNvSpPr>
              <a:spLocks/>
            </p:cNvSpPr>
            <p:nvPr/>
          </p:nvSpPr>
          <p:spPr bwMode="auto">
            <a:xfrm>
              <a:off x="5254625" y="5384800"/>
              <a:ext cx="160338" cy="80962"/>
            </a:xfrm>
            <a:custGeom>
              <a:avLst/>
              <a:gdLst/>
              <a:ahLst/>
              <a:cxnLst>
                <a:cxn ang="0">
                  <a:pos x="300" y="11"/>
                </a:cxn>
                <a:cxn ang="0">
                  <a:pos x="216" y="31"/>
                </a:cxn>
                <a:cxn ang="0">
                  <a:pos x="142" y="72"/>
                </a:cxn>
                <a:cxn ang="0">
                  <a:pos x="66" y="113"/>
                </a:cxn>
                <a:cxn ang="0">
                  <a:pos x="17" y="132"/>
                </a:cxn>
                <a:cxn ang="0">
                  <a:pos x="2" y="143"/>
                </a:cxn>
                <a:cxn ang="0">
                  <a:pos x="9" y="155"/>
                </a:cxn>
                <a:cxn ang="0">
                  <a:pos x="32" y="154"/>
                </a:cxn>
                <a:cxn ang="0">
                  <a:pos x="44" y="157"/>
                </a:cxn>
                <a:cxn ang="0">
                  <a:pos x="46" y="173"/>
                </a:cxn>
                <a:cxn ang="0">
                  <a:pos x="49" y="189"/>
                </a:cxn>
                <a:cxn ang="0">
                  <a:pos x="58" y="200"/>
                </a:cxn>
                <a:cxn ang="0">
                  <a:pos x="69" y="194"/>
                </a:cxn>
                <a:cxn ang="0">
                  <a:pos x="73" y="174"/>
                </a:cxn>
                <a:cxn ang="0">
                  <a:pos x="80" y="154"/>
                </a:cxn>
                <a:cxn ang="0">
                  <a:pos x="94" y="141"/>
                </a:cxn>
                <a:cxn ang="0">
                  <a:pos x="110" y="145"/>
                </a:cxn>
                <a:cxn ang="0">
                  <a:pos x="108" y="165"/>
                </a:cxn>
                <a:cxn ang="0">
                  <a:pos x="104" y="187"/>
                </a:cxn>
                <a:cxn ang="0">
                  <a:pos x="115" y="197"/>
                </a:cxn>
                <a:cxn ang="0">
                  <a:pos x="139" y="188"/>
                </a:cxn>
                <a:cxn ang="0">
                  <a:pos x="146" y="170"/>
                </a:cxn>
                <a:cxn ang="0">
                  <a:pos x="154" y="151"/>
                </a:cxn>
                <a:cxn ang="0">
                  <a:pos x="169" y="139"/>
                </a:cxn>
                <a:cxn ang="0">
                  <a:pos x="188" y="145"/>
                </a:cxn>
                <a:cxn ang="0">
                  <a:pos x="204" y="148"/>
                </a:cxn>
                <a:cxn ang="0">
                  <a:pos x="216" y="133"/>
                </a:cxn>
                <a:cxn ang="0">
                  <a:pos x="233" y="118"/>
                </a:cxn>
                <a:cxn ang="0">
                  <a:pos x="253" y="108"/>
                </a:cxn>
                <a:cxn ang="0">
                  <a:pos x="272" y="98"/>
                </a:cxn>
                <a:cxn ang="0">
                  <a:pos x="292" y="80"/>
                </a:cxn>
                <a:cxn ang="0">
                  <a:pos x="320" y="65"/>
                </a:cxn>
                <a:cxn ang="0">
                  <a:pos x="352" y="59"/>
                </a:cxn>
                <a:cxn ang="0">
                  <a:pos x="386" y="55"/>
                </a:cxn>
                <a:cxn ang="0">
                  <a:pos x="395" y="0"/>
                </a:cxn>
                <a:cxn ang="0">
                  <a:pos x="381" y="0"/>
                </a:cxn>
                <a:cxn ang="0">
                  <a:pos x="370" y="5"/>
                </a:cxn>
                <a:cxn ang="0">
                  <a:pos x="349" y="17"/>
                </a:cxn>
              </a:cxnLst>
              <a:rect l="0" t="0" r="r" b="b"/>
              <a:pathLst>
                <a:path w="402" h="205">
                  <a:moveTo>
                    <a:pt x="349" y="17"/>
                  </a:moveTo>
                  <a:lnTo>
                    <a:pt x="300" y="11"/>
                  </a:lnTo>
                  <a:lnTo>
                    <a:pt x="256" y="17"/>
                  </a:lnTo>
                  <a:lnTo>
                    <a:pt x="216" y="31"/>
                  </a:lnTo>
                  <a:lnTo>
                    <a:pt x="179" y="51"/>
                  </a:lnTo>
                  <a:lnTo>
                    <a:pt x="142" y="72"/>
                  </a:lnTo>
                  <a:lnTo>
                    <a:pt x="105" y="95"/>
                  </a:lnTo>
                  <a:lnTo>
                    <a:pt x="66" y="113"/>
                  </a:lnTo>
                  <a:lnTo>
                    <a:pt x="25" y="126"/>
                  </a:lnTo>
                  <a:lnTo>
                    <a:pt x="17" y="132"/>
                  </a:lnTo>
                  <a:lnTo>
                    <a:pt x="9" y="137"/>
                  </a:lnTo>
                  <a:lnTo>
                    <a:pt x="2" y="143"/>
                  </a:lnTo>
                  <a:lnTo>
                    <a:pt x="0" y="152"/>
                  </a:lnTo>
                  <a:lnTo>
                    <a:pt x="9" y="155"/>
                  </a:lnTo>
                  <a:lnTo>
                    <a:pt x="22" y="155"/>
                  </a:lnTo>
                  <a:lnTo>
                    <a:pt x="32" y="154"/>
                  </a:lnTo>
                  <a:lnTo>
                    <a:pt x="43" y="152"/>
                  </a:lnTo>
                  <a:lnTo>
                    <a:pt x="44" y="157"/>
                  </a:lnTo>
                  <a:lnTo>
                    <a:pt x="45" y="165"/>
                  </a:lnTo>
                  <a:lnTo>
                    <a:pt x="46" y="173"/>
                  </a:lnTo>
                  <a:lnTo>
                    <a:pt x="49" y="182"/>
                  </a:lnTo>
                  <a:lnTo>
                    <a:pt x="49" y="189"/>
                  </a:lnTo>
                  <a:lnTo>
                    <a:pt x="53" y="196"/>
                  </a:lnTo>
                  <a:lnTo>
                    <a:pt x="58" y="200"/>
                  </a:lnTo>
                  <a:lnTo>
                    <a:pt x="66" y="205"/>
                  </a:lnTo>
                  <a:lnTo>
                    <a:pt x="69" y="194"/>
                  </a:lnTo>
                  <a:lnTo>
                    <a:pt x="72" y="184"/>
                  </a:lnTo>
                  <a:lnTo>
                    <a:pt x="73" y="174"/>
                  </a:lnTo>
                  <a:lnTo>
                    <a:pt x="77" y="164"/>
                  </a:lnTo>
                  <a:lnTo>
                    <a:pt x="80" y="154"/>
                  </a:lnTo>
                  <a:lnTo>
                    <a:pt x="86" y="146"/>
                  </a:lnTo>
                  <a:lnTo>
                    <a:pt x="94" y="141"/>
                  </a:lnTo>
                  <a:lnTo>
                    <a:pt x="106" y="138"/>
                  </a:lnTo>
                  <a:lnTo>
                    <a:pt x="110" y="145"/>
                  </a:lnTo>
                  <a:lnTo>
                    <a:pt x="110" y="155"/>
                  </a:lnTo>
                  <a:lnTo>
                    <a:pt x="108" y="165"/>
                  </a:lnTo>
                  <a:lnTo>
                    <a:pt x="106" y="178"/>
                  </a:lnTo>
                  <a:lnTo>
                    <a:pt x="104" y="187"/>
                  </a:lnTo>
                  <a:lnTo>
                    <a:pt x="107" y="194"/>
                  </a:lnTo>
                  <a:lnTo>
                    <a:pt x="115" y="197"/>
                  </a:lnTo>
                  <a:lnTo>
                    <a:pt x="132" y="197"/>
                  </a:lnTo>
                  <a:lnTo>
                    <a:pt x="139" y="188"/>
                  </a:lnTo>
                  <a:lnTo>
                    <a:pt x="143" y="180"/>
                  </a:lnTo>
                  <a:lnTo>
                    <a:pt x="146" y="170"/>
                  </a:lnTo>
                  <a:lnTo>
                    <a:pt x="151" y="161"/>
                  </a:lnTo>
                  <a:lnTo>
                    <a:pt x="154" y="151"/>
                  </a:lnTo>
                  <a:lnTo>
                    <a:pt x="161" y="144"/>
                  </a:lnTo>
                  <a:lnTo>
                    <a:pt x="169" y="139"/>
                  </a:lnTo>
                  <a:lnTo>
                    <a:pt x="182" y="138"/>
                  </a:lnTo>
                  <a:lnTo>
                    <a:pt x="188" y="145"/>
                  </a:lnTo>
                  <a:lnTo>
                    <a:pt x="196" y="150"/>
                  </a:lnTo>
                  <a:lnTo>
                    <a:pt x="204" y="148"/>
                  </a:lnTo>
                  <a:lnTo>
                    <a:pt x="213" y="144"/>
                  </a:lnTo>
                  <a:lnTo>
                    <a:pt x="216" y="133"/>
                  </a:lnTo>
                  <a:lnTo>
                    <a:pt x="224" y="125"/>
                  </a:lnTo>
                  <a:lnTo>
                    <a:pt x="233" y="118"/>
                  </a:lnTo>
                  <a:lnTo>
                    <a:pt x="243" y="114"/>
                  </a:lnTo>
                  <a:lnTo>
                    <a:pt x="253" y="108"/>
                  </a:lnTo>
                  <a:lnTo>
                    <a:pt x="263" y="104"/>
                  </a:lnTo>
                  <a:lnTo>
                    <a:pt x="272" y="98"/>
                  </a:lnTo>
                  <a:lnTo>
                    <a:pt x="281" y="91"/>
                  </a:lnTo>
                  <a:lnTo>
                    <a:pt x="292" y="80"/>
                  </a:lnTo>
                  <a:lnTo>
                    <a:pt x="307" y="72"/>
                  </a:lnTo>
                  <a:lnTo>
                    <a:pt x="320" y="65"/>
                  </a:lnTo>
                  <a:lnTo>
                    <a:pt x="337" y="62"/>
                  </a:lnTo>
                  <a:lnTo>
                    <a:pt x="352" y="59"/>
                  </a:lnTo>
                  <a:lnTo>
                    <a:pt x="369" y="56"/>
                  </a:lnTo>
                  <a:lnTo>
                    <a:pt x="386" y="55"/>
                  </a:lnTo>
                  <a:lnTo>
                    <a:pt x="402" y="55"/>
                  </a:lnTo>
                  <a:lnTo>
                    <a:pt x="395" y="0"/>
                  </a:lnTo>
                  <a:lnTo>
                    <a:pt x="388" y="0"/>
                  </a:lnTo>
                  <a:lnTo>
                    <a:pt x="381" y="0"/>
                  </a:lnTo>
                  <a:lnTo>
                    <a:pt x="374" y="1"/>
                  </a:lnTo>
                  <a:lnTo>
                    <a:pt x="370" y="5"/>
                  </a:lnTo>
                  <a:lnTo>
                    <a:pt x="359" y="9"/>
                  </a:lnTo>
                  <a:lnTo>
                    <a:pt x="349" y="17"/>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100"/>
            <p:cNvSpPr>
              <a:spLocks/>
            </p:cNvSpPr>
            <p:nvPr/>
          </p:nvSpPr>
          <p:spPr bwMode="auto">
            <a:xfrm>
              <a:off x="4894263" y="5389563"/>
              <a:ext cx="95250" cy="61912"/>
            </a:xfrm>
            <a:custGeom>
              <a:avLst/>
              <a:gdLst/>
              <a:ahLst/>
              <a:cxnLst>
                <a:cxn ang="0">
                  <a:pos x="0" y="74"/>
                </a:cxn>
                <a:cxn ang="0">
                  <a:pos x="0" y="85"/>
                </a:cxn>
                <a:cxn ang="0">
                  <a:pos x="11" y="87"/>
                </a:cxn>
                <a:cxn ang="0">
                  <a:pos x="26" y="78"/>
                </a:cxn>
                <a:cxn ang="0">
                  <a:pos x="40" y="66"/>
                </a:cxn>
                <a:cxn ang="0">
                  <a:pos x="55" y="61"/>
                </a:cxn>
                <a:cxn ang="0">
                  <a:pos x="59" y="73"/>
                </a:cxn>
                <a:cxn ang="0">
                  <a:pos x="52" y="88"/>
                </a:cxn>
                <a:cxn ang="0">
                  <a:pos x="44" y="104"/>
                </a:cxn>
                <a:cxn ang="0">
                  <a:pos x="44" y="121"/>
                </a:cxn>
                <a:cxn ang="0">
                  <a:pos x="54" y="129"/>
                </a:cxn>
                <a:cxn ang="0">
                  <a:pos x="66" y="121"/>
                </a:cxn>
                <a:cxn ang="0">
                  <a:pos x="76" y="114"/>
                </a:cxn>
                <a:cxn ang="0">
                  <a:pos x="87" y="114"/>
                </a:cxn>
                <a:cxn ang="0">
                  <a:pos x="99" y="129"/>
                </a:cxn>
                <a:cxn ang="0">
                  <a:pos x="99" y="144"/>
                </a:cxn>
                <a:cxn ang="0">
                  <a:pos x="102" y="152"/>
                </a:cxn>
                <a:cxn ang="0">
                  <a:pos x="114" y="152"/>
                </a:cxn>
                <a:cxn ang="0">
                  <a:pos x="121" y="146"/>
                </a:cxn>
                <a:cxn ang="0">
                  <a:pos x="124" y="134"/>
                </a:cxn>
                <a:cxn ang="0">
                  <a:pos x="131" y="124"/>
                </a:cxn>
                <a:cxn ang="0">
                  <a:pos x="151" y="119"/>
                </a:cxn>
                <a:cxn ang="0">
                  <a:pos x="182" y="121"/>
                </a:cxn>
                <a:cxn ang="0">
                  <a:pos x="211" y="122"/>
                </a:cxn>
                <a:cxn ang="0">
                  <a:pos x="233" y="109"/>
                </a:cxn>
                <a:cxn ang="0">
                  <a:pos x="241" y="83"/>
                </a:cxn>
                <a:cxn ang="0">
                  <a:pos x="238" y="64"/>
                </a:cxn>
                <a:cxn ang="0">
                  <a:pos x="226" y="48"/>
                </a:cxn>
                <a:cxn ang="0">
                  <a:pos x="211" y="34"/>
                </a:cxn>
                <a:cxn ang="0">
                  <a:pos x="196" y="24"/>
                </a:cxn>
                <a:cxn ang="0">
                  <a:pos x="182" y="19"/>
                </a:cxn>
                <a:cxn ang="0">
                  <a:pos x="167" y="14"/>
                </a:cxn>
                <a:cxn ang="0">
                  <a:pos x="156" y="6"/>
                </a:cxn>
                <a:cxn ang="0">
                  <a:pos x="131" y="2"/>
                </a:cxn>
                <a:cxn ang="0">
                  <a:pos x="90" y="14"/>
                </a:cxn>
                <a:cxn ang="0">
                  <a:pos x="52" y="32"/>
                </a:cxn>
                <a:cxn ang="0">
                  <a:pos x="17" y="56"/>
                </a:cxn>
              </a:cxnLst>
              <a:rect l="0" t="0" r="r" b="b"/>
              <a:pathLst>
                <a:path w="241" h="156">
                  <a:moveTo>
                    <a:pt x="0" y="70"/>
                  </a:moveTo>
                  <a:lnTo>
                    <a:pt x="0" y="74"/>
                  </a:lnTo>
                  <a:lnTo>
                    <a:pt x="0" y="79"/>
                  </a:lnTo>
                  <a:lnTo>
                    <a:pt x="0" y="85"/>
                  </a:lnTo>
                  <a:lnTo>
                    <a:pt x="4" y="91"/>
                  </a:lnTo>
                  <a:lnTo>
                    <a:pt x="11" y="87"/>
                  </a:lnTo>
                  <a:lnTo>
                    <a:pt x="19" y="84"/>
                  </a:lnTo>
                  <a:lnTo>
                    <a:pt x="26" y="78"/>
                  </a:lnTo>
                  <a:lnTo>
                    <a:pt x="34" y="73"/>
                  </a:lnTo>
                  <a:lnTo>
                    <a:pt x="40" y="66"/>
                  </a:lnTo>
                  <a:lnTo>
                    <a:pt x="47" y="64"/>
                  </a:lnTo>
                  <a:lnTo>
                    <a:pt x="55" y="61"/>
                  </a:lnTo>
                  <a:lnTo>
                    <a:pt x="63" y="65"/>
                  </a:lnTo>
                  <a:lnTo>
                    <a:pt x="59" y="73"/>
                  </a:lnTo>
                  <a:lnTo>
                    <a:pt x="57" y="80"/>
                  </a:lnTo>
                  <a:lnTo>
                    <a:pt x="52" y="88"/>
                  </a:lnTo>
                  <a:lnTo>
                    <a:pt x="48" y="96"/>
                  </a:lnTo>
                  <a:lnTo>
                    <a:pt x="44" y="104"/>
                  </a:lnTo>
                  <a:lnTo>
                    <a:pt x="43" y="112"/>
                  </a:lnTo>
                  <a:lnTo>
                    <a:pt x="44" y="121"/>
                  </a:lnTo>
                  <a:lnTo>
                    <a:pt x="48" y="131"/>
                  </a:lnTo>
                  <a:lnTo>
                    <a:pt x="54" y="129"/>
                  </a:lnTo>
                  <a:lnTo>
                    <a:pt x="60" y="125"/>
                  </a:lnTo>
                  <a:lnTo>
                    <a:pt x="66" y="121"/>
                  </a:lnTo>
                  <a:lnTo>
                    <a:pt x="72" y="117"/>
                  </a:lnTo>
                  <a:lnTo>
                    <a:pt x="76" y="114"/>
                  </a:lnTo>
                  <a:lnTo>
                    <a:pt x="82" y="113"/>
                  </a:lnTo>
                  <a:lnTo>
                    <a:pt x="87" y="114"/>
                  </a:lnTo>
                  <a:lnTo>
                    <a:pt x="95" y="121"/>
                  </a:lnTo>
                  <a:lnTo>
                    <a:pt x="99" y="129"/>
                  </a:lnTo>
                  <a:lnTo>
                    <a:pt x="99" y="140"/>
                  </a:lnTo>
                  <a:lnTo>
                    <a:pt x="99" y="144"/>
                  </a:lnTo>
                  <a:lnTo>
                    <a:pt x="100" y="149"/>
                  </a:lnTo>
                  <a:lnTo>
                    <a:pt x="102" y="152"/>
                  </a:lnTo>
                  <a:lnTo>
                    <a:pt x="109" y="156"/>
                  </a:lnTo>
                  <a:lnTo>
                    <a:pt x="114" y="152"/>
                  </a:lnTo>
                  <a:lnTo>
                    <a:pt x="119" y="150"/>
                  </a:lnTo>
                  <a:lnTo>
                    <a:pt x="121" y="146"/>
                  </a:lnTo>
                  <a:lnTo>
                    <a:pt x="123" y="141"/>
                  </a:lnTo>
                  <a:lnTo>
                    <a:pt x="124" y="134"/>
                  </a:lnTo>
                  <a:lnTo>
                    <a:pt x="128" y="129"/>
                  </a:lnTo>
                  <a:lnTo>
                    <a:pt x="131" y="124"/>
                  </a:lnTo>
                  <a:lnTo>
                    <a:pt x="139" y="121"/>
                  </a:lnTo>
                  <a:lnTo>
                    <a:pt x="151" y="119"/>
                  </a:lnTo>
                  <a:lnTo>
                    <a:pt x="166" y="120"/>
                  </a:lnTo>
                  <a:lnTo>
                    <a:pt x="182" y="121"/>
                  </a:lnTo>
                  <a:lnTo>
                    <a:pt x="197" y="123"/>
                  </a:lnTo>
                  <a:lnTo>
                    <a:pt x="211" y="122"/>
                  </a:lnTo>
                  <a:lnTo>
                    <a:pt x="223" y="117"/>
                  </a:lnTo>
                  <a:lnTo>
                    <a:pt x="233" y="109"/>
                  </a:lnTo>
                  <a:lnTo>
                    <a:pt x="240" y="95"/>
                  </a:lnTo>
                  <a:lnTo>
                    <a:pt x="241" y="83"/>
                  </a:lnTo>
                  <a:lnTo>
                    <a:pt x="241" y="74"/>
                  </a:lnTo>
                  <a:lnTo>
                    <a:pt x="238" y="64"/>
                  </a:lnTo>
                  <a:lnTo>
                    <a:pt x="233" y="56"/>
                  </a:lnTo>
                  <a:lnTo>
                    <a:pt x="226" y="48"/>
                  </a:lnTo>
                  <a:lnTo>
                    <a:pt x="219" y="41"/>
                  </a:lnTo>
                  <a:lnTo>
                    <a:pt x="211" y="34"/>
                  </a:lnTo>
                  <a:lnTo>
                    <a:pt x="204" y="30"/>
                  </a:lnTo>
                  <a:lnTo>
                    <a:pt x="196" y="24"/>
                  </a:lnTo>
                  <a:lnTo>
                    <a:pt x="190" y="21"/>
                  </a:lnTo>
                  <a:lnTo>
                    <a:pt x="182" y="19"/>
                  </a:lnTo>
                  <a:lnTo>
                    <a:pt x="175" y="18"/>
                  </a:lnTo>
                  <a:lnTo>
                    <a:pt x="167" y="14"/>
                  </a:lnTo>
                  <a:lnTo>
                    <a:pt x="160" y="12"/>
                  </a:lnTo>
                  <a:lnTo>
                    <a:pt x="156" y="6"/>
                  </a:lnTo>
                  <a:lnTo>
                    <a:pt x="154" y="0"/>
                  </a:lnTo>
                  <a:lnTo>
                    <a:pt x="131" y="2"/>
                  </a:lnTo>
                  <a:lnTo>
                    <a:pt x="111" y="7"/>
                  </a:lnTo>
                  <a:lnTo>
                    <a:pt x="90" y="14"/>
                  </a:lnTo>
                  <a:lnTo>
                    <a:pt x="72" y="23"/>
                  </a:lnTo>
                  <a:lnTo>
                    <a:pt x="52" y="32"/>
                  </a:lnTo>
                  <a:lnTo>
                    <a:pt x="34" y="43"/>
                  </a:lnTo>
                  <a:lnTo>
                    <a:pt x="17" y="56"/>
                  </a:lnTo>
                  <a:lnTo>
                    <a:pt x="0" y="70"/>
                  </a:lnTo>
                  <a:close/>
                </a:path>
              </a:pathLst>
            </a:custGeom>
            <a:solidFill>
              <a:srgbClr val="F2C2A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101"/>
            <p:cNvSpPr>
              <a:spLocks/>
            </p:cNvSpPr>
            <p:nvPr/>
          </p:nvSpPr>
          <p:spPr bwMode="auto">
            <a:xfrm>
              <a:off x="5461000" y="5392738"/>
              <a:ext cx="4763" cy="6350"/>
            </a:xfrm>
            <a:custGeom>
              <a:avLst/>
              <a:gdLst/>
              <a:ahLst/>
              <a:cxnLst>
                <a:cxn ang="0">
                  <a:pos x="0" y="5"/>
                </a:cxn>
                <a:cxn ang="0">
                  <a:pos x="0" y="12"/>
                </a:cxn>
                <a:cxn ang="0">
                  <a:pos x="6" y="17"/>
                </a:cxn>
                <a:cxn ang="0">
                  <a:pos x="10" y="0"/>
                </a:cxn>
                <a:cxn ang="0">
                  <a:pos x="5" y="2"/>
                </a:cxn>
                <a:cxn ang="0">
                  <a:pos x="0" y="5"/>
                </a:cxn>
              </a:cxnLst>
              <a:rect l="0" t="0" r="r" b="b"/>
              <a:pathLst>
                <a:path w="10" h="17">
                  <a:moveTo>
                    <a:pt x="0" y="5"/>
                  </a:moveTo>
                  <a:lnTo>
                    <a:pt x="0" y="12"/>
                  </a:lnTo>
                  <a:lnTo>
                    <a:pt x="6" y="17"/>
                  </a:lnTo>
                  <a:lnTo>
                    <a:pt x="10" y="0"/>
                  </a:lnTo>
                  <a:lnTo>
                    <a:pt x="5" y="2"/>
                  </a:lnTo>
                  <a:lnTo>
                    <a:pt x="0" y="5"/>
                  </a:lnTo>
                  <a:close/>
                </a:path>
              </a:pathLst>
            </a:custGeom>
            <a:solidFill>
              <a:srgbClr val="FF5E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102"/>
            <p:cNvSpPr>
              <a:spLocks/>
            </p:cNvSpPr>
            <p:nvPr/>
          </p:nvSpPr>
          <p:spPr bwMode="auto">
            <a:xfrm>
              <a:off x="5551488" y="5461000"/>
              <a:ext cx="4763" cy="9525"/>
            </a:xfrm>
            <a:custGeom>
              <a:avLst/>
              <a:gdLst/>
              <a:ahLst/>
              <a:cxnLst>
                <a:cxn ang="0">
                  <a:pos x="0" y="7"/>
                </a:cxn>
                <a:cxn ang="0">
                  <a:pos x="0" y="25"/>
                </a:cxn>
                <a:cxn ang="0">
                  <a:pos x="7" y="22"/>
                </a:cxn>
                <a:cxn ang="0">
                  <a:pos x="11" y="15"/>
                </a:cxn>
                <a:cxn ang="0">
                  <a:pos x="10" y="6"/>
                </a:cxn>
                <a:cxn ang="0">
                  <a:pos x="7" y="0"/>
                </a:cxn>
                <a:cxn ang="0">
                  <a:pos x="0" y="1"/>
                </a:cxn>
                <a:cxn ang="0">
                  <a:pos x="0" y="7"/>
                </a:cxn>
              </a:cxnLst>
              <a:rect l="0" t="0" r="r" b="b"/>
              <a:pathLst>
                <a:path w="11" h="25">
                  <a:moveTo>
                    <a:pt x="0" y="7"/>
                  </a:moveTo>
                  <a:lnTo>
                    <a:pt x="0" y="25"/>
                  </a:lnTo>
                  <a:lnTo>
                    <a:pt x="7" y="22"/>
                  </a:lnTo>
                  <a:lnTo>
                    <a:pt x="11" y="15"/>
                  </a:lnTo>
                  <a:lnTo>
                    <a:pt x="10" y="6"/>
                  </a:lnTo>
                  <a:lnTo>
                    <a:pt x="7" y="0"/>
                  </a:lnTo>
                  <a:lnTo>
                    <a:pt x="0" y="1"/>
                  </a:lnTo>
                  <a:lnTo>
                    <a:pt x="0" y="7"/>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103"/>
            <p:cNvSpPr>
              <a:spLocks/>
            </p:cNvSpPr>
            <p:nvPr/>
          </p:nvSpPr>
          <p:spPr bwMode="auto">
            <a:xfrm>
              <a:off x="5557838" y="5505450"/>
              <a:ext cx="117475" cy="63500"/>
            </a:xfrm>
            <a:custGeom>
              <a:avLst/>
              <a:gdLst/>
              <a:ahLst/>
              <a:cxnLst>
                <a:cxn ang="0">
                  <a:pos x="15" y="20"/>
                </a:cxn>
                <a:cxn ang="0">
                  <a:pos x="16" y="30"/>
                </a:cxn>
                <a:cxn ang="0">
                  <a:pos x="22" y="43"/>
                </a:cxn>
                <a:cxn ang="0">
                  <a:pos x="18" y="54"/>
                </a:cxn>
                <a:cxn ang="0">
                  <a:pos x="7" y="64"/>
                </a:cxn>
                <a:cxn ang="0">
                  <a:pos x="0" y="77"/>
                </a:cxn>
                <a:cxn ang="0">
                  <a:pos x="2" y="90"/>
                </a:cxn>
                <a:cxn ang="0">
                  <a:pos x="17" y="102"/>
                </a:cxn>
                <a:cxn ang="0">
                  <a:pos x="38" y="114"/>
                </a:cxn>
                <a:cxn ang="0">
                  <a:pos x="59" y="125"/>
                </a:cxn>
                <a:cxn ang="0">
                  <a:pos x="82" y="134"/>
                </a:cxn>
                <a:cxn ang="0">
                  <a:pos x="109" y="144"/>
                </a:cxn>
                <a:cxn ang="0">
                  <a:pos x="141" y="155"/>
                </a:cxn>
                <a:cxn ang="0">
                  <a:pos x="174" y="162"/>
                </a:cxn>
                <a:cxn ang="0">
                  <a:pos x="205" y="158"/>
                </a:cxn>
                <a:cxn ang="0">
                  <a:pos x="214" y="142"/>
                </a:cxn>
                <a:cxn ang="0">
                  <a:pos x="201" y="134"/>
                </a:cxn>
                <a:cxn ang="0">
                  <a:pos x="184" y="131"/>
                </a:cxn>
                <a:cxn ang="0">
                  <a:pos x="168" y="126"/>
                </a:cxn>
                <a:cxn ang="0">
                  <a:pos x="181" y="119"/>
                </a:cxn>
                <a:cxn ang="0">
                  <a:pos x="218" y="117"/>
                </a:cxn>
                <a:cxn ang="0">
                  <a:pos x="252" y="111"/>
                </a:cxn>
                <a:cxn ang="0">
                  <a:pos x="282" y="96"/>
                </a:cxn>
                <a:cxn ang="0">
                  <a:pos x="286" y="78"/>
                </a:cxn>
                <a:cxn ang="0">
                  <a:pos x="268" y="75"/>
                </a:cxn>
                <a:cxn ang="0">
                  <a:pos x="249" y="78"/>
                </a:cxn>
                <a:cxn ang="0">
                  <a:pos x="230" y="82"/>
                </a:cxn>
                <a:cxn ang="0">
                  <a:pos x="213" y="80"/>
                </a:cxn>
                <a:cxn ang="0">
                  <a:pos x="196" y="79"/>
                </a:cxn>
                <a:cxn ang="0">
                  <a:pos x="180" y="79"/>
                </a:cxn>
                <a:cxn ang="0">
                  <a:pos x="165" y="73"/>
                </a:cxn>
                <a:cxn ang="0">
                  <a:pos x="165" y="61"/>
                </a:cxn>
                <a:cxn ang="0">
                  <a:pos x="179" y="57"/>
                </a:cxn>
                <a:cxn ang="0">
                  <a:pos x="192" y="53"/>
                </a:cxn>
                <a:cxn ang="0">
                  <a:pos x="204" y="47"/>
                </a:cxn>
                <a:cxn ang="0">
                  <a:pos x="202" y="31"/>
                </a:cxn>
                <a:cxn ang="0">
                  <a:pos x="189" y="25"/>
                </a:cxn>
                <a:cxn ang="0">
                  <a:pos x="173" y="30"/>
                </a:cxn>
                <a:cxn ang="0">
                  <a:pos x="157" y="34"/>
                </a:cxn>
                <a:cxn ang="0">
                  <a:pos x="137" y="33"/>
                </a:cxn>
                <a:cxn ang="0">
                  <a:pos x="110" y="27"/>
                </a:cxn>
                <a:cxn ang="0">
                  <a:pos x="85" y="20"/>
                </a:cxn>
                <a:cxn ang="0">
                  <a:pos x="63" y="8"/>
                </a:cxn>
                <a:cxn ang="0">
                  <a:pos x="40" y="0"/>
                </a:cxn>
                <a:cxn ang="0">
                  <a:pos x="22" y="6"/>
                </a:cxn>
              </a:cxnLst>
              <a:rect l="0" t="0" r="r" b="b"/>
              <a:pathLst>
                <a:path w="295" h="162">
                  <a:moveTo>
                    <a:pt x="17" y="14"/>
                  </a:moveTo>
                  <a:lnTo>
                    <a:pt x="15" y="20"/>
                  </a:lnTo>
                  <a:lnTo>
                    <a:pt x="16" y="25"/>
                  </a:lnTo>
                  <a:lnTo>
                    <a:pt x="16" y="30"/>
                  </a:lnTo>
                  <a:lnTo>
                    <a:pt x="19" y="34"/>
                  </a:lnTo>
                  <a:lnTo>
                    <a:pt x="22" y="43"/>
                  </a:lnTo>
                  <a:lnTo>
                    <a:pt x="25" y="52"/>
                  </a:lnTo>
                  <a:lnTo>
                    <a:pt x="18" y="54"/>
                  </a:lnTo>
                  <a:lnTo>
                    <a:pt x="12" y="59"/>
                  </a:lnTo>
                  <a:lnTo>
                    <a:pt x="7" y="64"/>
                  </a:lnTo>
                  <a:lnTo>
                    <a:pt x="3" y="71"/>
                  </a:lnTo>
                  <a:lnTo>
                    <a:pt x="0" y="77"/>
                  </a:lnTo>
                  <a:lnTo>
                    <a:pt x="1" y="84"/>
                  </a:lnTo>
                  <a:lnTo>
                    <a:pt x="2" y="90"/>
                  </a:lnTo>
                  <a:lnTo>
                    <a:pt x="7" y="97"/>
                  </a:lnTo>
                  <a:lnTo>
                    <a:pt x="17" y="102"/>
                  </a:lnTo>
                  <a:lnTo>
                    <a:pt x="28" y="108"/>
                  </a:lnTo>
                  <a:lnTo>
                    <a:pt x="38" y="114"/>
                  </a:lnTo>
                  <a:lnTo>
                    <a:pt x="49" y="121"/>
                  </a:lnTo>
                  <a:lnTo>
                    <a:pt x="59" y="125"/>
                  </a:lnTo>
                  <a:lnTo>
                    <a:pt x="71" y="131"/>
                  </a:lnTo>
                  <a:lnTo>
                    <a:pt x="82" y="134"/>
                  </a:lnTo>
                  <a:lnTo>
                    <a:pt x="95" y="137"/>
                  </a:lnTo>
                  <a:lnTo>
                    <a:pt x="109" y="144"/>
                  </a:lnTo>
                  <a:lnTo>
                    <a:pt x="125" y="151"/>
                  </a:lnTo>
                  <a:lnTo>
                    <a:pt x="141" y="155"/>
                  </a:lnTo>
                  <a:lnTo>
                    <a:pt x="158" y="161"/>
                  </a:lnTo>
                  <a:lnTo>
                    <a:pt x="174" y="162"/>
                  </a:lnTo>
                  <a:lnTo>
                    <a:pt x="191" y="162"/>
                  </a:lnTo>
                  <a:lnTo>
                    <a:pt x="205" y="158"/>
                  </a:lnTo>
                  <a:lnTo>
                    <a:pt x="221" y="151"/>
                  </a:lnTo>
                  <a:lnTo>
                    <a:pt x="214" y="142"/>
                  </a:lnTo>
                  <a:lnTo>
                    <a:pt x="209" y="137"/>
                  </a:lnTo>
                  <a:lnTo>
                    <a:pt x="201" y="134"/>
                  </a:lnTo>
                  <a:lnTo>
                    <a:pt x="193" y="133"/>
                  </a:lnTo>
                  <a:lnTo>
                    <a:pt x="184" y="131"/>
                  </a:lnTo>
                  <a:lnTo>
                    <a:pt x="176" y="130"/>
                  </a:lnTo>
                  <a:lnTo>
                    <a:pt x="168" y="126"/>
                  </a:lnTo>
                  <a:lnTo>
                    <a:pt x="164" y="123"/>
                  </a:lnTo>
                  <a:lnTo>
                    <a:pt x="181" y="119"/>
                  </a:lnTo>
                  <a:lnTo>
                    <a:pt x="200" y="118"/>
                  </a:lnTo>
                  <a:lnTo>
                    <a:pt x="218" y="117"/>
                  </a:lnTo>
                  <a:lnTo>
                    <a:pt x="236" y="115"/>
                  </a:lnTo>
                  <a:lnTo>
                    <a:pt x="252" y="111"/>
                  </a:lnTo>
                  <a:lnTo>
                    <a:pt x="268" y="105"/>
                  </a:lnTo>
                  <a:lnTo>
                    <a:pt x="282" y="96"/>
                  </a:lnTo>
                  <a:lnTo>
                    <a:pt x="295" y="85"/>
                  </a:lnTo>
                  <a:lnTo>
                    <a:pt x="286" y="78"/>
                  </a:lnTo>
                  <a:lnTo>
                    <a:pt x="278" y="76"/>
                  </a:lnTo>
                  <a:lnTo>
                    <a:pt x="268" y="75"/>
                  </a:lnTo>
                  <a:lnTo>
                    <a:pt x="259" y="77"/>
                  </a:lnTo>
                  <a:lnTo>
                    <a:pt x="249" y="78"/>
                  </a:lnTo>
                  <a:lnTo>
                    <a:pt x="240" y="81"/>
                  </a:lnTo>
                  <a:lnTo>
                    <a:pt x="230" y="82"/>
                  </a:lnTo>
                  <a:lnTo>
                    <a:pt x="221" y="85"/>
                  </a:lnTo>
                  <a:lnTo>
                    <a:pt x="213" y="80"/>
                  </a:lnTo>
                  <a:lnTo>
                    <a:pt x="205" y="80"/>
                  </a:lnTo>
                  <a:lnTo>
                    <a:pt x="196" y="79"/>
                  </a:lnTo>
                  <a:lnTo>
                    <a:pt x="189" y="80"/>
                  </a:lnTo>
                  <a:lnTo>
                    <a:pt x="180" y="79"/>
                  </a:lnTo>
                  <a:lnTo>
                    <a:pt x="173" y="77"/>
                  </a:lnTo>
                  <a:lnTo>
                    <a:pt x="165" y="73"/>
                  </a:lnTo>
                  <a:lnTo>
                    <a:pt x="161" y="67"/>
                  </a:lnTo>
                  <a:lnTo>
                    <a:pt x="165" y="61"/>
                  </a:lnTo>
                  <a:lnTo>
                    <a:pt x="172" y="59"/>
                  </a:lnTo>
                  <a:lnTo>
                    <a:pt x="179" y="57"/>
                  </a:lnTo>
                  <a:lnTo>
                    <a:pt x="186" y="56"/>
                  </a:lnTo>
                  <a:lnTo>
                    <a:pt x="192" y="53"/>
                  </a:lnTo>
                  <a:lnTo>
                    <a:pt x="199" y="51"/>
                  </a:lnTo>
                  <a:lnTo>
                    <a:pt x="204" y="47"/>
                  </a:lnTo>
                  <a:lnTo>
                    <a:pt x="209" y="40"/>
                  </a:lnTo>
                  <a:lnTo>
                    <a:pt x="202" y="31"/>
                  </a:lnTo>
                  <a:lnTo>
                    <a:pt x="196" y="27"/>
                  </a:lnTo>
                  <a:lnTo>
                    <a:pt x="189" y="25"/>
                  </a:lnTo>
                  <a:lnTo>
                    <a:pt x="182" y="27"/>
                  </a:lnTo>
                  <a:lnTo>
                    <a:pt x="173" y="30"/>
                  </a:lnTo>
                  <a:lnTo>
                    <a:pt x="166" y="33"/>
                  </a:lnTo>
                  <a:lnTo>
                    <a:pt x="157" y="34"/>
                  </a:lnTo>
                  <a:lnTo>
                    <a:pt x="150" y="36"/>
                  </a:lnTo>
                  <a:lnTo>
                    <a:pt x="137" y="33"/>
                  </a:lnTo>
                  <a:lnTo>
                    <a:pt x="123" y="31"/>
                  </a:lnTo>
                  <a:lnTo>
                    <a:pt x="110" y="27"/>
                  </a:lnTo>
                  <a:lnTo>
                    <a:pt x="98" y="24"/>
                  </a:lnTo>
                  <a:lnTo>
                    <a:pt x="85" y="20"/>
                  </a:lnTo>
                  <a:lnTo>
                    <a:pt x="74" y="15"/>
                  </a:lnTo>
                  <a:lnTo>
                    <a:pt x="63" y="8"/>
                  </a:lnTo>
                  <a:lnTo>
                    <a:pt x="53" y="2"/>
                  </a:lnTo>
                  <a:lnTo>
                    <a:pt x="40" y="0"/>
                  </a:lnTo>
                  <a:lnTo>
                    <a:pt x="31" y="2"/>
                  </a:lnTo>
                  <a:lnTo>
                    <a:pt x="22" y="6"/>
                  </a:lnTo>
                  <a:lnTo>
                    <a:pt x="17" y="14"/>
                  </a:lnTo>
                  <a:close/>
                </a:path>
              </a:pathLst>
            </a:custGeom>
            <a:solidFill>
              <a:schemeClr val="accent5">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06" name="Oval 105"/>
          <p:cNvSpPr/>
          <p:nvPr/>
        </p:nvSpPr>
        <p:spPr>
          <a:xfrm>
            <a:off x="2762250" y="1619250"/>
            <a:ext cx="1314450" cy="13144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Freeform 170"/>
          <p:cNvSpPr/>
          <p:nvPr/>
        </p:nvSpPr>
        <p:spPr>
          <a:xfrm>
            <a:off x="0" y="17462"/>
            <a:ext cx="9144000" cy="6858001"/>
          </a:xfrm>
          <a:custGeom>
            <a:avLst/>
            <a:gdLst>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92702 w 3976778"/>
              <a:gd name="connsiteY37" fmla="*/ 1639018 h 3347049"/>
              <a:gd name="connsiteX38" fmla="*/ 1975449 w 3976778"/>
              <a:gd name="connsiteY38" fmla="*/ 0 h 3347049"/>
              <a:gd name="connsiteX39" fmla="*/ 2053087 w 3976778"/>
              <a:gd name="connsiteY39" fmla="*/ 0 h 3347049"/>
              <a:gd name="connsiteX40" fmla="*/ 2113472 w 3976778"/>
              <a:gd name="connsiteY40" fmla="*/ 8626 h 3347049"/>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59898 w 3976778"/>
              <a:gd name="connsiteY37" fmla="*/ 1643119 h 3347049"/>
              <a:gd name="connsiteX38" fmla="*/ 1975449 w 3976778"/>
              <a:gd name="connsiteY38" fmla="*/ 0 h 3347049"/>
              <a:gd name="connsiteX39" fmla="*/ 2053087 w 3976778"/>
              <a:gd name="connsiteY39" fmla="*/ 0 h 3347049"/>
              <a:gd name="connsiteX40" fmla="*/ 2113472 w 3976778"/>
              <a:gd name="connsiteY40" fmla="*/ 8626 h 3347049"/>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47597 w 3976778"/>
              <a:gd name="connsiteY37" fmla="*/ 1630818 h 3347049"/>
              <a:gd name="connsiteX38" fmla="*/ 1975449 w 3976778"/>
              <a:gd name="connsiteY38" fmla="*/ 0 h 3347049"/>
              <a:gd name="connsiteX39" fmla="*/ 2053087 w 3976778"/>
              <a:gd name="connsiteY39" fmla="*/ 0 h 3347049"/>
              <a:gd name="connsiteX40" fmla="*/ 2113472 w 3976778"/>
              <a:gd name="connsiteY40" fmla="*/ 8626 h 3347049"/>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47597 w 3976778"/>
              <a:gd name="connsiteY37" fmla="*/ 1630818 h 3347049"/>
              <a:gd name="connsiteX38" fmla="*/ 1950846 w 3976778"/>
              <a:gd name="connsiteY38" fmla="*/ 8626 h 3347049"/>
              <a:gd name="connsiteX39" fmla="*/ 2053087 w 3976778"/>
              <a:gd name="connsiteY39" fmla="*/ 0 h 3347049"/>
              <a:gd name="connsiteX40" fmla="*/ 2113472 w 3976778"/>
              <a:gd name="connsiteY40" fmla="*/ 8626 h 3347049"/>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47597 w 3976778"/>
              <a:gd name="connsiteY37" fmla="*/ 1630818 h 3347049"/>
              <a:gd name="connsiteX38" fmla="*/ 1950846 w 3976778"/>
              <a:gd name="connsiteY38" fmla="*/ 8626 h 3347049"/>
              <a:gd name="connsiteX39" fmla="*/ 2048987 w 3976778"/>
              <a:gd name="connsiteY39" fmla="*/ 8626 h 3347049"/>
              <a:gd name="connsiteX40" fmla="*/ 2113472 w 3976778"/>
              <a:gd name="connsiteY40" fmla="*/ 8626 h 3347049"/>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47597 w 3976778"/>
              <a:gd name="connsiteY37" fmla="*/ 1630818 h 3347049"/>
              <a:gd name="connsiteX38" fmla="*/ 1889339 w 3976778"/>
              <a:gd name="connsiteY38" fmla="*/ 8626 h 3347049"/>
              <a:gd name="connsiteX39" fmla="*/ 2048987 w 3976778"/>
              <a:gd name="connsiteY39" fmla="*/ 8626 h 3347049"/>
              <a:gd name="connsiteX40" fmla="*/ 2113472 w 3976778"/>
              <a:gd name="connsiteY40" fmla="*/ 8626 h 3347049"/>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47597 w 3976778"/>
              <a:gd name="connsiteY37" fmla="*/ 1630818 h 3347049"/>
              <a:gd name="connsiteX38" fmla="*/ 1934444 w 3976778"/>
              <a:gd name="connsiteY38" fmla="*/ 8626 h 3347049"/>
              <a:gd name="connsiteX39" fmla="*/ 2048987 w 3976778"/>
              <a:gd name="connsiteY39" fmla="*/ 8626 h 3347049"/>
              <a:gd name="connsiteX40" fmla="*/ 2113472 w 3976778"/>
              <a:gd name="connsiteY40" fmla="*/ 8626 h 3347049"/>
              <a:gd name="connsiteX0" fmla="*/ 2113472 w 3976778"/>
              <a:gd name="connsiteY0" fmla="*/ 8626 h 3347049"/>
              <a:gd name="connsiteX1" fmla="*/ 3899140 w 3976778"/>
              <a:gd name="connsiteY1" fmla="*/ 8626 h 3347049"/>
              <a:gd name="connsiteX2" fmla="*/ 3976778 w 3976778"/>
              <a:gd name="connsiteY2" fmla="*/ 3321169 h 3347049"/>
              <a:gd name="connsiteX3" fmla="*/ 17253 w 3976778"/>
              <a:gd name="connsiteY3" fmla="*/ 3347049 h 3347049"/>
              <a:gd name="connsiteX4" fmla="*/ 0 w 3976778"/>
              <a:gd name="connsiteY4" fmla="*/ 0 h 3347049"/>
              <a:gd name="connsiteX5" fmla="*/ 1940944 w 3976778"/>
              <a:gd name="connsiteY5" fmla="*/ 17252 h 3347049"/>
              <a:gd name="connsiteX6" fmla="*/ 1932317 w 3976778"/>
              <a:gd name="connsiteY6" fmla="*/ 1639018 h 3347049"/>
              <a:gd name="connsiteX7" fmla="*/ 1716657 w 3976778"/>
              <a:gd name="connsiteY7" fmla="*/ 1664898 h 3347049"/>
              <a:gd name="connsiteX8" fmla="*/ 1587261 w 3976778"/>
              <a:gd name="connsiteY8" fmla="*/ 1751162 h 3347049"/>
              <a:gd name="connsiteX9" fmla="*/ 1492370 w 3976778"/>
              <a:gd name="connsiteY9" fmla="*/ 1785668 h 3347049"/>
              <a:gd name="connsiteX10" fmla="*/ 1423359 w 3976778"/>
              <a:gd name="connsiteY10" fmla="*/ 1889184 h 3347049"/>
              <a:gd name="connsiteX11" fmla="*/ 1328468 w 3976778"/>
              <a:gd name="connsiteY11" fmla="*/ 2035834 h 3347049"/>
              <a:gd name="connsiteX12" fmla="*/ 1276710 w 3976778"/>
              <a:gd name="connsiteY12" fmla="*/ 2173856 h 3347049"/>
              <a:gd name="connsiteX13" fmla="*/ 1319842 w 3976778"/>
              <a:gd name="connsiteY13" fmla="*/ 2303252 h 3347049"/>
              <a:gd name="connsiteX14" fmla="*/ 1345721 w 3976778"/>
              <a:gd name="connsiteY14" fmla="*/ 2372264 h 3347049"/>
              <a:gd name="connsiteX15" fmla="*/ 1345721 w 3976778"/>
              <a:gd name="connsiteY15" fmla="*/ 2475781 h 3347049"/>
              <a:gd name="connsiteX16" fmla="*/ 1337095 w 3976778"/>
              <a:gd name="connsiteY16" fmla="*/ 2570671 h 3347049"/>
              <a:gd name="connsiteX17" fmla="*/ 1345721 w 3976778"/>
              <a:gd name="connsiteY17" fmla="*/ 2656935 h 3347049"/>
              <a:gd name="connsiteX18" fmla="*/ 1466491 w 3976778"/>
              <a:gd name="connsiteY18" fmla="*/ 2803584 h 3347049"/>
              <a:gd name="connsiteX19" fmla="*/ 1552755 w 3976778"/>
              <a:gd name="connsiteY19" fmla="*/ 2846717 h 3347049"/>
              <a:gd name="connsiteX20" fmla="*/ 1759789 w 3976778"/>
              <a:gd name="connsiteY20" fmla="*/ 2820837 h 3347049"/>
              <a:gd name="connsiteX21" fmla="*/ 1863306 w 3976778"/>
              <a:gd name="connsiteY21" fmla="*/ 2786332 h 3347049"/>
              <a:gd name="connsiteX22" fmla="*/ 1992702 w 3976778"/>
              <a:gd name="connsiteY22" fmla="*/ 2812211 h 3347049"/>
              <a:gd name="connsiteX23" fmla="*/ 2061713 w 3976778"/>
              <a:gd name="connsiteY23" fmla="*/ 2846717 h 3347049"/>
              <a:gd name="connsiteX24" fmla="*/ 2182483 w 3976778"/>
              <a:gd name="connsiteY24" fmla="*/ 2846717 h 3347049"/>
              <a:gd name="connsiteX25" fmla="*/ 2311879 w 3976778"/>
              <a:gd name="connsiteY25" fmla="*/ 2846717 h 3347049"/>
              <a:gd name="connsiteX26" fmla="*/ 2398144 w 3976778"/>
              <a:gd name="connsiteY26" fmla="*/ 2881222 h 3347049"/>
              <a:gd name="connsiteX27" fmla="*/ 2579298 w 3976778"/>
              <a:gd name="connsiteY27" fmla="*/ 2863969 h 3347049"/>
              <a:gd name="connsiteX28" fmla="*/ 2622430 w 3976778"/>
              <a:gd name="connsiteY28" fmla="*/ 2613803 h 3347049"/>
              <a:gd name="connsiteX29" fmla="*/ 2527540 w 3976778"/>
              <a:gd name="connsiteY29" fmla="*/ 2484407 h 3347049"/>
              <a:gd name="connsiteX30" fmla="*/ 2501661 w 3976778"/>
              <a:gd name="connsiteY30" fmla="*/ 2216988 h 3347049"/>
              <a:gd name="connsiteX31" fmla="*/ 2501661 w 3976778"/>
              <a:gd name="connsiteY31" fmla="*/ 1984075 h 3347049"/>
              <a:gd name="connsiteX32" fmla="*/ 2441276 w 3976778"/>
              <a:gd name="connsiteY32" fmla="*/ 1837426 h 3347049"/>
              <a:gd name="connsiteX33" fmla="*/ 2303253 w 3976778"/>
              <a:gd name="connsiteY33" fmla="*/ 1751162 h 3347049"/>
              <a:gd name="connsiteX34" fmla="*/ 2182483 w 3976778"/>
              <a:gd name="connsiteY34" fmla="*/ 1690777 h 3347049"/>
              <a:gd name="connsiteX35" fmla="*/ 2104846 w 3976778"/>
              <a:gd name="connsiteY35" fmla="*/ 1673524 h 3347049"/>
              <a:gd name="connsiteX36" fmla="*/ 2027208 w 3976778"/>
              <a:gd name="connsiteY36" fmla="*/ 1630392 h 3347049"/>
              <a:gd name="connsiteX37" fmla="*/ 1922994 w 3976778"/>
              <a:gd name="connsiteY37" fmla="*/ 1639019 h 3347049"/>
              <a:gd name="connsiteX38" fmla="*/ 1934444 w 3976778"/>
              <a:gd name="connsiteY38" fmla="*/ 8626 h 3347049"/>
              <a:gd name="connsiteX39" fmla="*/ 2048987 w 3976778"/>
              <a:gd name="connsiteY39" fmla="*/ 8626 h 3347049"/>
              <a:gd name="connsiteX40" fmla="*/ 2113472 w 3976778"/>
              <a:gd name="connsiteY40" fmla="*/ 8626 h 3347049"/>
              <a:gd name="connsiteX0" fmla="*/ 2113472 w 7643004"/>
              <a:gd name="connsiteY0" fmla="*/ 8626 h 3347049"/>
              <a:gd name="connsiteX1" fmla="*/ 7643004 w 7643004"/>
              <a:gd name="connsiteY1" fmla="*/ 8626 h 3347049"/>
              <a:gd name="connsiteX2" fmla="*/ 3976778 w 7643004"/>
              <a:gd name="connsiteY2" fmla="*/ 3321169 h 3347049"/>
              <a:gd name="connsiteX3" fmla="*/ 17253 w 7643004"/>
              <a:gd name="connsiteY3" fmla="*/ 3347049 h 3347049"/>
              <a:gd name="connsiteX4" fmla="*/ 0 w 7643004"/>
              <a:gd name="connsiteY4" fmla="*/ 0 h 3347049"/>
              <a:gd name="connsiteX5" fmla="*/ 1940944 w 7643004"/>
              <a:gd name="connsiteY5" fmla="*/ 17252 h 3347049"/>
              <a:gd name="connsiteX6" fmla="*/ 1932317 w 7643004"/>
              <a:gd name="connsiteY6" fmla="*/ 1639018 h 3347049"/>
              <a:gd name="connsiteX7" fmla="*/ 1716657 w 7643004"/>
              <a:gd name="connsiteY7" fmla="*/ 1664898 h 3347049"/>
              <a:gd name="connsiteX8" fmla="*/ 1587261 w 7643004"/>
              <a:gd name="connsiteY8" fmla="*/ 1751162 h 3347049"/>
              <a:gd name="connsiteX9" fmla="*/ 1492370 w 7643004"/>
              <a:gd name="connsiteY9" fmla="*/ 1785668 h 3347049"/>
              <a:gd name="connsiteX10" fmla="*/ 1423359 w 7643004"/>
              <a:gd name="connsiteY10" fmla="*/ 1889184 h 3347049"/>
              <a:gd name="connsiteX11" fmla="*/ 1328468 w 7643004"/>
              <a:gd name="connsiteY11" fmla="*/ 2035834 h 3347049"/>
              <a:gd name="connsiteX12" fmla="*/ 1276710 w 7643004"/>
              <a:gd name="connsiteY12" fmla="*/ 2173856 h 3347049"/>
              <a:gd name="connsiteX13" fmla="*/ 1319842 w 7643004"/>
              <a:gd name="connsiteY13" fmla="*/ 2303252 h 3347049"/>
              <a:gd name="connsiteX14" fmla="*/ 1345721 w 7643004"/>
              <a:gd name="connsiteY14" fmla="*/ 2372264 h 3347049"/>
              <a:gd name="connsiteX15" fmla="*/ 1345721 w 7643004"/>
              <a:gd name="connsiteY15" fmla="*/ 2475781 h 3347049"/>
              <a:gd name="connsiteX16" fmla="*/ 1337095 w 7643004"/>
              <a:gd name="connsiteY16" fmla="*/ 2570671 h 3347049"/>
              <a:gd name="connsiteX17" fmla="*/ 1345721 w 7643004"/>
              <a:gd name="connsiteY17" fmla="*/ 2656935 h 3347049"/>
              <a:gd name="connsiteX18" fmla="*/ 1466491 w 7643004"/>
              <a:gd name="connsiteY18" fmla="*/ 2803584 h 3347049"/>
              <a:gd name="connsiteX19" fmla="*/ 1552755 w 7643004"/>
              <a:gd name="connsiteY19" fmla="*/ 2846717 h 3347049"/>
              <a:gd name="connsiteX20" fmla="*/ 1759789 w 7643004"/>
              <a:gd name="connsiteY20" fmla="*/ 2820837 h 3347049"/>
              <a:gd name="connsiteX21" fmla="*/ 1863306 w 7643004"/>
              <a:gd name="connsiteY21" fmla="*/ 2786332 h 3347049"/>
              <a:gd name="connsiteX22" fmla="*/ 1992702 w 7643004"/>
              <a:gd name="connsiteY22" fmla="*/ 2812211 h 3347049"/>
              <a:gd name="connsiteX23" fmla="*/ 2061713 w 7643004"/>
              <a:gd name="connsiteY23" fmla="*/ 2846717 h 3347049"/>
              <a:gd name="connsiteX24" fmla="*/ 2182483 w 7643004"/>
              <a:gd name="connsiteY24" fmla="*/ 2846717 h 3347049"/>
              <a:gd name="connsiteX25" fmla="*/ 2311879 w 7643004"/>
              <a:gd name="connsiteY25" fmla="*/ 2846717 h 3347049"/>
              <a:gd name="connsiteX26" fmla="*/ 2398144 w 7643004"/>
              <a:gd name="connsiteY26" fmla="*/ 2881222 h 3347049"/>
              <a:gd name="connsiteX27" fmla="*/ 2579298 w 7643004"/>
              <a:gd name="connsiteY27" fmla="*/ 2863969 h 3347049"/>
              <a:gd name="connsiteX28" fmla="*/ 2622430 w 7643004"/>
              <a:gd name="connsiteY28" fmla="*/ 2613803 h 3347049"/>
              <a:gd name="connsiteX29" fmla="*/ 2527540 w 7643004"/>
              <a:gd name="connsiteY29" fmla="*/ 2484407 h 3347049"/>
              <a:gd name="connsiteX30" fmla="*/ 2501661 w 7643004"/>
              <a:gd name="connsiteY30" fmla="*/ 2216988 h 3347049"/>
              <a:gd name="connsiteX31" fmla="*/ 2501661 w 7643004"/>
              <a:gd name="connsiteY31" fmla="*/ 1984075 h 3347049"/>
              <a:gd name="connsiteX32" fmla="*/ 2441276 w 7643004"/>
              <a:gd name="connsiteY32" fmla="*/ 1837426 h 3347049"/>
              <a:gd name="connsiteX33" fmla="*/ 2303253 w 7643004"/>
              <a:gd name="connsiteY33" fmla="*/ 1751162 h 3347049"/>
              <a:gd name="connsiteX34" fmla="*/ 2182483 w 7643004"/>
              <a:gd name="connsiteY34" fmla="*/ 1690777 h 3347049"/>
              <a:gd name="connsiteX35" fmla="*/ 2104846 w 7643004"/>
              <a:gd name="connsiteY35" fmla="*/ 1673524 h 3347049"/>
              <a:gd name="connsiteX36" fmla="*/ 2027208 w 7643004"/>
              <a:gd name="connsiteY36" fmla="*/ 1630392 h 3347049"/>
              <a:gd name="connsiteX37" fmla="*/ 1922994 w 7643004"/>
              <a:gd name="connsiteY37" fmla="*/ 1639019 h 3347049"/>
              <a:gd name="connsiteX38" fmla="*/ 1934444 w 7643004"/>
              <a:gd name="connsiteY38" fmla="*/ 8626 h 3347049"/>
              <a:gd name="connsiteX39" fmla="*/ 2048987 w 7643004"/>
              <a:gd name="connsiteY39" fmla="*/ 8626 h 3347049"/>
              <a:gd name="connsiteX40" fmla="*/ 2113472 w 7643004"/>
              <a:gd name="connsiteY40" fmla="*/ 8626 h 3347049"/>
              <a:gd name="connsiteX0" fmla="*/ 2113472 w 7643004"/>
              <a:gd name="connsiteY0" fmla="*/ 8626 h 6866626"/>
              <a:gd name="connsiteX1" fmla="*/ 7643004 w 7643004"/>
              <a:gd name="connsiteY1" fmla="*/ 8626 h 6866626"/>
              <a:gd name="connsiteX2" fmla="*/ 7643004 w 7643004"/>
              <a:gd name="connsiteY2" fmla="*/ 6866626 h 6866626"/>
              <a:gd name="connsiteX3" fmla="*/ 17253 w 7643004"/>
              <a:gd name="connsiteY3" fmla="*/ 3347049 h 6866626"/>
              <a:gd name="connsiteX4" fmla="*/ 0 w 7643004"/>
              <a:gd name="connsiteY4" fmla="*/ 0 h 6866626"/>
              <a:gd name="connsiteX5" fmla="*/ 1940944 w 7643004"/>
              <a:gd name="connsiteY5" fmla="*/ 17252 h 6866626"/>
              <a:gd name="connsiteX6" fmla="*/ 1932317 w 7643004"/>
              <a:gd name="connsiteY6" fmla="*/ 1639018 h 6866626"/>
              <a:gd name="connsiteX7" fmla="*/ 1716657 w 7643004"/>
              <a:gd name="connsiteY7" fmla="*/ 1664898 h 6866626"/>
              <a:gd name="connsiteX8" fmla="*/ 1587261 w 7643004"/>
              <a:gd name="connsiteY8" fmla="*/ 1751162 h 6866626"/>
              <a:gd name="connsiteX9" fmla="*/ 1492370 w 7643004"/>
              <a:gd name="connsiteY9" fmla="*/ 1785668 h 6866626"/>
              <a:gd name="connsiteX10" fmla="*/ 1423359 w 7643004"/>
              <a:gd name="connsiteY10" fmla="*/ 1889184 h 6866626"/>
              <a:gd name="connsiteX11" fmla="*/ 1328468 w 7643004"/>
              <a:gd name="connsiteY11" fmla="*/ 2035834 h 6866626"/>
              <a:gd name="connsiteX12" fmla="*/ 1276710 w 7643004"/>
              <a:gd name="connsiteY12" fmla="*/ 2173856 h 6866626"/>
              <a:gd name="connsiteX13" fmla="*/ 1319842 w 7643004"/>
              <a:gd name="connsiteY13" fmla="*/ 2303252 h 6866626"/>
              <a:gd name="connsiteX14" fmla="*/ 1345721 w 7643004"/>
              <a:gd name="connsiteY14" fmla="*/ 2372264 h 6866626"/>
              <a:gd name="connsiteX15" fmla="*/ 1345721 w 7643004"/>
              <a:gd name="connsiteY15" fmla="*/ 2475781 h 6866626"/>
              <a:gd name="connsiteX16" fmla="*/ 1337095 w 7643004"/>
              <a:gd name="connsiteY16" fmla="*/ 2570671 h 6866626"/>
              <a:gd name="connsiteX17" fmla="*/ 1345721 w 7643004"/>
              <a:gd name="connsiteY17" fmla="*/ 2656935 h 6866626"/>
              <a:gd name="connsiteX18" fmla="*/ 1466491 w 7643004"/>
              <a:gd name="connsiteY18" fmla="*/ 2803584 h 6866626"/>
              <a:gd name="connsiteX19" fmla="*/ 1552755 w 7643004"/>
              <a:gd name="connsiteY19" fmla="*/ 2846717 h 6866626"/>
              <a:gd name="connsiteX20" fmla="*/ 1759789 w 7643004"/>
              <a:gd name="connsiteY20" fmla="*/ 2820837 h 6866626"/>
              <a:gd name="connsiteX21" fmla="*/ 1863306 w 7643004"/>
              <a:gd name="connsiteY21" fmla="*/ 2786332 h 6866626"/>
              <a:gd name="connsiteX22" fmla="*/ 1992702 w 7643004"/>
              <a:gd name="connsiteY22" fmla="*/ 2812211 h 6866626"/>
              <a:gd name="connsiteX23" fmla="*/ 2061713 w 7643004"/>
              <a:gd name="connsiteY23" fmla="*/ 2846717 h 6866626"/>
              <a:gd name="connsiteX24" fmla="*/ 2182483 w 7643004"/>
              <a:gd name="connsiteY24" fmla="*/ 2846717 h 6866626"/>
              <a:gd name="connsiteX25" fmla="*/ 2311879 w 7643004"/>
              <a:gd name="connsiteY25" fmla="*/ 2846717 h 6866626"/>
              <a:gd name="connsiteX26" fmla="*/ 2398144 w 7643004"/>
              <a:gd name="connsiteY26" fmla="*/ 2881222 h 6866626"/>
              <a:gd name="connsiteX27" fmla="*/ 2579298 w 7643004"/>
              <a:gd name="connsiteY27" fmla="*/ 2863969 h 6866626"/>
              <a:gd name="connsiteX28" fmla="*/ 2622430 w 7643004"/>
              <a:gd name="connsiteY28" fmla="*/ 2613803 h 6866626"/>
              <a:gd name="connsiteX29" fmla="*/ 2527540 w 7643004"/>
              <a:gd name="connsiteY29" fmla="*/ 2484407 h 6866626"/>
              <a:gd name="connsiteX30" fmla="*/ 2501661 w 7643004"/>
              <a:gd name="connsiteY30" fmla="*/ 2216988 h 6866626"/>
              <a:gd name="connsiteX31" fmla="*/ 2501661 w 7643004"/>
              <a:gd name="connsiteY31" fmla="*/ 1984075 h 6866626"/>
              <a:gd name="connsiteX32" fmla="*/ 2441276 w 7643004"/>
              <a:gd name="connsiteY32" fmla="*/ 1837426 h 6866626"/>
              <a:gd name="connsiteX33" fmla="*/ 2303253 w 7643004"/>
              <a:gd name="connsiteY33" fmla="*/ 1751162 h 6866626"/>
              <a:gd name="connsiteX34" fmla="*/ 2182483 w 7643004"/>
              <a:gd name="connsiteY34" fmla="*/ 1690777 h 6866626"/>
              <a:gd name="connsiteX35" fmla="*/ 2104846 w 7643004"/>
              <a:gd name="connsiteY35" fmla="*/ 1673524 h 6866626"/>
              <a:gd name="connsiteX36" fmla="*/ 2027208 w 7643004"/>
              <a:gd name="connsiteY36" fmla="*/ 1630392 h 6866626"/>
              <a:gd name="connsiteX37" fmla="*/ 1922994 w 7643004"/>
              <a:gd name="connsiteY37" fmla="*/ 1639019 h 6866626"/>
              <a:gd name="connsiteX38" fmla="*/ 1934444 w 7643004"/>
              <a:gd name="connsiteY38" fmla="*/ 8626 h 6866626"/>
              <a:gd name="connsiteX39" fmla="*/ 2048987 w 7643004"/>
              <a:gd name="connsiteY39" fmla="*/ 8626 h 6866626"/>
              <a:gd name="connsiteX40" fmla="*/ 2113472 w 7643004"/>
              <a:gd name="connsiteY40" fmla="*/ 8626 h 6866626"/>
              <a:gd name="connsiteX0" fmla="*/ 3614468 w 9144000"/>
              <a:gd name="connsiteY0" fmla="*/ 8626 h 6866626"/>
              <a:gd name="connsiteX1" fmla="*/ 9144000 w 9144000"/>
              <a:gd name="connsiteY1" fmla="*/ 8626 h 6866626"/>
              <a:gd name="connsiteX2" fmla="*/ 9144000 w 9144000"/>
              <a:gd name="connsiteY2" fmla="*/ 6866626 h 6866626"/>
              <a:gd name="connsiteX3" fmla="*/ 0 w 9144000"/>
              <a:gd name="connsiteY3" fmla="*/ 6866625 h 6866626"/>
              <a:gd name="connsiteX4" fmla="*/ 1500996 w 9144000"/>
              <a:gd name="connsiteY4" fmla="*/ 0 h 6866626"/>
              <a:gd name="connsiteX5" fmla="*/ 3441940 w 9144000"/>
              <a:gd name="connsiteY5" fmla="*/ 17252 h 6866626"/>
              <a:gd name="connsiteX6" fmla="*/ 3433313 w 9144000"/>
              <a:gd name="connsiteY6" fmla="*/ 1639018 h 6866626"/>
              <a:gd name="connsiteX7" fmla="*/ 3217653 w 9144000"/>
              <a:gd name="connsiteY7" fmla="*/ 1664898 h 6866626"/>
              <a:gd name="connsiteX8" fmla="*/ 3088257 w 9144000"/>
              <a:gd name="connsiteY8" fmla="*/ 1751162 h 6866626"/>
              <a:gd name="connsiteX9" fmla="*/ 2993366 w 9144000"/>
              <a:gd name="connsiteY9" fmla="*/ 1785668 h 6866626"/>
              <a:gd name="connsiteX10" fmla="*/ 2924355 w 9144000"/>
              <a:gd name="connsiteY10" fmla="*/ 1889184 h 6866626"/>
              <a:gd name="connsiteX11" fmla="*/ 2829464 w 9144000"/>
              <a:gd name="connsiteY11" fmla="*/ 2035834 h 6866626"/>
              <a:gd name="connsiteX12" fmla="*/ 2777706 w 9144000"/>
              <a:gd name="connsiteY12" fmla="*/ 2173856 h 6866626"/>
              <a:gd name="connsiteX13" fmla="*/ 2820838 w 9144000"/>
              <a:gd name="connsiteY13" fmla="*/ 2303252 h 6866626"/>
              <a:gd name="connsiteX14" fmla="*/ 2846717 w 9144000"/>
              <a:gd name="connsiteY14" fmla="*/ 2372264 h 6866626"/>
              <a:gd name="connsiteX15" fmla="*/ 2846717 w 9144000"/>
              <a:gd name="connsiteY15" fmla="*/ 2475781 h 6866626"/>
              <a:gd name="connsiteX16" fmla="*/ 2838091 w 9144000"/>
              <a:gd name="connsiteY16" fmla="*/ 2570671 h 6866626"/>
              <a:gd name="connsiteX17" fmla="*/ 2846717 w 9144000"/>
              <a:gd name="connsiteY17" fmla="*/ 2656935 h 6866626"/>
              <a:gd name="connsiteX18" fmla="*/ 2967487 w 9144000"/>
              <a:gd name="connsiteY18" fmla="*/ 2803584 h 6866626"/>
              <a:gd name="connsiteX19" fmla="*/ 3053751 w 9144000"/>
              <a:gd name="connsiteY19" fmla="*/ 2846717 h 6866626"/>
              <a:gd name="connsiteX20" fmla="*/ 3260785 w 9144000"/>
              <a:gd name="connsiteY20" fmla="*/ 2820837 h 6866626"/>
              <a:gd name="connsiteX21" fmla="*/ 3364302 w 9144000"/>
              <a:gd name="connsiteY21" fmla="*/ 2786332 h 6866626"/>
              <a:gd name="connsiteX22" fmla="*/ 3493698 w 9144000"/>
              <a:gd name="connsiteY22" fmla="*/ 2812211 h 6866626"/>
              <a:gd name="connsiteX23" fmla="*/ 3562709 w 9144000"/>
              <a:gd name="connsiteY23" fmla="*/ 2846717 h 6866626"/>
              <a:gd name="connsiteX24" fmla="*/ 3683479 w 9144000"/>
              <a:gd name="connsiteY24" fmla="*/ 2846717 h 6866626"/>
              <a:gd name="connsiteX25" fmla="*/ 3812875 w 9144000"/>
              <a:gd name="connsiteY25" fmla="*/ 2846717 h 6866626"/>
              <a:gd name="connsiteX26" fmla="*/ 3899140 w 9144000"/>
              <a:gd name="connsiteY26" fmla="*/ 2881222 h 6866626"/>
              <a:gd name="connsiteX27" fmla="*/ 4080294 w 9144000"/>
              <a:gd name="connsiteY27" fmla="*/ 2863969 h 6866626"/>
              <a:gd name="connsiteX28" fmla="*/ 4123426 w 9144000"/>
              <a:gd name="connsiteY28" fmla="*/ 2613803 h 6866626"/>
              <a:gd name="connsiteX29" fmla="*/ 4028536 w 9144000"/>
              <a:gd name="connsiteY29" fmla="*/ 2484407 h 6866626"/>
              <a:gd name="connsiteX30" fmla="*/ 4002657 w 9144000"/>
              <a:gd name="connsiteY30" fmla="*/ 2216988 h 6866626"/>
              <a:gd name="connsiteX31" fmla="*/ 4002657 w 9144000"/>
              <a:gd name="connsiteY31" fmla="*/ 1984075 h 6866626"/>
              <a:gd name="connsiteX32" fmla="*/ 3942272 w 9144000"/>
              <a:gd name="connsiteY32" fmla="*/ 1837426 h 6866626"/>
              <a:gd name="connsiteX33" fmla="*/ 3804249 w 9144000"/>
              <a:gd name="connsiteY33" fmla="*/ 1751162 h 6866626"/>
              <a:gd name="connsiteX34" fmla="*/ 3683479 w 9144000"/>
              <a:gd name="connsiteY34" fmla="*/ 1690777 h 6866626"/>
              <a:gd name="connsiteX35" fmla="*/ 3605842 w 9144000"/>
              <a:gd name="connsiteY35" fmla="*/ 1673524 h 6866626"/>
              <a:gd name="connsiteX36" fmla="*/ 3528204 w 9144000"/>
              <a:gd name="connsiteY36" fmla="*/ 1630392 h 6866626"/>
              <a:gd name="connsiteX37" fmla="*/ 3423990 w 9144000"/>
              <a:gd name="connsiteY37" fmla="*/ 1639019 h 6866626"/>
              <a:gd name="connsiteX38" fmla="*/ 3435440 w 9144000"/>
              <a:gd name="connsiteY38" fmla="*/ 8626 h 6866626"/>
              <a:gd name="connsiteX39" fmla="*/ 3549983 w 9144000"/>
              <a:gd name="connsiteY39" fmla="*/ 8626 h 6866626"/>
              <a:gd name="connsiteX40" fmla="*/ 3614468 w 9144000"/>
              <a:gd name="connsiteY40" fmla="*/ 8626 h 6866626"/>
              <a:gd name="connsiteX0" fmla="*/ 3614468 w 9144000"/>
              <a:gd name="connsiteY0" fmla="*/ 1 h 6858001"/>
              <a:gd name="connsiteX1" fmla="*/ 9144000 w 9144000"/>
              <a:gd name="connsiteY1" fmla="*/ 1 h 6858001"/>
              <a:gd name="connsiteX2" fmla="*/ 9144000 w 9144000"/>
              <a:gd name="connsiteY2" fmla="*/ 6858001 h 6858001"/>
              <a:gd name="connsiteX3" fmla="*/ 0 w 9144000"/>
              <a:gd name="connsiteY3" fmla="*/ 6858000 h 6858001"/>
              <a:gd name="connsiteX4" fmla="*/ 0 w 9144000"/>
              <a:gd name="connsiteY4" fmla="*/ 0 h 6858001"/>
              <a:gd name="connsiteX5" fmla="*/ 3441940 w 9144000"/>
              <a:gd name="connsiteY5" fmla="*/ 8627 h 6858001"/>
              <a:gd name="connsiteX6" fmla="*/ 3433313 w 9144000"/>
              <a:gd name="connsiteY6" fmla="*/ 1630393 h 6858001"/>
              <a:gd name="connsiteX7" fmla="*/ 3217653 w 9144000"/>
              <a:gd name="connsiteY7" fmla="*/ 1656273 h 6858001"/>
              <a:gd name="connsiteX8" fmla="*/ 3088257 w 9144000"/>
              <a:gd name="connsiteY8" fmla="*/ 1742537 h 6858001"/>
              <a:gd name="connsiteX9" fmla="*/ 2993366 w 9144000"/>
              <a:gd name="connsiteY9" fmla="*/ 1777043 h 6858001"/>
              <a:gd name="connsiteX10" fmla="*/ 2924355 w 9144000"/>
              <a:gd name="connsiteY10" fmla="*/ 1880559 h 6858001"/>
              <a:gd name="connsiteX11" fmla="*/ 2829464 w 9144000"/>
              <a:gd name="connsiteY11" fmla="*/ 2027209 h 6858001"/>
              <a:gd name="connsiteX12" fmla="*/ 2777706 w 9144000"/>
              <a:gd name="connsiteY12" fmla="*/ 2165231 h 6858001"/>
              <a:gd name="connsiteX13" fmla="*/ 2820838 w 9144000"/>
              <a:gd name="connsiteY13" fmla="*/ 2294627 h 6858001"/>
              <a:gd name="connsiteX14" fmla="*/ 2846717 w 9144000"/>
              <a:gd name="connsiteY14" fmla="*/ 2363639 h 6858001"/>
              <a:gd name="connsiteX15" fmla="*/ 2846717 w 9144000"/>
              <a:gd name="connsiteY15" fmla="*/ 2467156 h 6858001"/>
              <a:gd name="connsiteX16" fmla="*/ 2838091 w 9144000"/>
              <a:gd name="connsiteY16" fmla="*/ 2562046 h 6858001"/>
              <a:gd name="connsiteX17" fmla="*/ 2846717 w 9144000"/>
              <a:gd name="connsiteY17" fmla="*/ 2648310 h 6858001"/>
              <a:gd name="connsiteX18" fmla="*/ 2967487 w 9144000"/>
              <a:gd name="connsiteY18" fmla="*/ 2794959 h 6858001"/>
              <a:gd name="connsiteX19" fmla="*/ 3053751 w 9144000"/>
              <a:gd name="connsiteY19" fmla="*/ 2838092 h 6858001"/>
              <a:gd name="connsiteX20" fmla="*/ 3260785 w 9144000"/>
              <a:gd name="connsiteY20" fmla="*/ 2812212 h 6858001"/>
              <a:gd name="connsiteX21" fmla="*/ 3364302 w 9144000"/>
              <a:gd name="connsiteY21" fmla="*/ 2777707 h 6858001"/>
              <a:gd name="connsiteX22" fmla="*/ 3493698 w 9144000"/>
              <a:gd name="connsiteY22" fmla="*/ 2803586 h 6858001"/>
              <a:gd name="connsiteX23" fmla="*/ 3562709 w 9144000"/>
              <a:gd name="connsiteY23" fmla="*/ 2838092 h 6858001"/>
              <a:gd name="connsiteX24" fmla="*/ 3683479 w 9144000"/>
              <a:gd name="connsiteY24" fmla="*/ 2838092 h 6858001"/>
              <a:gd name="connsiteX25" fmla="*/ 3812875 w 9144000"/>
              <a:gd name="connsiteY25" fmla="*/ 2838092 h 6858001"/>
              <a:gd name="connsiteX26" fmla="*/ 3899140 w 9144000"/>
              <a:gd name="connsiteY26" fmla="*/ 2872597 h 6858001"/>
              <a:gd name="connsiteX27" fmla="*/ 4080294 w 9144000"/>
              <a:gd name="connsiteY27" fmla="*/ 2855344 h 6858001"/>
              <a:gd name="connsiteX28" fmla="*/ 4123426 w 9144000"/>
              <a:gd name="connsiteY28" fmla="*/ 2605178 h 6858001"/>
              <a:gd name="connsiteX29" fmla="*/ 4028536 w 9144000"/>
              <a:gd name="connsiteY29" fmla="*/ 2475782 h 6858001"/>
              <a:gd name="connsiteX30" fmla="*/ 4002657 w 9144000"/>
              <a:gd name="connsiteY30" fmla="*/ 2208363 h 6858001"/>
              <a:gd name="connsiteX31" fmla="*/ 4002657 w 9144000"/>
              <a:gd name="connsiteY31" fmla="*/ 1975450 h 6858001"/>
              <a:gd name="connsiteX32" fmla="*/ 3942272 w 9144000"/>
              <a:gd name="connsiteY32" fmla="*/ 1828801 h 6858001"/>
              <a:gd name="connsiteX33" fmla="*/ 3804249 w 9144000"/>
              <a:gd name="connsiteY33" fmla="*/ 1742537 h 6858001"/>
              <a:gd name="connsiteX34" fmla="*/ 3683479 w 9144000"/>
              <a:gd name="connsiteY34" fmla="*/ 1682152 h 6858001"/>
              <a:gd name="connsiteX35" fmla="*/ 3605842 w 9144000"/>
              <a:gd name="connsiteY35" fmla="*/ 1664899 h 6858001"/>
              <a:gd name="connsiteX36" fmla="*/ 3528204 w 9144000"/>
              <a:gd name="connsiteY36" fmla="*/ 1621767 h 6858001"/>
              <a:gd name="connsiteX37" fmla="*/ 3423990 w 9144000"/>
              <a:gd name="connsiteY37" fmla="*/ 1630394 h 6858001"/>
              <a:gd name="connsiteX38" fmla="*/ 3435440 w 9144000"/>
              <a:gd name="connsiteY38" fmla="*/ 1 h 6858001"/>
              <a:gd name="connsiteX39" fmla="*/ 3549983 w 9144000"/>
              <a:gd name="connsiteY39" fmla="*/ 1 h 6858001"/>
              <a:gd name="connsiteX40" fmla="*/ 3614468 w 9144000"/>
              <a:gd name="connsiteY40"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144000" h="6858001">
                <a:moveTo>
                  <a:pt x="3614468" y="1"/>
                </a:moveTo>
                <a:lnTo>
                  <a:pt x="9144000" y="1"/>
                </a:lnTo>
                <a:lnTo>
                  <a:pt x="9144000" y="6858001"/>
                </a:lnTo>
                <a:lnTo>
                  <a:pt x="0" y="6858000"/>
                </a:lnTo>
                <a:lnTo>
                  <a:pt x="0" y="0"/>
                </a:lnTo>
                <a:lnTo>
                  <a:pt x="3441940" y="8627"/>
                </a:lnTo>
                <a:cubicBezTo>
                  <a:pt x="3439064" y="549216"/>
                  <a:pt x="3436189" y="1089804"/>
                  <a:pt x="3433313" y="1630393"/>
                </a:cubicBezTo>
                <a:lnTo>
                  <a:pt x="3217653" y="1656273"/>
                </a:lnTo>
                <a:lnTo>
                  <a:pt x="3088257" y="1742537"/>
                </a:lnTo>
                <a:lnTo>
                  <a:pt x="2993366" y="1777043"/>
                </a:lnTo>
                <a:lnTo>
                  <a:pt x="2924355" y="1880559"/>
                </a:lnTo>
                <a:lnTo>
                  <a:pt x="2829464" y="2027209"/>
                </a:lnTo>
                <a:lnTo>
                  <a:pt x="2777706" y="2165231"/>
                </a:lnTo>
                <a:lnTo>
                  <a:pt x="2820838" y="2294627"/>
                </a:lnTo>
                <a:lnTo>
                  <a:pt x="2846717" y="2363639"/>
                </a:lnTo>
                <a:lnTo>
                  <a:pt x="2846717" y="2467156"/>
                </a:lnTo>
                <a:lnTo>
                  <a:pt x="2838091" y="2562046"/>
                </a:lnTo>
                <a:lnTo>
                  <a:pt x="2846717" y="2648310"/>
                </a:lnTo>
                <a:lnTo>
                  <a:pt x="2967487" y="2794959"/>
                </a:lnTo>
                <a:lnTo>
                  <a:pt x="3053751" y="2838092"/>
                </a:lnTo>
                <a:lnTo>
                  <a:pt x="3260785" y="2812212"/>
                </a:lnTo>
                <a:lnTo>
                  <a:pt x="3364302" y="2777707"/>
                </a:lnTo>
                <a:lnTo>
                  <a:pt x="3493698" y="2803586"/>
                </a:lnTo>
                <a:lnTo>
                  <a:pt x="3562709" y="2838092"/>
                </a:lnTo>
                <a:lnTo>
                  <a:pt x="3683479" y="2838092"/>
                </a:lnTo>
                <a:lnTo>
                  <a:pt x="3812875" y="2838092"/>
                </a:lnTo>
                <a:lnTo>
                  <a:pt x="3899140" y="2872597"/>
                </a:lnTo>
                <a:lnTo>
                  <a:pt x="4080294" y="2855344"/>
                </a:lnTo>
                <a:lnTo>
                  <a:pt x="4123426" y="2605178"/>
                </a:lnTo>
                <a:lnTo>
                  <a:pt x="4028536" y="2475782"/>
                </a:lnTo>
                <a:lnTo>
                  <a:pt x="4002657" y="2208363"/>
                </a:lnTo>
                <a:lnTo>
                  <a:pt x="4002657" y="1975450"/>
                </a:lnTo>
                <a:lnTo>
                  <a:pt x="3942272" y="1828801"/>
                </a:lnTo>
                <a:lnTo>
                  <a:pt x="3804249" y="1742537"/>
                </a:lnTo>
                <a:lnTo>
                  <a:pt x="3683479" y="1682152"/>
                </a:lnTo>
                <a:lnTo>
                  <a:pt x="3605842" y="1664899"/>
                </a:lnTo>
                <a:lnTo>
                  <a:pt x="3528204" y="1621767"/>
                </a:lnTo>
                <a:lnTo>
                  <a:pt x="3423990" y="1630394"/>
                </a:lnTo>
                <a:cubicBezTo>
                  <a:pt x="3427807" y="1086930"/>
                  <a:pt x="3431623" y="543465"/>
                  <a:pt x="3435440" y="1"/>
                </a:cubicBezTo>
                <a:lnTo>
                  <a:pt x="3549983" y="1"/>
                </a:lnTo>
                <a:lnTo>
                  <a:pt x="3614468" y="1"/>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C:\Users\Stan\Pictures\Microsoft Clip Organizer\j0203118.wmf"/>
          <p:cNvPicPr>
            <a:picLocks noChangeAspect="1" noChangeArrowheads="1"/>
          </p:cNvPicPr>
          <p:nvPr/>
        </p:nvPicPr>
        <p:blipFill>
          <a:blip r:embed="rId4" cstate="print"/>
          <a:srcRect/>
          <a:stretch>
            <a:fillRect/>
          </a:stretch>
        </p:blipFill>
        <p:spPr bwMode="auto">
          <a:xfrm flipH="1">
            <a:off x="0" y="4517136"/>
            <a:ext cx="1222273" cy="1810512"/>
          </a:xfrm>
          <a:prstGeom prst="rect">
            <a:avLst/>
          </a:prstGeom>
          <a:noFill/>
        </p:spPr>
      </p:pic>
      <p:pic>
        <p:nvPicPr>
          <p:cNvPr id="3075" name="Picture 3" descr="C:\Users\Stan\Pictures\Microsoft Clip Organizer\j0203008.wmf"/>
          <p:cNvPicPr>
            <a:picLocks noChangeAspect="1" noChangeArrowheads="1"/>
          </p:cNvPicPr>
          <p:nvPr/>
        </p:nvPicPr>
        <p:blipFill>
          <a:blip r:embed="rId5" cstate="print"/>
          <a:srcRect/>
          <a:stretch>
            <a:fillRect/>
          </a:stretch>
        </p:blipFill>
        <p:spPr bwMode="auto">
          <a:xfrm flipH="1">
            <a:off x="562003" y="4279392"/>
            <a:ext cx="1297154" cy="2084832"/>
          </a:xfrm>
          <a:prstGeom prst="rect">
            <a:avLst/>
          </a:prstGeom>
          <a:noFill/>
        </p:spPr>
      </p:pic>
      <p:pic>
        <p:nvPicPr>
          <p:cNvPr id="176" name="Picture 4" descr="C:\Users\Stan\AppData\Local\Microsoft\Windows\Temporary Internet Files\Content.IE5\J4LD00JE\MC900203038[1].wmf"/>
          <p:cNvPicPr>
            <a:picLocks noChangeAspect="1" noChangeArrowheads="1"/>
          </p:cNvPicPr>
          <p:nvPr/>
        </p:nvPicPr>
        <p:blipFill>
          <a:blip r:embed="rId3" cstate="print"/>
          <a:srcRect/>
          <a:stretch>
            <a:fillRect/>
          </a:stretch>
        </p:blipFill>
        <p:spPr bwMode="auto">
          <a:xfrm>
            <a:off x="1284294" y="3993369"/>
            <a:ext cx="1202874" cy="2145826"/>
          </a:xfrm>
          <a:prstGeom prst="rect">
            <a:avLst/>
          </a:prstGeom>
          <a:noFill/>
        </p:spPr>
      </p:pic>
      <p:sp>
        <p:nvSpPr>
          <p:cNvPr id="177" name="Oval 176"/>
          <p:cNvSpPr/>
          <p:nvPr/>
        </p:nvSpPr>
        <p:spPr>
          <a:xfrm>
            <a:off x="2066544" y="1133855"/>
            <a:ext cx="2944368" cy="231260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107"/>
          <p:cNvGrpSpPr/>
          <p:nvPr/>
        </p:nvGrpSpPr>
        <p:grpSpPr>
          <a:xfrm>
            <a:off x="1906656" y="1024128"/>
            <a:ext cx="2957952" cy="1787745"/>
            <a:chOff x="3414713" y="193675"/>
            <a:chExt cx="3656012" cy="2522538"/>
          </a:xfrm>
        </p:grpSpPr>
        <p:sp>
          <p:nvSpPr>
            <p:cNvPr id="109" name="AutoShape 116"/>
            <p:cNvSpPr>
              <a:spLocks noChangeAspect="1" noChangeArrowheads="1" noTextEdit="1"/>
            </p:cNvSpPr>
            <p:nvPr/>
          </p:nvSpPr>
          <p:spPr bwMode="auto">
            <a:xfrm>
              <a:off x="3414713" y="193675"/>
              <a:ext cx="3656012" cy="25225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8" name="Group 185"/>
            <p:cNvGrpSpPr>
              <a:grpSpLocks/>
            </p:cNvGrpSpPr>
            <p:nvPr/>
          </p:nvGrpSpPr>
          <p:grpSpPr bwMode="auto">
            <a:xfrm>
              <a:off x="3419476" y="344488"/>
              <a:ext cx="3646488" cy="2033588"/>
              <a:chOff x="2154" y="217"/>
              <a:chExt cx="2297" cy="1281"/>
            </a:xfrm>
          </p:grpSpPr>
          <p:grpSp>
            <p:nvGrpSpPr>
              <p:cNvPr id="107" name="Group 155"/>
              <p:cNvGrpSpPr>
                <a:grpSpLocks/>
              </p:cNvGrpSpPr>
              <p:nvPr/>
            </p:nvGrpSpPr>
            <p:grpSpPr bwMode="auto">
              <a:xfrm>
                <a:off x="3491" y="334"/>
                <a:ext cx="960" cy="1104"/>
                <a:chOff x="3491" y="334"/>
                <a:chExt cx="960" cy="1104"/>
              </a:xfrm>
            </p:grpSpPr>
            <p:grpSp>
              <p:nvGrpSpPr>
                <p:cNvPr id="108" name="Group 150"/>
                <p:cNvGrpSpPr>
                  <a:grpSpLocks/>
                </p:cNvGrpSpPr>
                <p:nvPr/>
              </p:nvGrpSpPr>
              <p:grpSpPr bwMode="auto">
                <a:xfrm>
                  <a:off x="3855" y="334"/>
                  <a:ext cx="596" cy="892"/>
                  <a:chOff x="3855" y="334"/>
                  <a:chExt cx="596" cy="892"/>
                </a:xfrm>
              </p:grpSpPr>
              <p:grpSp>
                <p:nvGrpSpPr>
                  <p:cNvPr id="110" name="Group 140"/>
                  <p:cNvGrpSpPr>
                    <a:grpSpLocks/>
                  </p:cNvGrpSpPr>
                  <p:nvPr/>
                </p:nvGrpSpPr>
                <p:grpSpPr bwMode="auto">
                  <a:xfrm>
                    <a:off x="4004" y="450"/>
                    <a:ext cx="447" cy="659"/>
                    <a:chOff x="4004" y="450"/>
                    <a:chExt cx="447" cy="659"/>
                  </a:xfrm>
                </p:grpSpPr>
                <p:grpSp>
                  <p:nvGrpSpPr>
                    <p:cNvPr id="111" name="Group 138"/>
                    <p:cNvGrpSpPr>
                      <a:grpSpLocks/>
                    </p:cNvGrpSpPr>
                    <p:nvPr/>
                  </p:nvGrpSpPr>
                  <p:grpSpPr bwMode="auto">
                    <a:xfrm>
                      <a:off x="4004" y="450"/>
                      <a:ext cx="447" cy="659"/>
                      <a:chOff x="4004" y="450"/>
                      <a:chExt cx="447" cy="659"/>
                    </a:xfrm>
                  </p:grpSpPr>
                  <p:grpSp>
                    <p:nvGrpSpPr>
                      <p:cNvPr id="112" name="Group 134"/>
                      <p:cNvGrpSpPr>
                        <a:grpSpLocks/>
                      </p:cNvGrpSpPr>
                      <p:nvPr/>
                    </p:nvGrpSpPr>
                    <p:grpSpPr bwMode="auto">
                      <a:xfrm>
                        <a:off x="4115" y="489"/>
                        <a:ext cx="336" cy="542"/>
                        <a:chOff x="4115" y="489"/>
                        <a:chExt cx="336" cy="542"/>
                      </a:xfrm>
                    </p:grpSpPr>
                    <p:grpSp>
                      <p:nvGrpSpPr>
                        <p:cNvPr id="113" name="Group 130"/>
                        <p:cNvGrpSpPr>
                          <a:grpSpLocks/>
                        </p:cNvGrpSpPr>
                        <p:nvPr/>
                      </p:nvGrpSpPr>
                      <p:grpSpPr bwMode="auto">
                        <a:xfrm>
                          <a:off x="4153" y="489"/>
                          <a:ext cx="298" cy="542"/>
                          <a:chOff x="4153" y="489"/>
                          <a:chExt cx="298" cy="542"/>
                        </a:xfrm>
                      </p:grpSpPr>
                      <p:sp>
                        <p:nvSpPr>
                          <p:cNvPr id="166" name="Oval 125"/>
                          <p:cNvSpPr>
                            <a:spLocks noChangeArrowheads="1"/>
                          </p:cNvSpPr>
                          <p:nvPr/>
                        </p:nvSpPr>
                        <p:spPr bwMode="auto">
                          <a:xfrm>
                            <a:off x="4303" y="798"/>
                            <a:ext cx="148" cy="157"/>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 name="Oval 126"/>
                          <p:cNvSpPr>
                            <a:spLocks noChangeArrowheads="1"/>
                          </p:cNvSpPr>
                          <p:nvPr/>
                        </p:nvSpPr>
                        <p:spPr bwMode="auto">
                          <a:xfrm>
                            <a:off x="4191" y="837"/>
                            <a:ext cx="185" cy="19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Oval 127"/>
                          <p:cNvSpPr>
                            <a:spLocks noChangeArrowheads="1"/>
                          </p:cNvSpPr>
                          <p:nvPr/>
                        </p:nvSpPr>
                        <p:spPr bwMode="auto">
                          <a:xfrm>
                            <a:off x="4265" y="605"/>
                            <a:ext cx="149"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Oval 128"/>
                          <p:cNvSpPr>
                            <a:spLocks noChangeArrowheads="1"/>
                          </p:cNvSpPr>
                          <p:nvPr/>
                        </p:nvSpPr>
                        <p:spPr bwMode="auto">
                          <a:xfrm>
                            <a:off x="4153" y="489"/>
                            <a:ext cx="188" cy="19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129"/>
                          <p:cNvSpPr>
                            <a:spLocks/>
                          </p:cNvSpPr>
                          <p:nvPr/>
                        </p:nvSpPr>
                        <p:spPr bwMode="auto">
                          <a:xfrm>
                            <a:off x="4270" y="609"/>
                            <a:ext cx="127" cy="309"/>
                          </a:xfrm>
                          <a:custGeom>
                            <a:avLst/>
                            <a:gdLst/>
                            <a:ahLst/>
                            <a:cxnLst>
                              <a:cxn ang="0">
                                <a:pos x="127" y="306"/>
                              </a:cxn>
                              <a:cxn ang="0">
                                <a:pos x="74" y="309"/>
                              </a:cxn>
                              <a:cxn ang="0">
                                <a:pos x="0" y="0"/>
                              </a:cxn>
                              <a:cxn ang="0">
                                <a:pos x="79" y="24"/>
                              </a:cxn>
                              <a:cxn ang="0">
                                <a:pos x="81" y="175"/>
                              </a:cxn>
                              <a:cxn ang="0">
                                <a:pos x="127" y="306"/>
                              </a:cxn>
                            </a:cxnLst>
                            <a:rect l="0" t="0" r="r" b="b"/>
                            <a:pathLst>
                              <a:path w="127" h="309">
                                <a:moveTo>
                                  <a:pt x="127" y="306"/>
                                </a:moveTo>
                                <a:lnTo>
                                  <a:pt x="74" y="309"/>
                                </a:lnTo>
                                <a:lnTo>
                                  <a:pt x="0" y="0"/>
                                </a:lnTo>
                                <a:lnTo>
                                  <a:pt x="79" y="24"/>
                                </a:lnTo>
                                <a:lnTo>
                                  <a:pt x="81" y="175"/>
                                </a:lnTo>
                                <a:lnTo>
                                  <a:pt x="127" y="30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63" name="Oval 131"/>
                        <p:cNvSpPr>
                          <a:spLocks noChangeArrowheads="1"/>
                        </p:cNvSpPr>
                        <p:nvPr/>
                      </p:nvSpPr>
                      <p:spPr bwMode="auto">
                        <a:xfrm>
                          <a:off x="4115" y="644"/>
                          <a:ext cx="262" cy="272"/>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Oval 132"/>
                        <p:cNvSpPr>
                          <a:spLocks noChangeArrowheads="1"/>
                        </p:cNvSpPr>
                        <p:nvPr/>
                      </p:nvSpPr>
                      <p:spPr bwMode="auto">
                        <a:xfrm>
                          <a:off x="4115" y="798"/>
                          <a:ext cx="188" cy="196"/>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133"/>
                        <p:cNvSpPr>
                          <a:spLocks/>
                        </p:cNvSpPr>
                        <p:nvPr/>
                      </p:nvSpPr>
                      <p:spPr bwMode="auto">
                        <a:xfrm>
                          <a:off x="4173" y="575"/>
                          <a:ext cx="133" cy="332"/>
                        </a:xfrm>
                        <a:custGeom>
                          <a:avLst/>
                          <a:gdLst/>
                          <a:ahLst/>
                          <a:cxnLst>
                            <a:cxn ang="0">
                              <a:pos x="121" y="56"/>
                            </a:cxn>
                            <a:cxn ang="0">
                              <a:pos x="106" y="127"/>
                            </a:cxn>
                            <a:cxn ang="0">
                              <a:pos x="133" y="287"/>
                            </a:cxn>
                            <a:cxn ang="0">
                              <a:pos x="80" y="332"/>
                            </a:cxn>
                            <a:cxn ang="0">
                              <a:pos x="0" y="140"/>
                            </a:cxn>
                            <a:cxn ang="0">
                              <a:pos x="64" y="0"/>
                            </a:cxn>
                            <a:cxn ang="0">
                              <a:pos x="121" y="56"/>
                            </a:cxn>
                          </a:cxnLst>
                          <a:rect l="0" t="0" r="r" b="b"/>
                          <a:pathLst>
                            <a:path w="133" h="332">
                              <a:moveTo>
                                <a:pt x="121" y="56"/>
                              </a:moveTo>
                              <a:lnTo>
                                <a:pt x="106" y="127"/>
                              </a:lnTo>
                              <a:lnTo>
                                <a:pt x="133" y="287"/>
                              </a:lnTo>
                              <a:lnTo>
                                <a:pt x="80" y="332"/>
                              </a:lnTo>
                              <a:lnTo>
                                <a:pt x="0" y="140"/>
                              </a:lnTo>
                              <a:lnTo>
                                <a:pt x="64" y="0"/>
                              </a:lnTo>
                              <a:lnTo>
                                <a:pt x="121" y="56"/>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59" name="Oval 135"/>
                      <p:cNvSpPr>
                        <a:spLocks noChangeArrowheads="1"/>
                      </p:cNvSpPr>
                      <p:nvPr/>
                    </p:nvSpPr>
                    <p:spPr bwMode="auto">
                      <a:xfrm>
                        <a:off x="4115" y="954"/>
                        <a:ext cx="150"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0" name="Oval 136"/>
                      <p:cNvSpPr>
                        <a:spLocks noChangeArrowheads="1"/>
                      </p:cNvSpPr>
                      <p:nvPr/>
                    </p:nvSpPr>
                    <p:spPr bwMode="auto">
                      <a:xfrm>
                        <a:off x="4004" y="450"/>
                        <a:ext cx="188" cy="19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1" name="Freeform 137"/>
                      <p:cNvSpPr>
                        <a:spLocks/>
                      </p:cNvSpPr>
                      <p:nvPr/>
                    </p:nvSpPr>
                    <p:spPr bwMode="auto">
                      <a:xfrm>
                        <a:off x="4160" y="924"/>
                        <a:ext cx="100" cy="69"/>
                      </a:xfrm>
                      <a:custGeom>
                        <a:avLst/>
                        <a:gdLst/>
                        <a:ahLst/>
                        <a:cxnLst>
                          <a:cxn ang="0">
                            <a:pos x="100" y="43"/>
                          </a:cxn>
                          <a:cxn ang="0">
                            <a:pos x="70" y="69"/>
                          </a:cxn>
                          <a:cxn ang="0">
                            <a:pos x="0" y="34"/>
                          </a:cxn>
                          <a:cxn ang="0">
                            <a:pos x="70" y="0"/>
                          </a:cxn>
                          <a:cxn ang="0">
                            <a:pos x="100" y="43"/>
                          </a:cxn>
                        </a:cxnLst>
                        <a:rect l="0" t="0" r="r" b="b"/>
                        <a:pathLst>
                          <a:path w="100" h="69">
                            <a:moveTo>
                              <a:pt x="100" y="43"/>
                            </a:moveTo>
                            <a:lnTo>
                              <a:pt x="70" y="69"/>
                            </a:lnTo>
                            <a:lnTo>
                              <a:pt x="0" y="34"/>
                            </a:lnTo>
                            <a:lnTo>
                              <a:pt x="70" y="0"/>
                            </a:lnTo>
                            <a:lnTo>
                              <a:pt x="100" y="4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57" name="Freeform 139"/>
                    <p:cNvSpPr>
                      <a:spLocks/>
                    </p:cNvSpPr>
                    <p:nvPr/>
                  </p:nvSpPr>
                  <p:spPr bwMode="auto">
                    <a:xfrm>
                      <a:off x="4146" y="539"/>
                      <a:ext cx="60" cy="109"/>
                    </a:xfrm>
                    <a:custGeom>
                      <a:avLst/>
                      <a:gdLst/>
                      <a:ahLst/>
                      <a:cxnLst>
                        <a:cxn ang="0">
                          <a:pos x="31" y="0"/>
                        </a:cxn>
                        <a:cxn ang="0">
                          <a:pos x="60" y="2"/>
                        </a:cxn>
                        <a:cxn ang="0">
                          <a:pos x="48" y="109"/>
                        </a:cxn>
                        <a:cxn ang="0">
                          <a:pos x="0" y="88"/>
                        </a:cxn>
                        <a:cxn ang="0">
                          <a:pos x="31" y="0"/>
                        </a:cxn>
                      </a:cxnLst>
                      <a:rect l="0" t="0" r="r" b="b"/>
                      <a:pathLst>
                        <a:path w="60" h="109">
                          <a:moveTo>
                            <a:pt x="31" y="0"/>
                          </a:moveTo>
                          <a:lnTo>
                            <a:pt x="60" y="2"/>
                          </a:lnTo>
                          <a:lnTo>
                            <a:pt x="48" y="109"/>
                          </a:lnTo>
                          <a:lnTo>
                            <a:pt x="0" y="88"/>
                          </a:lnTo>
                          <a:lnTo>
                            <a:pt x="31"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6" name="Group 147"/>
                  <p:cNvGrpSpPr>
                    <a:grpSpLocks/>
                  </p:cNvGrpSpPr>
                  <p:nvPr/>
                </p:nvGrpSpPr>
                <p:grpSpPr bwMode="auto">
                  <a:xfrm>
                    <a:off x="3855" y="334"/>
                    <a:ext cx="410" cy="814"/>
                    <a:chOff x="3855" y="334"/>
                    <a:chExt cx="410" cy="814"/>
                  </a:xfrm>
                </p:grpSpPr>
                <p:sp>
                  <p:nvSpPr>
                    <p:cNvPr id="150" name="Oval 141"/>
                    <p:cNvSpPr>
                      <a:spLocks noChangeArrowheads="1"/>
                    </p:cNvSpPr>
                    <p:nvPr/>
                  </p:nvSpPr>
                  <p:spPr bwMode="auto">
                    <a:xfrm>
                      <a:off x="3892" y="798"/>
                      <a:ext cx="336" cy="350"/>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Oval 142"/>
                    <p:cNvSpPr>
                      <a:spLocks noChangeArrowheads="1"/>
                    </p:cNvSpPr>
                    <p:nvPr/>
                  </p:nvSpPr>
                  <p:spPr bwMode="auto">
                    <a:xfrm>
                      <a:off x="3929" y="566"/>
                      <a:ext cx="336" cy="350"/>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2" name="Oval 143"/>
                    <p:cNvSpPr>
                      <a:spLocks noChangeArrowheads="1"/>
                    </p:cNvSpPr>
                    <p:nvPr/>
                  </p:nvSpPr>
                  <p:spPr bwMode="auto">
                    <a:xfrm>
                      <a:off x="3855" y="334"/>
                      <a:ext cx="262" cy="273"/>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3" name="Oval 144"/>
                    <p:cNvSpPr>
                      <a:spLocks noChangeArrowheads="1"/>
                    </p:cNvSpPr>
                    <p:nvPr/>
                  </p:nvSpPr>
                  <p:spPr bwMode="auto">
                    <a:xfrm>
                      <a:off x="4004" y="489"/>
                      <a:ext cx="149"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4" name="Freeform 145"/>
                    <p:cNvSpPr>
                      <a:spLocks/>
                    </p:cNvSpPr>
                    <p:nvPr/>
                  </p:nvSpPr>
                  <p:spPr bwMode="auto">
                    <a:xfrm>
                      <a:off x="3932" y="464"/>
                      <a:ext cx="225" cy="301"/>
                    </a:xfrm>
                    <a:custGeom>
                      <a:avLst/>
                      <a:gdLst/>
                      <a:ahLst/>
                      <a:cxnLst>
                        <a:cxn ang="0">
                          <a:pos x="160" y="12"/>
                        </a:cxn>
                        <a:cxn ang="0">
                          <a:pos x="157" y="48"/>
                        </a:cxn>
                        <a:cxn ang="0">
                          <a:pos x="211" y="115"/>
                        </a:cxn>
                        <a:cxn ang="0">
                          <a:pos x="225" y="122"/>
                        </a:cxn>
                        <a:cxn ang="0">
                          <a:pos x="146" y="301"/>
                        </a:cxn>
                        <a:cxn ang="0">
                          <a:pos x="0" y="0"/>
                        </a:cxn>
                        <a:cxn ang="0">
                          <a:pos x="160" y="12"/>
                        </a:cxn>
                      </a:cxnLst>
                      <a:rect l="0" t="0" r="r" b="b"/>
                      <a:pathLst>
                        <a:path w="225" h="301">
                          <a:moveTo>
                            <a:pt x="160" y="12"/>
                          </a:moveTo>
                          <a:lnTo>
                            <a:pt x="157" y="48"/>
                          </a:lnTo>
                          <a:lnTo>
                            <a:pt x="211" y="115"/>
                          </a:lnTo>
                          <a:lnTo>
                            <a:pt x="225" y="122"/>
                          </a:lnTo>
                          <a:lnTo>
                            <a:pt x="146" y="301"/>
                          </a:lnTo>
                          <a:lnTo>
                            <a:pt x="0" y="0"/>
                          </a:lnTo>
                          <a:lnTo>
                            <a:pt x="160" y="1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5" name="Freeform 146"/>
                    <p:cNvSpPr>
                      <a:spLocks/>
                    </p:cNvSpPr>
                    <p:nvPr/>
                  </p:nvSpPr>
                  <p:spPr bwMode="auto">
                    <a:xfrm>
                      <a:off x="4037" y="865"/>
                      <a:ext cx="148" cy="92"/>
                    </a:xfrm>
                    <a:custGeom>
                      <a:avLst/>
                      <a:gdLst/>
                      <a:ahLst/>
                      <a:cxnLst>
                        <a:cxn ang="0">
                          <a:pos x="132" y="12"/>
                        </a:cxn>
                        <a:cxn ang="0">
                          <a:pos x="148" y="40"/>
                        </a:cxn>
                        <a:cxn ang="0">
                          <a:pos x="0" y="92"/>
                        </a:cxn>
                        <a:cxn ang="0">
                          <a:pos x="4" y="0"/>
                        </a:cxn>
                        <a:cxn ang="0">
                          <a:pos x="132" y="12"/>
                        </a:cxn>
                      </a:cxnLst>
                      <a:rect l="0" t="0" r="r" b="b"/>
                      <a:pathLst>
                        <a:path w="148" h="92">
                          <a:moveTo>
                            <a:pt x="132" y="12"/>
                          </a:moveTo>
                          <a:lnTo>
                            <a:pt x="148" y="40"/>
                          </a:lnTo>
                          <a:lnTo>
                            <a:pt x="0" y="92"/>
                          </a:lnTo>
                          <a:lnTo>
                            <a:pt x="4" y="0"/>
                          </a:lnTo>
                          <a:lnTo>
                            <a:pt x="132" y="12"/>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48" name="Oval 148"/>
                  <p:cNvSpPr>
                    <a:spLocks noChangeArrowheads="1"/>
                  </p:cNvSpPr>
                  <p:nvPr/>
                </p:nvSpPr>
                <p:spPr bwMode="auto">
                  <a:xfrm>
                    <a:off x="3855" y="1032"/>
                    <a:ext cx="187" cy="19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9" name="Freeform 149"/>
                  <p:cNvSpPr>
                    <a:spLocks/>
                  </p:cNvSpPr>
                  <p:nvPr/>
                </p:nvSpPr>
                <p:spPr bwMode="auto">
                  <a:xfrm>
                    <a:off x="3974" y="1016"/>
                    <a:ext cx="101" cy="105"/>
                  </a:xfrm>
                  <a:custGeom>
                    <a:avLst/>
                    <a:gdLst/>
                    <a:ahLst/>
                    <a:cxnLst>
                      <a:cxn ang="0">
                        <a:pos x="41" y="105"/>
                      </a:cxn>
                      <a:cxn ang="0">
                        <a:pos x="101" y="69"/>
                      </a:cxn>
                      <a:cxn ang="0">
                        <a:pos x="32" y="0"/>
                      </a:cxn>
                      <a:cxn ang="0">
                        <a:pos x="0" y="38"/>
                      </a:cxn>
                      <a:cxn ang="0">
                        <a:pos x="41" y="105"/>
                      </a:cxn>
                    </a:cxnLst>
                    <a:rect l="0" t="0" r="r" b="b"/>
                    <a:pathLst>
                      <a:path w="101" h="105">
                        <a:moveTo>
                          <a:pt x="41" y="105"/>
                        </a:moveTo>
                        <a:lnTo>
                          <a:pt x="101" y="69"/>
                        </a:lnTo>
                        <a:lnTo>
                          <a:pt x="32" y="0"/>
                        </a:lnTo>
                        <a:lnTo>
                          <a:pt x="0" y="38"/>
                        </a:lnTo>
                        <a:lnTo>
                          <a:pt x="41" y="10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42" name="Oval 151"/>
                <p:cNvSpPr>
                  <a:spLocks noChangeArrowheads="1"/>
                </p:cNvSpPr>
                <p:nvPr/>
              </p:nvSpPr>
              <p:spPr bwMode="auto">
                <a:xfrm>
                  <a:off x="3491" y="1206"/>
                  <a:ext cx="224" cy="232"/>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Oval 152"/>
                <p:cNvSpPr>
                  <a:spLocks noChangeArrowheads="1"/>
                </p:cNvSpPr>
                <p:nvPr/>
              </p:nvSpPr>
              <p:spPr bwMode="auto">
                <a:xfrm>
                  <a:off x="3669" y="1206"/>
                  <a:ext cx="187" cy="19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Oval 153"/>
                <p:cNvSpPr>
                  <a:spLocks noChangeArrowheads="1"/>
                </p:cNvSpPr>
                <p:nvPr/>
              </p:nvSpPr>
              <p:spPr bwMode="auto">
                <a:xfrm>
                  <a:off x="3771" y="1143"/>
                  <a:ext cx="187" cy="19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154"/>
                <p:cNvSpPr>
                  <a:spLocks/>
                </p:cNvSpPr>
                <p:nvPr/>
              </p:nvSpPr>
              <p:spPr bwMode="auto">
                <a:xfrm>
                  <a:off x="3626" y="1118"/>
                  <a:ext cx="361" cy="255"/>
                </a:xfrm>
                <a:custGeom>
                  <a:avLst/>
                  <a:gdLst/>
                  <a:ahLst/>
                  <a:cxnLst>
                    <a:cxn ang="0">
                      <a:pos x="336" y="74"/>
                    </a:cxn>
                    <a:cxn ang="0">
                      <a:pos x="303" y="91"/>
                    </a:cxn>
                    <a:cxn ang="0">
                      <a:pos x="206" y="192"/>
                    </a:cxn>
                    <a:cxn ang="0">
                      <a:pos x="183" y="235"/>
                    </a:cxn>
                    <a:cxn ang="0">
                      <a:pos x="76" y="235"/>
                    </a:cxn>
                    <a:cxn ang="0">
                      <a:pos x="53" y="255"/>
                    </a:cxn>
                    <a:cxn ang="0">
                      <a:pos x="0" y="180"/>
                    </a:cxn>
                    <a:cxn ang="0">
                      <a:pos x="244" y="0"/>
                    </a:cxn>
                    <a:cxn ang="0">
                      <a:pos x="361" y="41"/>
                    </a:cxn>
                    <a:cxn ang="0">
                      <a:pos x="336" y="74"/>
                    </a:cxn>
                  </a:cxnLst>
                  <a:rect l="0" t="0" r="r" b="b"/>
                  <a:pathLst>
                    <a:path w="361" h="255">
                      <a:moveTo>
                        <a:pt x="336" y="74"/>
                      </a:moveTo>
                      <a:lnTo>
                        <a:pt x="303" y="91"/>
                      </a:lnTo>
                      <a:lnTo>
                        <a:pt x="206" y="192"/>
                      </a:lnTo>
                      <a:lnTo>
                        <a:pt x="183" y="235"/>
                      </a:lnTo>
                      <a:lnTo>
                        <a:pt x="76" y="235"/>
                      </a:lnTo>
                      <a:lnTo>
                        <a:pt x="53" y="255"/>
                      </a:lnTo>
                      <a:lnTo>
                        <a:pt x="0" y="180"/>
                      </a:lnTo>
                      <a:lnTo>
                        <a:pt x="244" y="0"/>
                      </a:lnTo>
                      <a:lnTo>
                        <a:pt x="361" y="41"/>
                      </a:lnTo>
                      <a:lnTo>
                        <a:pt x="336" y="7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7" name="Group 171"/>
              <p:cNvGrpSpPr>
                <a:grpSpLocks/>
              </p:cNvGrpSpPr>
              <p:nvPr/>
            </p:nvGrpSpPr>
            <p:grpSpPr bwMode="auto">
              <a:xfrm>
                <a:off x="2154" y="341"/>
                <a:ext cx="583" cy="770"/>
                <a:chOff x="2154" y="341"/>
                <a:chExt cx="583" cy="770"/>
              </a:xfrm>
            </p:grpSpPr>
            <p:grpSp>
              <p:nvGrpSpPr>
                <p:cNvPr id="141" name="Group 160"/>
                <p:cNvGrpSpPr>
                  <a:grpSpLocks/>
                </p:cNvGrpSpPr>
                <p:nvPr/>
              </p:nvGrpSpPr>
              <p:grpSpPr bwMode="auto">
                <a:xfrm>
                  <a:off x="2154" y="450"/>
                  <a:ext cx="322" cy="467"/>
                  <a:chOff x="2154" y="450"/>
                  <a:chExt cx="322" cy="467"/>
                </a:xfrm>
              </p:grpSpPr>
              <p:sp>
                <p:nvSpPr>
                  <p:cNvPr id="137" name="Oval 156"/>
                  <p:cNvSpPr>
                    <a:spLocks noChangeArrowheads="1"/>
                  </p:cNvSpPr>
                  <p:nvPr/>
                </p:nvSpPr>
                <p:spPr bwMode="auto">
                  <a:xfrm>
                    <a:off x="2154" y="605"/>
                    <a:ext cx="149"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Oval 157"/>
                  <p:cNvSpPr>
                    <a:spLocks noChangeArrowheads="1"/>
                  </p:cNvSpPr>
                  <p:nvPr/>
                </p:nvSpPr>
                <p:spPr bwMode="auto">
                  <a:xfrm>
                    <a:off x="2178" y="721"/>
                    <a:ext cx="186" cy="196"/>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Oval 158"/>
                  <p:cNvSpPr>
                    <a:spLocks noChangeArrowheads="1"/>
                  </p:cNvSpPr>
                  <p:nvPr/>
                </p:nvSpPr>
                <p:spPr bwMode="auto">
                  <a:xfrm>
                    <a:off x="2214" y="450"/>
                    <a:ext cx="262" cy="272"/>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159"/>
                  <p:cNvSpPr>
                    <a:spLocks/>
                  </p:cNvSpPr>
                  <p:nvPr/>
                </p:nvSpPr>
                <p:spPr bwMode="auto">
                  <a:xfrm>
                    <a:off x="2200" y="626"/>
                    <a:ext cx="98" cy="148"/>
                  </a:xfrm>
                  <a:custGeom>
                    <a:avLst/>
                    <a:gdLst/>
                    <a:ahLst/>
                    <a:cxnLst>
                      <a:cxn ang="0">
                        <a:pos x="57" y="0"/>
                      </a:cxn>
                      <a:cxn ang="0">
                        <a:pos x="0" y="29"/>
                      </a:cxn>
                      <a:cxn ang="0">
                        <a:pos x="2" y="119"/>
                      </a:cxn>
                      <a:cxn ang="0">
                        <a:pos x="21" y="148"/>
                      </a:cxn>
                      <a:cxn ang="0">
                        <a:pos x="98" y="119"/>
                      </a:cxn>
                      <a:cxn ang="0">
                        <a:pos x="57" y="0"/>
                      </a:cxn>
                    </a:cxnLst>
                    <a:rect l="0" t="0" r="r" b="b"/>
                    <a:pathLst>
                      <a:path w="98" h="148">
                        <a:moveTo>
                          <a:pt x="57" y="0"/>
                        </a:moveTo>
                        <a:lnTo>
                          <a:pt x="0" y="29"/>
                        </a:lnTo>
                        <a:lnTo>
                          <a:pt x="2" y="119"/>
                        </a:lnTo>
                        <a:lnTo>
                          <a:pt x="21" y="148"/>
                        </a:lnTo>
                        <a:lnTo>
                          <a:pt x="98" y="119"/>
                        </a:lnTo>
                        <a:lnTo>
                          <a:pt x="57"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6" name="Group 169"/>
                <p:cNvGrpSpPr>
                  <a:grpSpLocks/>
                </p:cNvGrpSpPr>
                <p:nvPr/>
              </p:nvGrpSpPr>
              <p:grpSpPr bwMode="auto">
                <a:xfrm>
                  <a:off x="2252" y="341"/>
                  <a:ext cx="485" cy="770"/>
                  <a:chOff x="2252" y="341"/>
                  <a:chExt cx="485" cy="770"/>
                </a:xfrm>
              </p:grpSpPr>
              <p:sp>
                <p:nvSpPr>
                  <p:cNvPr id="129" name="Oval 161"/>
                  <p:cNvSpPr>
                    <a:spLocks noChangeArrowheads="1"/>
                  </p:cNvSpPr>
                  <p:nvPr/>
                </p:nvSpPr>
                <p:spPr bwMode="auto">
                  <a:xfrm>
                    <a:off x="2401" y="372"/>
                    <a:ext cx="336" cy="350"/>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0" name="Oval 162"/>
                  <p:cNvSpPr>
                    <a:spLocks noChangeArrowheads="1"/>
                  </p:cNvSpPr>
                  <p:nvPr/>
                </p:nvSpPr>
                <p:spPr bwMode="auto">
                  <a:xfrm>
                    <a:off x="2252" y="605"/>
                    <a:ext cx="188" cy="19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Oval 163"/>
                  <p:cNvSpPr>
                    <a:spLocks noChangeArrowheads="1"/>
                  </p:cNvSpPr>
                  <p:nvPr/>
                </p:nvSpPr>
                <p:spPr bwMode="auto">
                  <a:xfrm>
                    <a:off x="2289" y="721"/>
                    <a:ext cx="263" cy="273"/>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Oval 164"/>
                  <p:cNvSpPr>
                    <a:spLocks noChangeArrowheads="1"/>
                  </p:cNvSpPr>
                  <p:nvPr/>
                </p:nvSpPr>
                <p:spPr bwMode="auto">
                  <a:xfrm>
                    <a:off x="2363" y="837"/>
                    <a:ext cx="263" cy="27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Oval 165"/>
                  <p:cNvSpPr>
                    <a:spLocks noChangeArrowheads="1"/>
                  </p:cNvSpPr>
                  <p:nvPr/>
                </p:nvSpPr>
                <p:spPr bwMode="auto">
                  <a:xfrm>
                    <a:off x="2382" y="533"/>
                    <a:ext cx="235" cy="237"/>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4" name="Oval 166"/>
                  <p:cNvSpPr>
                    <a:spLocks noChangeArrowheads="1"/>
                  </p:cNvSpPr>
                  <p:nvPr/>
                </p:nvSpPr>
                <p:spPr bwMode="auto">
                  <a:xfrm>
                    <a:off x="2569" y="341"/>
                    <a:ext cx="149" cy="15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5" name="Freeform 167"/>
                  <p:cNvSpPr>
                    <a:spLocks/>
                  </p:cNvSpPr>
                  <p:nvPr/>
                </p:nvSpPr>
                <p:spPr bwMode="auto">
                  <a:xfrm>
                    <a:off x="2456" y="493"/>
                    <a:ext cx="164" cy="122"/>
                  </a:xfrm>
                  <a:custGeom>
                    <a:avLst/>
                    <a:gdLst/>
                    <a:ahLst/>
                    <a:cxnLst>
                      <a:cxn ang="0">
                        <a:pos x="0" y="33"/>
                      </a:cxn>
                      <a:cxn ang="0">
                        <a:pos x="21" y="91"/>
                      </a:cxn>
                      <a:cxn ang="0">
                        <a:pos x="164" y="122"/>
                      </a:cxn>
                      <a:cxn ang="0">
                        <a:pos x="164" y="45"/>
                      </a:cxn>
                      <a:cxn ang="0">
                        <a:pos x="10" y="0"/>
                      </a:cxn>
                      <a:cxn ang="0">
                        <a:pos x="0" y="33"/>
                      </a:cxn>
                    </a:cxnLst>
                    <a:rect l="0" t="0" r="r" b="b"/>
                    <a:pathLst>
                      <a:path w="164" h="122">
                        <a:moveTo>
                          <a:pt x="0" y="33"/>
                        </a:moveTo>
                        <a:lnTo>
                          <a:pt x="21" y="91"/>
                        </a:lnTo>
                        <a:lnTo>
                          <a:pt x="164" y="122"/>
                        </a:lnTo>
                        <a:lnTo>
                          <a:pt x="164" y="45"/>
                        </a:lnTo>
                        <a:lnTo>
                          <a:pt x="10" y="0"/>
                        </a:lnTo>
                        <a:lnTo>
                          <a:pt x="0" y="3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168"/>
                  <p:cNvSpPr>
                    <a:spLocks/>
                  </p:cNvSpPr>
                  <p:nvPr/>
                </p:nvSpPr>
                <p:spPr bwMode="auto">
                  <a:xfrm>
                    <a:off x="2304" y="691"/>
                    <a:ext cx="188" cy="239"/>
                  </a:xfrm>
                  <a:custGeom>
                    <a:avLst/>
                    <a:gdLst/>
                    <a:ahLst/>
                    <a:cxnLst>
                      <a:cxn ang="0">
                        <a:pos x="116" y="0"/>
                      </a:cxn>
                      <a:cxn ang="0">
                        <a:pos x="0" y="60"/>
                      </a:cxn>
                      <a:cxn ang="0">
                        <a:pos x="48" y="108"/>
                      </a:cxn>
                      <a:cxn ang="0">
                        <a:pos x="55" y="224"/>
                      </a:cxn>
                      <a:cxn ang="0">
                        <a:pos x="83" y="239"/>
                      </a:cxn>
                      <a:cxn ang="0">
                        <a:pos x="181" y="164"/>
                      </a:cxn>
                      <a:cxn ang="0">
                        <a:pos x="188" y="24"/>
                      </a:cxn>
                      <a:cxn ang="0">
                        <a:pos x="116" y="0"/>
                      </a:cxn>
                    </a:cxnLst>
                    <a:rect l="0" t="0" r="r" b="b"/>
                    <a:pathLst>
                      <a:path w="188" h="239">
                        <a:moveTo>
                          <a:pt x="116" y="0"/>
                        </a:moveTo>
                        <a:lnTo>
                          <a:pt x="0" y="60"/>
                        </a:lnTo>
                        <a:lnTo>
                          <a:pt x="48" y="108"/>
                        </a:lnTo>
                        <a:lnTo>
                          <a:pt x="55" y="224"/>
                        </a:lnTo>
                        <a:lnTo>
                          <a:pt x="83" y="239"/>
                        </a:lnTo>
                        <a:lnTo>
                          <a:pt x="181" y="164"/>
                        </a:lnTo>
                        <a:lnTo>
                          <a:pt x="188" y="24"/>
                        </a:lnTo>
                        <a:lnTo>
                          <a:pt x="116"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28" name="Freeform 170"/>
                <p:cNvSpPr>
                  <a:spLocks/>
                </p:cNvSpPr>
                <p:nvPr/>
              </p:nvSpPr>
              <p:spPr bwMode="auto">
                <a:xfrm>
                  <a:off x="2563" y="425"/>
                  <a:ext cx="103" cy="120"/>
                </a:xfrm>
                <a:custGeom>
                  <a:avLst/>
                  <a:gdLst/>
                  <a:ahLst/>
                  <a:cxnLst>
                    <a:cxn ang="0">
                      <a:pos x="0" y="65"/>
                    </a:cxn>
                    <a:cxn ang="0">
                      <a:pos x="44" y="0"/>
                    </a:cxn>
                    <a:cxn ang="0">
                      <a:pos x="103" y="65"/>
                    </a:cxn>
                    <a:cxn ang="0">
                      <a:pos x="53" y="120"/>
                    </a:cxn>
                    <a:cxn ang="0">
                      <a:pos x="0" y="65"/>
                    </a:cxn>
                  </a:cxnLst>
                  <a:rect l="0" t="0" r="r" b="b"/>
                  <a:pathLst>
                    <a:path w="103" h="120">
                      <a:moveTo>
                        <a:pt x="0" y="65"/>
                      </a:moveTo>
                      <a:lnTo>
                        <a:pt x="44" y="0"/>
                      </a:lnTo>
                      <a:lnTo>
                        <a:pt x="103" y="65"/>
                      </a:lnTo>
                      <a:lnTo>
                        <a:pt x="53" y="120"/>
                      </a:lnTo>
                      <a:lnTo>
                        <a:pt x="0" y="6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7" name="Group 184"/>
              <p:cNvGrpSpPr>
                <a:grpSpLocks/>
              </p:cNvGrpSpPr>
              <p:nvPr/>
            </p:nvGrpSpPr>
            <p:grpSpPr bwMode="auto">
              <a:xfrm>
                <a:off x="2438" y="217"/>
                <a:ext cx="1679" cy="1281"/>
                <a:chOff x="2438" y="217"/>
                <a:chExt cx="1679" cy="1281"/>
              </a:xfrm>
            </p:grpSpPr>
            <p:sp>
              <p:nvSpPr>
                <p:cNvPr id="114" name="Oval 172"/>
                <p:cNvSpPr>
                  <a:spLocks noChangeArrowheads="1"/>
                </p:cNvSpPr>
                <p:nvPr/>
              </p:nvSpPr>
              <p:spPr bwMode="auto">
                <a:xfrm>
                  <a:off x="2960" y="256"/>
                  <a:ext cx="411" cy="428"/>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 name="Oval 173"/>
                <p:cNvSpPr>
                  <a:spLocks noChangeArrowheads="1"/>
                </p:cNvSpPr>
                <p:nvPr/>
              </p:nvSpPr>
              <p:spPr bwMode="auto">
                <a:xfrm>
                  <a:off x="3296" y="217"/>
                  <a:ext cx="336" cy="350"/>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Oval 174"/>
                <p:cNvSpPr>
                  <a:spLocks noChangeArrowheads="1"/>
                </p:cNvSpPr>
                <p:nvPr/>
              </p:nvSpPr>
              <p:spPr bwMode="auto">
                <a:xfrm>
                  <a:off x="3595" y="566"/>
                  <a:ext cx="522" cy="54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Oval 175"/>
                <p:cNvSpPr>
                  <a:spLocks noChangeArrowheads="1"/>
                </p:cNvSpPr>
                <p:nvPr/>
              </p:nvSpPr>
              <p:spPr bwMode="auto">
                <a:xfrm>
                  <a:off x="2625" y="798"/>
                  <a:ext cx="597" cy="622"/>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Oval 176"/>
                <p:cNvSpPr>
                  <a:spLocks noChangeArrowheads="1"/>
                </p:cNvSpPr>
                <p:nvPr/>
              </p:nvSpPr>
              <p:spPr bwMode="auto">
                <a:xfrm>
                  <a:off x="3445" y="876"/>
                  <a:ext cx="447" cy="465"/>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Oval 177"/>
                <p:cNvSpPr>
                  <a:spLocks noChangeArrowheads="1"/>
                </p:cNvSpPr>
                <p:nvPr/>
              </p:nvSpPr>
              <p:spPr bwMode="auto">
                <a:xfrm>
                  <a:off x="2476" y="915"/>
                  <a:ext cx="335" cy="349"/>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Oval 178"/>
                <p:cNvSpPr>
                  <a:spLocks noChangeArrowheads="1"/>
                </p:cNvSpPr>
                <p:nvPr/>
              </p:nvSpPr>
              <p:spPr bwMode="auto">
                <a:xfrm>
                  <a:off x="2438" y="644"/>
                  <a:ext cx="336" cy="349"/>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Oval 179"/>
                <p:cNvSpPr>
                  <a:spLocks noChangeArrowheads="1"/>
                </p:cNvSpPr>
                <p:nvPr/>
              </p:nvSpPr>
              <p:spPr bwMode="auto">
                <a:xfrm>
                  <a:off x="2588" y="334"/>
                  <a:ext cx="523" cy="543"/>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Oval 180"/>
                <p:cNvSpPr>
                  <a:spLocks noChangeArrowheads="1"/>
                </p:cNvSpPr>
                <p:nvPr/>
              </p:nvSpPr>
              <p:spPr bwMode="auto">
                <a:xfrm>
                  <a:off x="3036" y="954"/>
                  <a:ext cx="521" cy="544"/>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Oval 181"/>
                <p:cNvSpPr>
                  <a:spLocks noChangeArrowheads="1"/>
                </p:cNvSpPr>
                <p:nvPr/>
              </p:nvSpPr>
              <p:spPr bwMode="auto">
                <a:xfrm>
                  <a:off x="3669" y="372"/>
                  <a:ext cx="410" cy="428"/>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Oval 182"/>
                <p:cNvSpPr>
                  <a:spLocks noChangeArrowheads="1"/>
                </p:cNvSpPr>
                <p:nvPr/>
              </p:nvSpPr>
              <p:spPr bwMode="auto">
                <a:xfrm>
                  <a:off x="3556" y="217"/>
                  <a:ext cx="374" cy="388"/>
                </a:xfrm>
                <a:prstGeom prst="ellipse">
                  <a:avLst/>
                </a:prstGeom>
                <a:solidFill>
                  <a:srgbClr val="FFFFFF"/>
                </a:solidFill>
                <a:ln w="7938">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183"/>
                <p:cNvSpPr>
                  <a:spLocks/>
                </p:cNvSpPr>
                <p:nvPr/>
              </p:nvSpPr>
              <p:spPr bwMode="auto">
                <a:xfrm>
                  <a:off x="2575" y="320"/>
                  <a:ext cx="1447" cy="1011"/>
                </a:xfrm>
                <a:custGeom>
                  <a:avLst/>
                  <a:gdLst/>
                  <a:ahLst/>
                  <a:cxnLst>
                    <a:cxn ang="0">
                      <a:pos x="447" y="103"/>
                    </a:cxn>
                    <a:cxn ang="0">
                      <a:pos x="507" y="29"/>
                    </a:cxn>
                    <a:cxn ang="0">
                      <a:pos x="777" y="34"/>
                    </a:cxn>
                    <a:cxn ang="0">
                      <a:pos x="968" y="0"/>
                    </a:cxn>
                    <a:cxn ang="0">
                      <a:pos x="1210" y="122"/>
                    </a:cxn>
                    <a:cxn ang="0">
                      <a:pos x="1331" y="88"/>
                    </a:cxn>
                    <a:cxn ang="0">
                      <a:pos x="1396" y="103"/>
                    </a:cxn>
                    <a:cxn ang="0">
                      <a:pos x="1410" y="402"/>
                    </a:cxn>
                    <a:cxn ang="0">
                      <a:pos x="1447" y="450"/>
                    </a:cxn>
                    <a:cxn ang="0">
                      <a:pos x="1336" y="683"/>
                    </a:cxn>
                    <a:cxn ang="0">
                      <a:pos x="1215" y="523"/>
                    </a:cxn>
                    <a:cxn ang="0">
                      <a:pos x="1182" y="606"/>
                    </a:cxn>
                    <a:cxn ang="0">
                      <a:pos x="1010" y="924"/>
                    </a:cxn>
                    <a:cxn ang="0">
                      <a:pos x="437" y="1011"/>
                    </a:cxn>
                    <a:cxn ang="0">
                      <a:pos x="140" y="949"/>
                    </a:cxn>
                    <a:cxn ang="0">
                      <a:pos x="46" y="751"/>
                    </a:cxn>
                    <a:cxn ang="0">
                      <a:pos x="46" y="547"/>
                    </a:cxn>
                    <a:cxn ang="0">
                      <a:pos x="0" y="378"/>
                    </a:cxn>
                    <a:cxn ang="0">
                      <a:pos x="447" y="103"/>
                    </a:cxn>
                  </a:cxnLst>
                  <a:rect l="0" t="0" r="r" b="b"/>
                  <a:pathLst>
                    <a:path w="1447" h="1011">
                      <a:moveTo>
                        <a:pt x="447" y="103"/>
                      </a:moveTo>
                      <a:lnTo>
                        <a:pt x="507" y="29"/>
                      </a:lnTo>
                      <a:lnTo>
                        <a:pt x="777" y="34"/>
                      </a:lnTo>
                      <a:lnTo>
                        <a:pt x="968" y="0"/>
                      </a:lnTo>
                      <a:lnTo>
                        <a:pt x="1210" y="122"/>
                      </a:lnTo>
                      <a:lnTo>
                        <a:pt x="1331" y="88"/>
                      </a:lnTo>
                      <a:lnTo>
                        <a:pt x="1396" y="103"/>
                      </a:lnTo>
                      <a:lnTo>
                        <a:pt x="1410" y="402"/>
                      </a:lnTo>
                      <a:lnTo>
                        <a:pt x="1447" y="450"/>
                      </a:lnTo>
                      <a:lnTo>
                        <a:pt x="1336" y="683"/>
                      </a:lnTo>
                      <a:lnTo>
                        <a:pt x="1215" y="523"/>
                      </a:lnTo>
                      <a:lnTo>
                        <a:pt x="1182" y="606"/>
                      </a:lnTo>
                      <a:lnTo>
                        <a:pt x="1010" y="924"/>
                      </a:lnTo>
                      <a:lnTo>
                        <a:pt x="437" y="1011"/>
                      </a:lnTo>
                      <a:lnTo>
                        <a:pt x="140" y="949"/>
                      </a:lnTo>
                      <a:lnTo>
                        <a:pt x="46" y="751"/>
                      </a:lnTo>
                      <a:lnTo>
                        <a:pt x="46" y="547"/>
                      </a:lnTo>
                      <a:lnTo>
                        <a:pt x="0" y="378"/>
                      </a:lnTo>
                      <a:lnTo>
                        <a:pt x="447" y="103"/>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grpSp>
      <p:sp>
        <p:nvSpPr>
          <p:cNvPr id="178" name="TextBox 177"/>
          <p:cNvSpPr txBox="1"/>
          <p:nvPr/>
        </p:nvSpPr>
        <p:spPr>
          <a:xfrm>
            <a:off x="4861711" y="0"/>
            <a:ext cx="4282289" cy="3970318"/>
          </a:xfrm>
          <a:prstGeom prst="rect">
            <a:avLst/>
          </a:prstGeom>
          <a:noFill/>
        </p:spPr>
        <p:txBody>
          <a:bodyPr wrap="square" rtlCol="0">
            <a:spAutoFit/>
          </a:bodyPr>
          <a:lstStyle/>
          <a:p>
            <a:r>
              <a:rPr lang="en-US" b="1" dirty="0" smtClean="0">
                <a:solidFill>
                  <a:srgbClr val="FFFF00"/>
                </a:solidFill>
              </a:rPr>
              <a:t>2Pe 1:16  For we have not followed cunningly devised fables, when we made known unto you the power and coming of our Lord Jesus Christ, but were eyewitnesses of his majesty. </a:t>
            </a:r>
          </a:p>
          <a:p>
            <a:r>
              <a:rPr lang="en-US" b="1" dirty="0" smtClean="0">
                <a:solidFill>
                  <a:srgbClr val="FFFF00"/>
                </a:solidFill>
              </a:rPr>
              <a:t>2Pe 1:17  For he received from God the Father </a:t>
            </a:r>
            <a:r>
              <a:rPr lang="en-US" b="1" dirty="0" err="1" smtClean="0">
                <a:solidFill>
                  <a:srgbClr val="FFFF00"/>
                </a:solidFill>
              </a:rPr>
              <a:t>honour</a:t>
            </a:r>
            <a:r>
              <a:rPr lang="en-US" b="1" dirty="0" smtClean="0">
                <a:solidFill>
                  <a:srgbClr val="FFFF00"/>
                </a:solidFill>
              </a:rPr>
              <a:t> and glory, when there came such a voice to him from the excellent glory, This is my beloved Son, in whom I am well pleased. </a:t>
            </a:r>
          </a:p>
          <a:p>
            <a:r>
              <a:rPr lang="en-US" b="1" dirty="0" smtClean="0">
                <a:solidFill>
                  <a:srgbClr val="FFFF00"/>
                </a:solidFill>
              </a:rPr>
              <a:t>2Pe 1:18  And this voice which came from heaven we heard, when we were with him in the holy mount. </a:t>
            </a:r>
          </a:p>
          <a:p>
            <a:endParaRPr lang="en-US" b="1" dirty="0">
              <a:solidFill>
                <a:srgbClr val="FFFF00"/>
              </a:solidFill>
            </a:endParaRPr>
          </a:p>
        </p:txBody>
      </p:sp>
      <p:sp>
        <p:nvSpPr>
          <p:cNvPr id="179" name="TextBox 178"/>
          <p:cNvSpPr txBox="1"/>
          <p:nvPr/>
        </p:nvSpPr>
        <p:spPr>
          <a:xfrm>
            <a:off x="2671011" y="3899422"/>
            <a:ext cx="6472989" cy="2862322"/>
          </a:xfrm>
          <a:prstGeom prst="rect">
            <a:avLst/>
          </a:prstGeom>
          <a:noFill/>
        </p:spPr>
        <p:txBody>
          <a:bodyPr wrap="square" rtlCol="0">
            <a:spAutoFit/>
          </a:bodyPr>
          <a:lstStyle/>
          <a:p>
            <a:r>
              <a:rPr lang="en-US" sz="2000" dirty="0" smtClean="0">
                <a:solidFill>
                  <a:srgbClr val="FFFF00"/>
                </a:solidFill>
              </a:rPr>
              <a:t>The gospel writers had to write of a historical event that was testified to them by three men who were taken in vision to the distant future to witness two other men from their distant past, </a:t>
            </a:r>
            <a:r>
              <a:rPr lang="en-US" sz="2000" dirty="0" err="1" smtClean="0">
                <a:solidFill>
                  <a:srgbClr val="FFFF00"/>
                </a:solidFill>
              </a:rPr>
              <a:t>eg</a:t>
            </a:r>
            <a:r>
              <a:rPr lang="en-US" sz="2000" dirty="0" smtClean="0">
                <a:solidFill>
                  <a:srgbClr val="FFFF00"/>
                </a:solidFill>
              </a:rPr>
              <a:t>., Moses and Elijah, who were, in the vision, now in their “immortal glory”.  And discussing with Jesus who APPEARED with them in his own “immortal glory” as King, the event of his crucifixion which in Peter, James and John’s day of their probation had not yet occurred. </a:t>
            </a:r>
            <a:endParaRPr lang="en-US" sz="20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3.61111E-6 -7.03704E-6 L 0.14202 -0.36274 " pathEditMode="relative" ptsTypes="AA">
                                      <p:cBhvr>
                                        <p:cTn id="6" dur="2000" fill="hold"/>
                                        <p:tgtEl>
                                          <p:spTgt spid="176"/>
                                        </p:tgtEl>
                                        <p:attrNameLst>
                                          <p:attrName>ppt_x</p:attrName>
                                          <p:attrName>ppt_y</p:attrName>
                                        </p:attrNameLst>
                                      </p:cBhvr>
                                    </p:animMotion>
                                  </p:childTnLst>
                                  <p:subTnLst>
                                    <p:set>
                                      <p:cBhvr override="childStyle">
                                        <p:cTn dur="1" fill="hold" display="0" masterRel="sameClick" afterEffect="1">
                                          <p:stCondLst>
                                            <p:cond evt="end" delay="0">
                                              <p:tn val="5"/>
                                            </p:cond>
                                          </p:stCondLst>
                                        </p:cTn>
                                        <p:tgtEl>
                                          <p:spTgt spid="176"/>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7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9" presetClass="exit" presetSubtype="0" fill="hold" grpId="0" nodeType="clickEffect">
                                  <p:stCondLst>
                                    <p:cond delay="0"/>
                                  </p:stCondLst>
                                  <p:childTnLst>
                                    <p:animEffect transition="out" filter="dissolve">
                                      <p:cBhvr>
                                        <p:cTn id="14" dur="500"/>
                                        <p:tgtEl>
                                          <p:spTgt spid="171"/>
                                        </p:tgtEl>
                                      </p:cBhvr>
                                    </p:animEffect>
                                    <p:set>
                                      <p:cBhvr>
                                        <p:cTn id="15" dur="1" fill="hold">
                                          <p:stCondLst>
                                            <p:cond delay="499"/>
                                          </p:stCondLst>
                                        </p:cTn>
                                        <p:tgtEl>
                                          <p:spTgt spid="171"/>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animBg="1"/>
      <p:bldP spid="17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The Altar of Wood</a:t>
            </a:r>
            <a:endParaRPr lang="en-US" dirty="0"/>
          </a:p>
        </p:txBody>
      </p:sp>
      <p:pic>
        <p:nvPicPr>
          <p:cNvPr id="5" name="Picture 4" descr="22-08-2011 11-59-20 PM.png"/>
          <p:cNvPicPr>
            <a:picLocks noChangeAspect="1"/>
          </p:cNvPicPr>
          <p:nvPr/>
        </p:nvPicPr>
        <p:blipFill>
          <a:blip r:embed="rId2" cstate="print"/>
          <a:stretch>
            <a:fillRect/>
          </a:stretch>
        </p:blipFill>
        <p:spPr>
          <a:xfrm>
            <a:off x="6248400" y="1432235"/>
            <a:ext cx="2110923" cy="3749365"/>
          </a:xfrm>
          <a:prstGeom prst="rect">
            <a:avLst/>
          </a:prstGeom>
        </p:spPr>
      </p:pic>
      <p:sp>
        <p:nvSpPr>
          <p:cNvPr id="7" name="Freeform 6"/>
          <p:cNvSpPr/>
          <p:nvPr/>
        </p:nvSpPr>
        <p:spPr>
          <a:xfrm>
            <a:off x="5336275" y="2893325"/>
            <a:ext cx="1378424" cy="2224585"/>
          </a:xfrm>
          <a:custGeom>
            <a:avLst/>
            <a:gdLst>
              <a:gd name="connsiteX0" fmla="*/ 1378424 w 1378424"/>
              <a:gd name="connsiteY0" fmla="*/ 2156347 h 2224585"/>
              <a:gd name="connsiteX1" fmla="*/ 1364776 w 1378424"/>
              <a:gd name="connsiteY1" fmla="*/ 0 h 2224585"/>
              <a:gd name="connsiteX2" fmla="*/ 1214650 w 1378424"/>
              <a:gd name="connsiteY2" fmla="*/ 13648 h 2224585"/>
              <a:gd name="connsiteX3" fmla="*/ 1214650 w 1378424"/>
              <a:gd name="connsiteY3" fmla="*/ 1364776 h 2224585"/>
              <a:gd name="connsiteX4" fmla="*/ 327546 w 1378424"/>
              <a:gd name="connsiteY4" fmla="*/ 1364776 h 2224585"/>
              <a:gd name="connsiteX5" fmla="*/ 341194 w 1378424"/>
              <a:gd name="connsiteY5" fmla="*/ 13648 h 2224585"/>
              <a:gd name="connsiteX6" fmla="*/ 177421 w 1378424"/>
              <a:gd name="connsiteY6" fmla="*/ 13648 h 2224585"/>
              <a:gd name="connsiteX7" fmla="*/ 245659 w 1378424"/>
              <a:gd name="connsiteY7" fmla="*/ 2156347 h 2224585"/>
              <a:gd name="connsiteX8" fmla="*/ 0 w 1378424"/>
              <a:gd name="connsiteY8" fmla="*/ 2142699 h 2224585"/>
              <a:gd name="connsiteX9" fmla="*/ 13647 w 1378424"/>
              <a:gd name="connsiteY9" fmla="*/ 2210938 h 2224585"/>
              <a:gd name="connsiteX10" fmla="*/ 1364776 w 1378424"/>
              <a:gd name="connsiteY10" fmla="*/ 2224585 h 2224585"/>
              <a:gd name="connsiteX11" fmla="*/ 1378424 w 1378424"/>
              <a:gd name="connsiteY11" fmla="*/ 2156347 h 2224585"/>
              <a:gd name="connsiteX0" fmla="*/ 1378424 w 1378424"/>
              <a:gd name="connsiteY0" fmla="*/ 2156347 h 2224585"/>
              <a:gd name="connsiteX1" fmla="*/ 1364776 w 1378424"/>
              <a:gd name="connsiteY1" fmla="*/ 0 h 2224585"/>
              <a:gd name="connsiteX2" fmla="*/ 1214650 w 1378424"/>
              <a:gd name="connsiteY2" fmla="*/ 13648 h 2224585"/>
              <a:gd name="connsiteX3" fmla="*/ 1214650 w 1378424"/>
              <a:gd name="connsiteY3" fmla="*/ 1364776 h 2224585"/>
              <a:gd name="connsiteX4" fmla="*/ 327546 w 1378424"/>
              <a:gd name="connsiteY4" fmla="*/ 1364776 h 2224585"/>
              <a:gd name="connsiteX5" fmla="*/ 341194 w 1378424"/>
              <a:gd name="connsiteY5" fmla="*/ 13648 h 2224585"/>
              <a:gd name="connsiteX6" fmla="*/ 177421 w 1378424"/>
              <a:gd name="connsiteY6" fmla="*/ 13648 h 2224585"/>
              <a:gd name="connsiteX7" fmla="*/ 226325 w 1378424"/>
              <a:gd name="connsiteY7" fmla="*/ 2135875 h 2224585"/>
              <a:gd name="connsiteX8" fmla="*/ 0 w 1378424"/>
              <a:gd name="connsiteY8" fmla="*/ 2142699 h 2224585"/>
              <a:gd name="connsiteX9" fmla="*/ 13647 w 1378424"/>
              <a:gd name="connsiteY9" fmla="*/ 2210938 h 2224585"/>
              <a:gd name="connsiteX10" fmla="*/ 1364776 w 1378424"/>
              <a:gd name="connsiteY10" fmla="*/ 2224585 h 2224585"/>
              <a:gd name="connsiteX11" fmla="*/ 1378424 w 1378424"/>
              <a:gd name="connsiteY11" fmla="*/ 2156347 h 2224585"/>
              <a:gd name="connsiteX0" fmla="*/ 1378424 w 1378424"/>
              <a:gd name="connsiteY0" fmla="*/ 2156347 h 2224585"/>
              <a:gd name="connsiteX1" fmla="*/ 1364776 w 1378424"/>
              <a:gd name="connsiteY1" fmla="*/ 0 h 2224585"/>
              <a:gd name="connsiteX2" fmla="*/ 1214650 w 1378424"/>
              <a:gd name="connsiteY2" fmla="*/ 13648 h 2224585"/>
              <a:gd name="connsiteX3" fmla="*/ 1214650 w 1378424"/>
              <a:gd name="connsiteY3" fmla="*/ 1364776 h 2224585"/>
              <a:gd name="connsiteX4" fmla="*/ 378725 w 1378424"/>
              <a:gd name="connsiteY4" fmla="*/ 1373875 h 2224585"/>
              <a:gd name="connsiteX5" fmla="*/ 341194 w 1378424"/>
              <a:gd name="connsiteY5" fmla="*/ 13648 h 2224585"/>
              <a:gd name="connsiteX6" fmla="*/ 177421 w 1378424"/>
              <a:gd name="connsiteY6" fmla="*/ 13648 h 2224585"/>
              <a:gd name="connsiteX7" fmla="*/ 226325 w 1378424"/>
              <a:gd name="connsiteY7" fmla="*/ 2135875 h 2224585"/>
              <a:gd name="connsiteX8" fmla="*/ 0 w 1378424"/>
              <a:gd name="connsiteY8" fmla="*/ 2142699 h 2224585"/>
              <a:gd name="connsiteX9" fmla="*/ 13647 w 1378424"/>
              <a:gd name="connsiteY9" fmla="*/ 2210938 h 2224585"/>
              <a:gd name="connsiteX10" fmla="*/ 1364776 w 1378424"/>
              <a:gd name="connsiteY10" fmla="*/ 2224585 h 2224585"/>
              <a:gd name="connsiteX11" fmla="*/ 1378424 w 1378424"/>
              <a:gd name="connsiteY11" fmla="*/ 2156347 h 2224585"/>
              <a:gd name="connsiteX0" fmla="*/ 1378424 w 1378424"/>
              <a:gd name="connsiteY0" fmla="*/ 2156347 h 2224585"/>
              <a:gd name="connsiteX1" fmla="*/ 1364776 w 1378424"/>
              <a:gd name="connsiteY1" fmla="*/ 0 h 2224585"/>
              <a:gd name="connsiteX2" fmla="*/ 1214650 w 1378424"/>
              <a:gd name="connsiteY2" fmla="*/ 13648 h 2224585"/>
              <a:gd name="connsiteX3" fmla="*/ 1214650 w 1378424"/>
              <a:gd name="connsiteY3" fmla="*/ 1364776 h 2224585"/>
              <a:gd name="connsiteX4" fmla="*/ 302525 w 1378424"/>
              <a:gd name="connsiteY4" fmla="*/ 1373875 h 2224585"/>
              <a:gd name="connsiteX5" fmla="*/ 341194 w 1378424"/>
              <a:gd name="connsiteY5" fmla="*/ 13648 h 2224585"/>
              <a:gd name="connsiteX6" fmla="*/ 177421 w 1378424"/>
              <a:gd name="connsiteY6" fmla="*/ 13648 h 2224585"/>
              <a:gd name="connsiteX7" fmla="*/ 226325 w 1378424"/>
              <a:gd name="connsiteY7" fmla="*/ 2135875 h 2224585"/>
              <a:gd name="connsiteX8" fmla="*/ 0 w 1378424"/>
              <a:gd name="connsiteY8" fmla="*/ 2142699 h 2224585"/>
              <a:gd name="connsiteX9" fmla="*/ 13647 w 1378424"/>
              <a:gd name="connsiteY9" fmla="*/ 2210938 h 2224585"/>
              <a:gd name="connsiteX10" fmla="*/ 1364776 w 1378424"/>
              <a:gd name="connsiteY10" fmla="*/ 2224585 h 2224585"/>
              <a:gd name="connsiteX11" fmla="*/ 1378424 w 1378424"/>
              <a:gd name="connsiteY11" fmla="*/ 2156347 h 2224585"/>
              <a:gd name="connsiteX0" fmla="*/ 1378424 w 1378424"/>
              <a:gd name="connsiteY0" fmla="*/ 2156347 h 2224585"/>
              <a:gd name="connsiteX1" fmla="*/ 1364776 w 1378424"/>
              <a:gd name="connsiteY1" fmla="*/ 0 h 2224585"/>
              <a:gd name="connsiteX2" fmla="*/ 1214650 w 1378424"/>
              <a:gd name="connsiteY2" fmla="*/ 13648 h 2224585"/>
              <a:gd name="connsiteX3" fmla="*/ 1214650 w 1378424"/>
              <a:gd name="connsiteY3" fmla="*/ 1364776 h 2224585"/>
              <a:gd name="connsiteX4" fmla="*/ 302525 w 1378424"/>
              <a:gd name="connsiteY4" fmla="*/ 1373875 h 2224585"/>
              <a:gd name="connsiteX5" fmla="*/ 341194 w 1378424"/>
              <a:gd name="connsiteY5" fmla="*/ 13648 h 2224585"/>
              <a:gd name="connsiteX6" fmla="*/ 177421 w 1378424"/>
              <a:gd name="connsiteY6" fmla="*/ 13648 h 2224585"/>
              <a:gd name="connsiteX7" fmla="*/ 150125 w 1378424"/>
              <a:gd name="connsiteY7" fmla="*/ 2135875 h 2224585"/>
              <a:gd name="connsiteX8" fmla="*/ 0 w 1378424"/>
              <a:gd name="connsiteY8" fmla="*/ 2142699 h 2224585"/>
              <a:gd name="connsiteX9" fmla="*/ 13647 w 1378424"/>
              <a:gd name="connsiteY9" fmla="*/ 2210938 h 2224585"/>
              <a:gd name="connsiteX10" fmla="*/ 1364776 w 1378424"/>
              <a:gd name="connsiteY10" fmla="*/ 2224585 h 2224585"/>
              <a:gd name="connsiteX11" fmla="*/ 1378424 w 1378424"/>
              <a:gd name="connsiteY11" fmla="*/ 2156347 h 2224585"/>
              <a:gd name="connsiteX0" fmla="*/ 1378424 w 1378424"/>
              <a:gd name="connsiteY0" fmla="*/ 2156347 h 2224585"/>
              <a:gd name="connsiteX1" fmla="*/ 1364776 w 1378424"/>
              <a:gd name="connsiteY1" fmla="*/ 0 h 2224585"/>
              <a:gd name="connsiteX2" fmla="*/ 1214650 w 1378424"/>
              <a:gd name="connsiteY2" fmla="*/ 13648 h 2224585"/>
              <a:gd name="connsiteX3" fmla="*/ 1214650 w 1378424"/>
              <a:gd name="connsiteY3" fmla="*/ 1364776 h 2224585"/>
              <a:gd name="connsiteX4" fmla="*/ 302525 w 1378424"/>
              <a:gd name="connsiteY4" fmla="*/ 1373875 h 2224585"/>
              <a:gd name="connsiteX5" fmla="*/ 341194 w 1378424"/>
              <a:gd name="connsiteY5" fmla="*/ 13648 h 2224585"/>
              <a:gd name="connsiteX6" fmla="*/ 73925 w 1378424"/>
              <a:gd name="connsiteY6" fmla="*/ 2275 h 2224585"/>
              <a:gd name="connsiteX7" fmla="*/ 150125 w 1378424"/>
              <a:gd name="connsiteY7" fmla="*/ 2135875 h 2224585"/>
              <a:gd name="connsiteX8" fmla="*/ 0 w 1378424"/>
              <a:gd name="connsiteY8" fmla="*/ 2142699 h 2224585"/>
              <a:gd name="connsiteX9" fmla="*/ 13647 w 1378424"/>
              <a:gd name="connsiteY9" fmla="*/ 2210938 h 2224585"/>
              <a:gd name="connsiteX10" fmla="*/ 1364776 w 1378424"/>
              <a:gd name="connsiteY10" fmla="*/ 2224585 h 2224585"/>
              <a:gd name="connsiteX11" fmla="*/ 1378424 w 1378424"/>
              <a:gd name="connsiteY11" fmla="*/ 2156347 h 2224585"/>
              <a:gd name="connsiteX0" fmla="*/ 1378424 w 1378424"/>
              <a:gd name="connsiteY0" fmla="*/ 2156347 h 2224585"/>
              <a:gd name="connsiteX1" fmla="*/ 1364776 w 1378424"/>
              <a:gd name="connsiteY1" fmla="*/ 0 h 2224585"/>
              <a:gd name="connsiteX2" fmla="*/ 1214650 w 1378424"/>
              <a:gd name="connsiteY2" fmla="*/ 13648 h 2224585"/>
              <a:gd name="connsiteX3" fmla="*/ 1214650 w 1378424"/>
              <a:gd name="connsiteY3" fmla="*/ 1364776 h 2224585"/>
              <a:gd name="connsiteX4" fmla="*/ 302525 w 1378424"/>
              <a:gd name="connsiteY4" fmla="*/ 1373875 h 2224585"/>
              <a:gd name="connsiteX5" fmla="*/ 226325 w 1378424"/>
              <a:gd name="connsiteY5" fmla="*/ 2275 h 2224585"/>
              <a:gd name="connsiteX6" fmla="*/ 73925 w 1378424"/>
              <a:gd name="connsiteY6" fmla="*/ 2275 h 2224585"/>
              <a:gd name="connsiteX7" fmla="*/ 150125 w 1378424"/>
              <a:gd name="connsiteY7" fmla="*/ 2135875 h 2224585"/>
              <a:gd name="connsiteX8" fmla="*/ 0 w 1378424"/>
              <a:gd name="connsiteY8" fmla="*/ 2142699 h 2224585"/>
              <a:gd name="connsiteX9" fmla="*/ 13647 w 1378424"/>
              <a:gd name="connsiteY9" fmla="*/ 2210938 h 2224585"/>
              <a:gd name="connsiteX10" fmla="*/ 1364776 w 1378424"/>
              <a:gd name="connsiteY10" fmla="*/ 2224585 h 2224585"/>
              <a:gd name="connsiteX11" fmla="*/ 1378424 w 1378424"/>
              <a:gd name="connsiteY11" fmla="*/ 2156347 h 2224585"/>
              <a:gd name="connsiteX0" fmla="*/ 1378424 w 1378424"/>
              <a:gd name="connsiteY0" fmla="*/ 2156347 h 2224585"/>
              <a:gd name="connsiteX1" fmla="*/ 1364776 w 1378424"/>
              <a:gd name="connsiteY1" fmla="*/ 0 h 2224585"/>
              <a:gd name="connsiteX2" fmla="*/ 1214650 w 1378424"/>
              <a:gd name="connsiteY2" fmla="*/ 13648 h 2224585"/>
              <a:gd name="connsiteX3" fmla="*/ 1214650 w 1378424"/>
              <a:gd name="connsiteY3" fmla="*/ 1364776 h 2224585"/>
              <a:gd name="connsiteX4" fmla="*/ 302525 w 1378424"/>
              <a:gd name="connsiteY4" fmla="*/ 1373875 h 2224585"/>
              <a:gd name="connsiteX5" fmla="*/ 302525 w 1378424"/>
              <a:gd name="connsiteY5" fmla="*/ 2275 h 2224585"/>
              <a:gd name="connsiteX6" fmla="*/ 73925 w 1378424"/>
              <a:gd name="connsiteY6" fmla="*/ 2275 h 2224585"/>
              <a:gd name="connsiteX7" fmla="*/ 150125 w 1378424"/>
              <a:gd name="connsiteY7" fmla="*/ 2135875 h 2224585"/>
              <a:gd name="connsiteX8" fmla="*/ 0 w 1378424"/>
              <a:gd name="connsiteY8" fmla="*/ 2142699 h 2224585"/>
              <a:gd name="connsiteX9" fmla="*/ 13647 w 1378424"/>
              <a:gd name="connsiteY9" fmla="*/ 2210938 h 2224585"/>
              <a:gd name="connsiteX10" fmla="*/ 1364776 w 1378424"/>
              <a:gd name="connsiteY10" fmla="*/ 2224585 h 2224585"/>
              <a:gd name="connsiteX11" fmla="*/ 1378424 w 1378424"/>
              <a:gd name="connsiteY11" fmla="*/ 2156347 h 222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78424" h="2224585">
                <a:moveTo>
                  <a:pt x="1378424" y="2156347"/>
                </a:moveTo>
                <a:cubicBezTo>
                  <a:pt x="1373875" y="1437565"/>
                  <a:pt x="1369325" y="718782"/>
                  <a:pt x="1364776" y="0"/>
                </a:cubicBezTo>
                <a:lnTo>
                  <a:pt x="1214650" y="13648"/>
                </a:lnTo>
                <a:lnTo>
                  <a:pt x="1214650" y="1364776"/>
                </a:lnTo>
                <a:lnTo>
                  <a:pt x="302525" y="1373875"/>
                </a:lnTo>
                <a:lnTo>
                  <a:pt x="302525" y="2275"/>
                </a:lnTo>
                <a:lnTo>
                  <a:pt x="73925" y="2275"/>
                </a:lnTo>
                <a:lnTo>
                  <a:pt x="150125" y="2135875"/>
                </a:lnTo>
                <a:lnTo>
                  <a:pt x="0" y="2142699"/>
                </a:lnTo>
                <a:lnTo>
                  <a:pt x="13647" y="2210938"/>
                </a:lnTo>
                <a:lnTo>
                  <a:pt x="1364776" y="2224585"/>
                </a:lnTo>
                <a:lnTo>
                  <a:pt x="1378424" y="2156347"/>
                </a:lnTo>
                <a:close/>
              </a:path>
            </a:pathLst>
          </a:custGeom>
          <a:blipFill>
            <a:blip r:embed="rId3" cstate="print"/>
            <a:tile tx="0" ty="0" sx="100000" sy="100000" flip="none" algn="tl"/>
          </a:blip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638800" y="3048000"/>
            <a:ext cx="9144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5715000" y="2895600"/>
            <a:ext cx="762000" cy="1219200"/>
          </a:xfrm>
          <a:prstGeom prst="roundRect">
            <a:avLst/>
          </a:prstGeom>
          <a:blipFill>
            <a:blip r:embed="rId4"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5181600"/>
            <a:ext cx="9144000" cy="167640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57200" y="1219200"/>
            <a:ext cx="4114800" cy="3046988"/>
          </a:xfrm>
          <a:prstGeom prst="rect">
            <a:avLst/>
          </a:prstGeom>
          <a:noFill/>
        </p:spPr>
        <p:txBody>
          <a:bodyPr wrap="square" rtlCol="0">
            <a:spAutoFit/>
          </a:bodyPr>
          <a:lstStyle/>
          <a:p>
            <a:r>
              <a:rPr lang="en-US" sz="2400" b="1" dirty="0" err="1" smtClean="0"/>
              <a:t>Eze</a:t>
            </a:r>
            <a:r>
              <a:rPr lang="en-US" sz="2400" b="1" dirty="0" smtClean="0"/>
              <a:t> 41:22  The altar of wood </a:t>
            </a:r>
            <a:r>
              <a:rPr lang="en-US" sz="2400" b="1" i="1" dirty="0" smtClean="0"/>
              <a:t>was three cubits high, and the length thereof two cubits; and the corners thereof, and the length thereof, and the walls thereof, were of wood: and he said unto me, This is the table that is before the LORD.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ouseofPrayer.jpg"/>
          <p:cNvPicPr>
            <a:picLocks noChangeAspect="1"/>
          </p:cNvPicPr>
          <p:nvPr/>
        </p:nvPicPr>
        <p:blipFill>
          <a:blip r:embed="rId2" cstate="print"/>
          <a:srcRect t="25926"/>
          <a:stretch>
            <a:fillRect/>
          </a:stretch>
        </p:blipFill>
        <p:spPr>
          <a:xfrm>
            <a:off x="514350" y="1828800"/>
            <a:ext cx="8115300" cy="4531043"/>
          </a:xfrm>
          <a:prstGeom prst="roundRect">
            <a:avLst>
              <a:gd name="adj" fmla="val 8594"/>
            </a:avLst>
          </a:prstGeom>
          <a:solidFill>
            <a:srgbClr val="FFFFFF">
              <a:shade val="85000"/>
            </a:srgbClr>
          </a:solidFill>
          <a:ln>
            <a:solidFill>
              <a:schemeClr val="tx2"/>
            </a:solidFill>
          </a:ln>
          <a:effectLst>
            <a:reflection blurRad="12700" stA="38000" endPos="28000" dist="5000" dir="5400000" sy="-100000" algn="bl" rotWithShape="0"/>
          </a:effectLst>
        </p:spPr>
      </p:pic>
      <p:pic>
        <p:nvPicPr>
          <p:cNvPr id="1026" name="Picture 2"/>
          <p:cNvPicPr>
            <a:picLocks noChangeAspect="1" noChangeArrowheads="1"/>
          </p:cNvPicPr>
          <p:nvPr/>
        </p:nvPicPr>
        <p:blipFill>
          <a:blip r:embed="rId3" cstate="print"/>
          <a:srcRect t="11358" r="40298"/>
          <a:stretch>
            <a:fillRect/>
          </a:stretch>
        </p:blipFill>
        <p:spPr bwMode="auto">
          <a:xfrm>
            <a:off x="7315200" y="-1"/>
            <a:ext cx="1447800" cy="1977413"/>
          </a:xfrm>
          <a:prstGeom prst="rect">
            <a:avLst/>
          </a:prstGeom>
          <a:noFill/>
          <a:ln w="9525">
            <a:noFill/>
            <a:miter lim="800000"/>
            <a:headEnd/>
            <a:tailEnd/>
          </a:ln>
          <a:scene3d>
            <a:camera prst="orthographicFront"/>
            <a:lightRig rig="threePt" dir="t"/>
          </a:scene3d>
          <a:sp3d>
            <a:bevelT/>
          </a:sp3d>
        </p:spPr>
      </p:pic>
      <p:sp>
        <p:nvSpPr>
          <p:cNvPr id="2" name="Title 1"/>
          <p:cNvSpPr>
            <a:spLocks noGrp="1"/>
          </p:cNvSpPr>
          <p:nvPr>
            <p:ph type="ctrTitle"/>
          </p:nvPr>
        </p:nvSpPr>
        <p:spPr>
          <a:xfrm>
            <a:off x="2286000" y="457200"/>
            <a:ext cx="4495800" cy="1470025"/>
          </a:xfrm>
        </p:spPr>
        <p:txBody>
          <a:bodyPr>
            <a:normAutofit fontScale="90000"/>
          </a:bodyPr>
          <a:lstStyle/>
          <a:p>
            <a:r>
              <a:rPr lang="en-US" b="1" dirty="0">
                <a:solidFill>
                  <a:srgbClr val="FFFF00"/>
                </a:solidFill>
                <a:effectLst>
                  <a:outerShdw blurRad="38100" dist="38100" dir="2700000" algn="tl">
                    <a:srgbClr val="000000">
                      <a:alpha val="43137"/>
                    </a:srgbClr>
                  </a:outerShdw>
                </a:effectLst>
              </a:rPr>
              <a:t>Class </a:t>
            </a:r>
            <a:r>
              <a:rPr lang="en-US" b="1" dirty="0" smtClean="0">
                <a:solidFill>
                  <a:srgbClr val="FFFF00"/>
                </a:solidFill>
                <a:effectLst>
                  <a:outerShdw blurRad="38100" dist="38100" dir="2700000" algn="tl">
                    <a:srgbClr val="000000">
                      <a:alpha val="43137"/>
                    </a:srgbClr>
                  </a:outerShdw>
                </a:effectLst>
              </a:rPr>
              <a:t>5 </a:t>
            </a:r>
            <a:br>
              <a:rPr lang="en-US" b="1" dirty="0" smtClean="0">
                <a:solidFill>
                  <a:srgbClr val="FFFF00"/>
                </a:solidFill>
                <a:effectLst>
                  <a:outerShdw blurRad="38100" dist="38100" dir="2700000" algn="tl">
                    <a:srgbClr val="000000">
                      <a:alpha val="43137"/>
                    </a:srgbClr>
                  </a:outerShdw>
                </a:effectLst>
              </a:rPr>
            </a:br>
            <a:r>
              <a:rPr lang="en-US" b="1" dirty="0" smtClean="0">
                <a:solidFill>
                  <a:srgbClr val="FFFF00"/>
                </a:solidFill>
                <a:effectLst>
                  <a:outerShdw blurRad="38100" dist="38100" dir="2700000" algn="tl">
                    <a:srgbClr val="000000">
                      <a:alpha val="43137"/>
                    </a:srgbClr>
                  </a:outerShdw>
                </a:effectLst>
              </a:rPr>
              <a:t>“</a:t>
            </a:r>
            <a:r>
              <a:rPr lang="en-US" b="1" dirty="0">
                <a:solidFill>
                  <a:srgbClr val="FFFF00"/>
                </a:solidFill>
                <a:effectLst>
                  <a:outerShdw blurRad="38100" dist="38100" dir="2700000" algn="tl">
                    <a:srgbClr val="000000">
                      <a:alpha val="43137"/>
                    </a:srgbClr>
                  </a:outerShdw>
                </a:effectLst>
              </a:rPr>
              <a:t>Corner Towers and </a:t>
            </a:r>
            <a:r>
              <a:rPr lang="en-US" b="1" dirty="0">
                <a:solidFill>
                  <a:srgbClr val="00FFCC"/>
                </a:solidFill>
                <a:effectLst>
                  <a:outerShdw blurRad="38100" dist="38100" dir="2700000" algn="tl">
                    <a:srgbClr val="000000">
                      <a:alpha val="43137"/>
                    </a:srgbClr>
                  </a:outerShdw>
                </a:effectLst>
              </a:rPr>
              <a:t>Rivers of Healing</a:t>
            </a:r>
            <a:r>
              <a:rPr lang="en-US" b="1" dirty="0">
                <a:solidFill>
                  <a:srgbClr val="FFFF00"/>
                </a:solidFill>
                <a:effectLst>
                  <a:outerShdw blurRad="38100" dist="38100" dir="2700000" algn="tl">
                    <a:srgbClr val="000000">
                      <a:alpha val="43137"/>
                    </a:srgbClr>
                  </a:outerShdw>
                </a:effectLst>
              </a:rPr>
              <a:t>”</a:t>
            </a:r>
            <a:br>
              <a:rPr lang="en-US" b="1" dirty="0">
                <a:solidFill>
                  <a:srgbClr val="FFFF00"/>
                </a:solidFill>
                <a:effectLst>
                  <a:outerShdw blurRad="38100" dist="38100" dir="2700000" algn="tl">
                    <a:srgbClr val="000000">
                      <a:alpha val="43137"/>
                    </a:srgbClr>
                  </a:outerShdw>
                </a:effectLst>
              </a:rPr>
            </a:br>
            <a:endParaRPr lang="en-US" b="1" dirty="0">
              <a:solidFill>
                <a:srgbClr val="FFFF00"/>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371600" y="1981200"/>
            <a:ext cx="6400800" cy="1752600"/>
          </a:xfrm>
        </p:spPr>
        <p:txBody>
          <a:bodyPr>
            <a:noAutofit/>
          </a:bodyPr>
          <a:lstStyle/>
          <a:p>
            <a:r>
              <a:rPr lang="en-US" sz="2400" b="1" i="1" dirty="0" smtClean="0">
                <a:solidFill>
                  <a:schemeClr val="tx1"/>
                </a:solidFill>
                <a:effectLst>
                  <a:outerShdw blurRad="38100" dist="38100" dir="2700000" algn="tl">
                    <a:srgbClr val="000000">
                      <a:alpha val="43137"/>
                    </a:srgbClr>
                  </a:outerShdw>
                </a:effectLst>
              </a:rPr>
              <a:t>Walk </a:t>
            </a:r>
            <a:r>
              <a:rPr lang="en-US" sz="2400" b="1" i="1" dirty="0">
                <a:solidFill>
                  <a:schemeClr val="tx1"/>
                </a:solidFill>
                <a:effectLst>
                  <a:outerShdw blurRad="38100" dist="38100" dir="2700000" algn="tl">
                    <a:srgbClr val="000000">
                      <a:alpha val="43137"/>
                    </a:srgbClr>
                  </a:outerShdw>
                </a:effectLst>
              </a:rPr>
              <a:t>about Zion, and go round about her: tell the towers thereof. </a:t>
            </a:r>
          </a:p>
          <a:p>
            <a:r>
              <a:rPr lang="en-US" sz="2400" b="1" i="1" dirty="0" smtClean="0">
                <a:solidFill>
                  <a:schemeClr val="tx1"/>
                </a:solidFill>
                <a:effectLst>
                  <a:outerShdw blurRad="38100" dist="38100" dir="2700000" algn="tl">
                    <a:srgbClr val="000000">
                      <a:alpha val="43137"/>
                    </a:srgbClr>
                  </a:outerShdw>
                </a:effectLst>
              </a:rPr>
              <a:t>Mark </a:t>
            </a:r>
            <a:r>
              <a:rPr lang="en-US" sz="2400" b="1" i="1" dirty="0">
                <a:solidFill>
                  <a:schemeClr val="tx1"/>
                </a:solidFill>
                <a:effectLst>
                  <a:outerShdw blurRad="38100" dist="38100" dir="2700000" algn="tl">
                    <a:srgbClr val="000000">
                      <a:alpha val="43137"/>
                    </a:srgbClr>
                  </a:outerShdw>
                </a:effectLst>
              </a:rPr>
              <a:t>ye well her bulwarks, consider her palaces; that ye may tell it to the generation following. </a:t>
            </a:r>
            <a:endParaRPr lang="en-US" sz="2400" b="1" i="1" dirty="0" smtClean="0">
              <a:solidFill>
                <a:schemeClr val="tx1"/>
              </a:solidFill>
              <a:effectLst>
                <a:outerShdw blurRad="38100" dist="38100" dir="2700000" algn="tl">
                  <a:srgbClr val="000000">
                    <a:alpha val="43137"/>
                  </a:srgbClr>
                </a:outerShdw>
              </a:effectLst>
            </a:endParaRPr>
          </a:p>
          <a:p>
            <a:r>
              <a:rPr lang="en-US" sz="2400" b="1" i="1" dirty="0" smtClean="0">
                <a:solidFill>
                  <a:schemeClr val="tx1"/>
                </a:solidFill>
                <a:effectLst>
                  <a:outerShdw blurRad="38100" dist="38100" dir="2700000" algn="tl">
                    <a:srgbClr val="000000">
                      <a:alpha val="43137"/>
                    </a:srgbClr>
                  </a:outerShdw>
                </a:effectLst>
              </a:rPr>
              <a:t>Psalm 48:12-13</a:t>
            </a:r>
            <a:endParaRPr lang="en-US" sz="2400" b="1" i="1" dirty="0">
              <a:solidFill>
                <a:schemeClr val="tx1"/>
              </a:solidFill>
              <a:effectLst>
                <a:outerShdw blurRad="38100" dist="38100" dir="2700000" algn="tl">
                  <a:srgbClr val="000000">
                    <a:alpha val="43137"/>
                  </a:srgbClr>
                </a:outerShdw>
              </a:effectLst>
            </a:endParaRPr>
          </a:p>
          <a:p>
            <a:endParaRPr lang="en-US" sz="2400" b="1" i="1" dirty="0">
              <a:solidFill>
                <a:schemeClr val="tx1"/>
              </a:solidFill>
              <a:effectLst>
                <a:outerShdw blurRad="38100" dist="38100" dir="2700000" algn="tl">
                  <a:srgbClr val="000000">
                    <a:alpha val="43137"/>
                  </a:srgbClr>
                </a:outerShdw>
              </a:effectLst>
            </a:endParaRPr>
          </a:p>
        </p:txBody>
      </p:sp>
      <p:pic>
        <p:nvPicPr>
          <p:cNvPr id="5" name="Picture 2"/>
          <p:cNvPicPr>
            <a:picLocks noChangeAspect="1" noChangeArrowheads="1"/>
          </p:cNvPicPr>
          <p:nvPr/>
        </p:nvPicPr>
        <p:blipFill>
          <a:blip r:embed="rId3" cstate="print"/>
          <a:srcRect t="11358" r="40298"/>
          <a:stretch>
            <a:fillRect/>
          </a:stretch>
        </p:blipFill>
        <p:spPr bwMode="auto">
          <a:xfrm flipH="1">
            <a:off x="381000" y="0"/>
            <a:ext cx="1447800" cy="1977413"/>
          </a:xfrm>
          <a:prstGeom prst="rect">
            <a:avLst/>
          </a:prstGeom>
          <a:ln>
            <a:noFill/>
          </a:ln>
          <a:effectLst>
            <a:softEdge rad="112500"/>
          </a:effectLst>
          <a:scene3d>
            <a:camera prst="orthographicFront"/>
            <a:lightRig rig="threePt" dir="t"/>
          </a:scene3d>
          <a:sp3d>
            <a:bevelT/>
          </a:sp3d>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Class Objectives</a:t>
            </a:r>
            <a:endParaRPr lang="en-US" dirty="0">
              <a:solidFill>
                <a:srgbClr val="FFFF00"/>
              </a:solidFill>
            </a:endParaRPr>
          </a:p>
        </p:txBody>
      </p:sp>
      <p:sp>
        <p:nvSpPr>
          <p:cNvPr id="3" name="Content Placeholder 2"/>
          <p:cNvSpPr>
            <a:spLocks noGrp="1"/>
          </p:cNvSpPr>
          <p:nvPr>
            <p:ph idx="1"/>
          </p:nvPr>
        </p:nvSpPr>
        <p:spPr/>
        <p:txBody>
          <a:bodyPr/>
          <a:lstStyle/>
          <a:p>
            <a:r>
              <a:rPr lang="en-US" dirty="0" smtClean="0">
                <a:solidFill>
                  <a:srgbClr val="FFFF00"/>
                </a:solidFill>
              </a:rPr>
              <a:t>Examine Ezek. 46:21-24 to better grasp the meaning</a:t>
            </a:r>
          </a:p>
          <a:p>
            <a:r>
              <a:rPr lang="en-US" dirty="0" smtClean="0">
                <a:solidFill>
                  <a:srgbClr val="FFFF00"/>
                </a:solidFill>
              </a:rPr>
              <a:t>We will come to see why these Corner Towers are so large</a:t>
            </a:r>
          </a:p>
          <a:p>
            <a:r>
              <a:rPr lang="en-US" dirty="0" smtClean="0">
                <a:solidFill>
                  <a:srgbClr val="FFFF00"/>
                </a:solidFill>
              </a:rPr>
              <a:t>We will recognize their practical usefulness</a:t>
            </a:r>
          </a:p>
          <a:p>
            <a:r>
              <a:rPr lang="en-US" dirty="0" smtClean="0">
                <a:solidFill>
                  <a:srgbClr val="FFFF00"/>
                </a:solidFill>
              </a:rPr>
              <a:t>Identify the source and effects of The Rivers of Life</a:t>
            </a:r>
          </a:p>
          <a:p>
            <a:pPr>
              <a:buNone/>
            </a:pPr>
            <a:endParaRPr lang="en-US" dirty="0" smtClean="0">
              <a:solidFill>
                <a:srgbClr val="FFFF00"/>
              </a:solidFill>
            </a:endParaRPr>
          </a:p>
          <a:p>
            <a:endParaRPr lang="en-US" dirty="0" smtClean="0">
              <a:solidFill>
                <a:srgbClr val="FFFF00"/>
              </a:solidFill>
            </a:endParaRPr>
          </a:p>
          <a:p>
            <a:endParaRPr lang="en-US" dirty="0">
              <a:solidFill>
                <a:srgbClr val="FFFF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81000"/>
            <a:ext cx="8229600" cy="4525963"/>
          </a:xfrm>
        </p:spPr>
        <p:txBody>
          <a:bodyPr>
            <a:noAutofit/>
          </a:bodyPr>
          <a:lstStyle/>
          <a:p>
            <a:r>
              <a:rPr lang="en-US" sz="2400" dirty="0" smtClean="0">
                <a:solidFill>
                  <a:srgbClr val="FFFF00"/>
                </a:solidFill>
              </a:rPr>
              <a:t>Heb 8:1  Now of the things which we have spoken </a:t>
            </a:r>
            <a:r>
              <a:rPr lang="en-US" sz="2400" i="1" dirty="0" smtClean="0">
                <a:solidFill>
                  <a:srgbClr val="FFFF00"/>
                </a:solidFill>
              </a:rPr>
              <a:t>this is the sum: We have such an high priest, who is set on the right hand of the throne of the Majesty in the heavens; </a:t>
            </a:r>
          </a:p>
          <a:p>
            <a:r>
              <a:rPr lang="en-US" sz="2400" dirty="0" smtClean="0">
                <a:solidFill>
                  <a:srgbClr val="FFFF00"/>
                </a:solidFill>
              </a:rPr>
              <a:t>Heb 8:2  A minister of the sanctuary, and of the true tabernacle, which the Lord pitched, and not man. </a:t>
            </a:r>
          </a:p>
          <a:p>
            <a:r>
              <a:rPr lang="en-US" sz="2400" dirty="0" smtClean="0">
                <a:solidFill>
                  <a:srgbClr val="FFFF00"/>
                </a:solidFill>
              </a:rPr>
              <a:t>Heb 8:3  For every high priest is ordained to offer gifts and sacrifices: wherefore </a:t>
            </a:r>
            <a:r>
              <a:rPr lang="en-US" sz="2400" i="1" dirty="0" smtClean="0">
                <a:solidFill>
                  <a:srgbClr val="FFFF00"/>
                </a:solidFill>
              </a:rPr>
              <a:t>it is of necessity that this man have somewhat also to offer. </a:t>
            </a:r>
          </a:p>
          <a:p>
            <a:r>
              <a:rPr lang="en-US" sz="2400" dirty="0" smtClean="0">
                <a:solidFill>
                  <a:srgbClr val="FFFF00"/>
                </a:solidFill>
              </a:rPr>
              <a:t>Heb 8:4  For if he were on earth, he should not be a priest, seeing that there are priests that offer gifts according to the law: </a:t>
            </a:r>
          </a:p>
          <a:p>
            <a:r>
              <a:rPr lang="en-US" sz="2400" b="1" dirty="0" smtClean="0">
                <a:solidFill>
                  <a:srgbClr val="FFFF00"/>
                </a:solidFill>
              </a:rPr>
              <a:t>Heb 8:5  Who serve unto the example and shadow of heavenly things, as Moses was admonished of God when he was about to make the tabernacle: for, See, </a:t>
            </a:r>
            <a:r>
              <a:rPr lang="en-US" sz="2400" b="1" dirty="0" err="1" smtClean="0">
                <a:solidFill>
                  <a:srgbClr val="FFFF00"/>
                </a:solidFill>
              </a:rPr>
              <a:t>saith</a:t>
            </a:r>
            <a:r>
              <a:rPr lang="en-US" sz="2400" b="1" dirty="0" smtClean="0">
                <a:solidFill>
                  <a:srgbClr val="FFFF00"/>
                </a:solidFill>
              </a:rPr>
              <a:t> he, </a:t>
            </a:r>
            <a:r>
              <a:rPr lang="en-US" sz="2400" b="1" i="1" dirty="0" smtClean="0">
                <a:solidFill>
                  <a:srgbClr val="FFFF00"/>
                </a:solidFill>
              </a:rPr>
              <a:t>that thou make all things according to the pattern </a:t>
            </a:r>
            <a:r>
              <a:rPr lang="en-US" sz="2400" b="1" i="1" dirty="0" err="1" smtClean="0">
                <a:solidFill>
                  <a:srgbClr val="FFFF00"/>
                </a:solidFill>
              </a:rPr>
              <a:t>shewed</a:t>
            </a:r>
            <a:r>
              <a:rPr lang="en-US" sz="2400" b="1" i="1" dirty="0" smtClean="0">
                <a:solidFill>
                  <a:srgbClr val="FFFF00"/>
                </a:solidFill>
              </a:rPr>
              <a:t> to thee in the mount. </a:t>
            </a:r>
          </a:p>
          <a:p>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381000"/>
            <a:ext cx="8229600" cy="4525963"/>
          </a:xfrm>
        </p:spPr>
        <p:txBody>
          <a:bodyPr>
            <a:noAutofit/>
          </a:bodyPr>
          <a:lstStyle/>
          <a:p>
            <a:pPr>
              <a:buNone/>
            </a:pPr>
            <a:r>
              <a:rPr lang="en-US" sz="2400" dirty="0" smtClean="0">
                <a:solidFill>
                  <a:srgbClr val="FFFF00"/>
                </a:solidFill>
              </a:rPr>
              <a:t>Sing and rejoice, Ο daughter of Zion : for, lo, I come,</a:t>
            </a:r>
          </a:p>
          <a:p>
            <a:pPr>
              <a:buNone/>
            </a:pPr>
            <a:r>
              <a:rPr lang="en-US" sz="2400" dirty="0" smtClean="0">
                <a:solidFill>
                  <a:srgbClr val="FFFF00"/>
                </a:solidFill>
              </a:rPr>
              <a:t>and I will dwell in the midst of thee, </a:t>
            </a:r>
            <a:r>
              <a:rPr lang="en-US" sz="2400" dirty="0" err="1" smtClean="0">
                <a:solidFill>
                  <a:srgbClr val="FFFF00"/>
                </a:solidFill>
              </a:rPr>
              <a:t>saith</a:t>
            </a:r>
            <a:r>
              <a:rPr lang="en-US" sz="2400" dirty="0" smtClean="0">
                <a:solidFill>
                  <a:srgbClr val="FFFF00"/>
                </a:solidFill>
              </a:rPr>
              <a:t> the Lord.</a:t>
            </a:r>
          </a:p>
          <a:p>
            <a:pPr>
              <a:buNone/>
            </a:pPr>
            <a:r>
              <a:rPr lang="en-US" sz="2400" dirty="0" smtClean="0">
                <a:solidFill>
                  <a:srgbClr val="FFFF00"/>
                </a:solidFill>
              </a:rPr>
              <a:t>AND MANY NATIONS SHALL BE JOINED UNTO THE LORD</a:t>
            </a:r>
          </a:p>
          <a:p>
            <a:pPr>
              <a:buNone/>
            </a:pPr>
            <a:r>
              <a:rPr lang="en-US" sz="2400" b="1" dirty="0" smtClean="0">
                <a:solidFill>
                  <a:srgbClr val="FFFF00"/>
                </a:solidFill>
              </a:rPr>
              <a:t>IN THAT DAY, AND SHALL PE MY PEOPLE : and I Will dwell</a:t>
            </a:r>
          </a:p>
          <a:p>
            <a:pPr>
              <a:buNone/>
            </a:pPr>
            <a:r>
              <a:rPr lang="en-US" sz="2400" dirty="0" smtClean="0">
                <a:solidFill>
                  <a:srgbClr val="FFFF00"/>
                </a:solidFill>
              </a:rPr>
              <a:t>in the midst of thee.</a:t>
            </a:r>
          </a:p>
          <a:p>
            <a:pPr>
              <a:buNone/>
            </a:pPr>
            <a:r>
              <a:rPr lang="en-US" sz="2400" dirty="0" smtClean="0">
                <a:solidFill>
                  <a:srgbClr val="FFFF00"/>
                </a:solidFill>
              </a:rPr>
              <a:t>And the Lord shall inherit Judah, his portion, in the</a:t>
            </a:r>
          </a:p>
          <a:p>
            <a:pPr>
              <a:buNone/>
            </a:pPr>
            <a:r>
              <a:rPr lang="en-US" sz="2400" dirty="0" smtClean="0">
                <a:solidFill>
                  <a:srgbClr val="FFFF00"/>
                </a:solidFill>
              </a:rPr>
              <a:t>Holy Land and shall choose Jerusalem again.</a:t>
            </a:r>
          </a:p>
          <a:p>
            <a:pPr>
              <a:buNone/>
            </a:pPr>
            <a:r>
              <a:rPr lang="en-US" sz="2400" dirty="0" smtClean="0">
                <a:solidFill>
                  <a:srgbClr val="FFFF00"/>
                </a:solidFill>
              </a:rPr>
              <a:t>At that time they shall call </a:t>
            </a:r>
            <a:r>
              <a:rPr lang="en-US" sz="2400" i="1" dirty="0" smtClean="0">
                <a:solidFill>
                  <a:srgbClr val="FFFF00"/>
                </a:solidFill>
              </a:rPr>
              <a:t>Jerusalem THE THRONE OF</a:t>
            </a:r>
          </a:p>
          <a:p>
            <a:pPr>
              <a:buNone/>
            </a:pPr>
            <a:r>
              <a:rPr lang="en-US" sz="2400" dirty="0" smtClean="0">
                <a:solidFill>
                  <a:srgbClr val="FFFF00"/>
                </a:solidFill>
              </a:rPr>
              <a:t>THE LORD : and all the nations shall be gathered unto it,</a:t>
            </a:r>
          </a:p>
          <a:p>
            <a:pPr>
              <a:buNone/>
            </a:pPr>
            <a:r>
              <a:rPr lang="en-US" sz="2400" dirty="0" smtClean="0">
                <a:solidFill>
                  <a:srgbClr val="FFFF00"/>
                </a:solidFill>
              </a:rPr>
              <a:t>to the name of the Lord </a:t>
            </a:r>
            <a:r>
              <a:rPr lang="en-US" sz="2400" dirty="0" err="1" smtClean="0">
                <a:solidFill>
                  <a:srgbClr val="FFFF00"/>
                </a:solidFill>
              </a:rPr>
              <a:t>το</a:t>
            </a:r>
            <a:r>
              <a:rPr lang="en-US" sz="2400" dirty="0" smtClean="0">
                <a:solidFill>
                  <a:srgbClr val="FFFF00"/>
                </a:solidFill>
              </a:rPr>
              <a:t> JERUSALEM : neither shall they</a:t>
            </a:r>
          </a:p>
          <a:p>
            <a:pPr>
              <a:buNone/>
            </a:pPr>
            <a:r>
              <a:rPr lang="en-US" sz="2400" dirty="0" smtClean="0">
                <a:solidFill>
                  <a:srgbClr val="FFFF00"/>
                </a:solidFill>
              </a:rPr>
              <a:t>walk any more after the imagination of their evil heart.</a:t>
            </a:r>
          </a:p>
          <a:p>
            <a:pPr>
              <a:buNone/>
            </a:pPr>
            <a:r>
              <a:rPr lang="nl-NL" sz="2400" dirty="0" smtClean="0">
                <a:solidFill>
                  <a:srgbClr val="FFFF00"/>
                </a:solidFill>
              </a:rPr>
              <a:t>(Zee. 11. 10-12 ; Jer. in. 17).</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solidFill>
                <a:srgbClr val="FFFF00"/>
              </a:solidFill>
            </a:endParaRPr>
          </a:p>
        </p:txBody>
      </p:sp>
      <p:sp>
        <p:nvSpPr>
          <p:cNvPr id="3" name="Content Placeholder 2"/>
          <p:cNvSpPr>
            <a:spLocks noGrp="1"/>
          </p:cNvSpPr>
          <p:nvPr>
            <p:ph idx="1"/>
          </p:nvPr>
        </p:nvSpPr>
        <p:spPr>
          <a:xfrm>
            <a:off x="228600" y="0"/>
            <a:ext cx="4343400" cy="2743200"/>
          </a:xfrm>
        </p:spPr>
        <p:txBody>
          <a:bodyPr>
            <a:noAutofit/>
          </a:bodyPr>
          <a:lstStyle/>
          <a:p>
            <a:pPr>
              <a:buNone/>
            </a:pPr>
            <a:r>
              <a:rPr lang="en-US" sz="2800" dirty="0">
                <a:solidFill>
                  <a:srgbClr val="FFFF00"/>
                </a:solidFill>
              </a:rPr>
              <a:t>David shall never want a man to sit upon the throne </a:t>
            </a:r>
            <a:r>
              <a:rPr lang="en-US" sz="2800" dirty="0" smtClean="0">
                <a:solidFill>
                  <a:srgbClr val="FFFF00"/>
                </a:solidFill>
              </a:rPr>
              <a:t>of the </a:t>
            </a:r>
            <a:r>
              <a:rPr lang="en-US" sz="2800" dirty="0">
                <a:solidFill>
                  <a:srgbClr val="FFFF00"/>
                </a:solidFill>
              </a:rPr>
              <a:t>house of </a:t>
            </a:r>
            <a:r>
              <a:rPr lang="en-US" sz="2800" dirty="0" smtClean="0">
                <a:solidFill>
                  <a:srgbClr val="FFFF00"/>
                </a:solidFill>
              </a:rPr>
              <a:t>Israel: Neither </a:t>
            </a:r>
            <a:r>
              <a:rPr lang="en-US" sz="2800" dirty="0">
                <a:solidFill>
                  <a:srgbClr val="FFFF00"/>
                </a:solidFill>
              </a:rPr>
              <a:t>shall the priests the Levites want a man </a:t>
            </a:r>
            <a:r>
              <a:rPr lang="en-US" sz="2800" dirty="0" smtClean="0">
                <a:solidFill>
                  <a:srgbClr val="FFFF00"/>
                </a:solidFill>
              </a:rPr>
              <a:t>before me </a:t>
            </a:r>
            <a:r>
              <a:rPr lang="en-US" sz="2800" dirty="0">
                <a:solidFill>
                  <a:srgbClr val="FFFF00"/>
                </a:solidFill>
              </a:rPr>
              <a:t>to offer burnt offerings, and to burn oblations, and </a:t>
            </a:r>
            <a:r>
              <a:rPr lang="en-US" sz="2800" dirty="0" smtClean="0">
                <a:solidFill>
                  <a:srgbClr val="FFFF00"/>
                </a:solidFill>
              </a:rPr>
              <a:t>to do </a:t>
            </a:r>
            <a:r>
              <a:rPr lang="en-US" sz="2800" dirty="0">
                <a:solidFill>
                  <a:srgbClr val="FFFF00"/>
                </a:solidFill>
              </a:rPr>
              <a:t>sacrifice continually. (</a:t>
            </a:r>
            <a:r>
              <a:rPr lang="en-US" sz="2800" dirty="0" smtClean="0">
                <a:solidFill>
                  <a:srgbClr val="FFFF00"/>
                </a:solidFill>
              </a:rPr>
              <a:t>Jer. 33:17-18</a:t>
            </a:r>
            <a:r>
              <a:rPr lang="en-US" sz="2800" dirty="0">
                <a:solidFill>
                  <a:srgbClr val="FFFF00"/>
                </a:solidFill>
              </a:rPr>
              <a:t>.)</a:t>
            </a:r>
          </a:p>
          <a:p>
            <a:pPr>
              <a:buNone/>
            </a:pPr>
            <a:r>
              <a:rPr lang="en-US" sz="2800" dirty="0">
                <a:solidFill>
                  <a:srgbClr val="FFFF00"/>
                </a:solidFill>
              </a:rPr>
              <a:t>In the Temple service, therefore, some provision must </a:t>
            </a:r>
            <a:r>
              <a:rPr lang="en-US" sz="2800" dirty="0" smtClean="0">
                <a:solidFill>
                  <a:srgbClr val="FFFF00"/>
                </a:solidFill>
              </a:rPr>
              <a:t>be found </a:t>
            </a:r>
            <a:r>
              <a:rPr lang="en-US" sz="2800" dirty="0">
                <a:solidFill>
                  <a:srgbClr val="FFFF00"/>
                </a:solidFill>
              </a:rPr>
              <a:t>for the </a:t>
            </a:r>
            <a:r>
              <a:rPr lang="en-US" sz="2800" dirty="0" err="1">
                <a:solidFill>
                  <a:srgbClr val="FFFF00"/>
                </a:solidFill>
              </a:rPr>
              <a:t>Levitical</a:t>
            </a:r>
            <a:r>
              <a:rPr lang="en-US" sz="2800" dirty="0">
                <a:solidFill>
                  <a:srgbClr val="FFFF00"/>
                </a:solidFill>
              </a:rPr>
              <a:t> </a:t>
            </a:r>
            <a:r>
              <a:rPr lang="en-US" sz="2800" dirty="0" smtClean="0">
                <a:solidFill>
                  <a:srgbClr val="FFFF00"/>
                </a:solidFill>
              </a:rPr>
              <a:t>priesthood. </a:t>
            </a:r>
          </a:p>
        </p:txBody>
      </p:sp>
      <p:pic>
        <p:nvPicPr>
          <p:cNvPr id="10242" name="Picture 2" descr="http://www.rawcityhomelounge.com/blog/wp-content/uploads/2009/11/tbldanielstableblog.jpg"/>
          <p:cNvPicPr>
            <a:picLocks noChangeAspect="1" noChangeArrowheads="1"/>
          </p:cNvPicPr>
          <p:nvPr/>
        </p:nvPicPr>
        <p:blipFill>
          <a:blip r:embed="rId2" cstate="print"/>
          <a:srcRect/>
          <a:stretch>
            <a:fillRect/>
          </a:stretch>
        </p:blipFill>
        <p:spPr bwMode="auto">
          <a:xfrm>
            <a:off x="5105400" y="228599"/>
            <a:ext cx="3752850" cy="665398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2286" y="61785"/>
            <a:ext cx="5622324" cy="489108"/>
          </a:xfrm>
        </p:spPr>
        <p:txBody>
          <a:bodyPr>
            <a:noAutofit/>
          </a:bodyPr>
          <a:lstStyle/>
          <a:p>
            <a:r>
              <a:rPr lang="en-US" sz="4000" dirty="0" smtClean="0">
                <a:solidFill>
                  <a:srgbClr val="FFFF00"/>
                </a:solidFill>
              </a:rPr>
              <a:t>Thrones of the Most Holy</a:t>
            </a:r>
            <a:endParaRPr lang="en-US" sz="4000" dirty="0">
              <a:solidFill>
                <a:srgbClr val="FFFF00"/>
              </a:solidFill>
            </a:endParaRPr>
          </a:p>
        </p:txBody>
      </p:sp>
      <p:sp>
        <p:nvSpPr>
          <p:cNvPr id="4" name="Content Placeholder 3"/>
          <p:cNvSpPr>
            <a:spLocks noGrp="1"/>
          </p:cNvSpPr>
          <p:nvPr>
            <p:ph idx="1"/>
          </p:nvPr>
        </p:nvSpPr>
        <p:spPr>
          <a:xfrm>
            <a:off x="-1" y="452178"/>
            <a:ext cx="3422823" cy="4525963"/>
          </a:xfrm>
        </p:spPr>
        <p:txBody>
          <a:bodyPr>
            <a:noAutofit/>
          </a:bodyPr>
          <a:lstStyle/>
          <a:p>
            <a:pPr>
              <a:buNone/>
            </a:pPr>
            <a:endParaRPr lang="en-US" sz="2000" dirty="0" smtClean="0">
              <a:solidFill>
                <a:srgbClr val="FFFF00"/>
              </a:solidFill>
              <a:latin typeface="+mj-lt"/>
            </a:endParaRPr>
          </a:p>
          <a:p>
            <a:pPr>
              <a:buNone/>
            </a:pPr>
            <a:r>
              <a:rPr lang="en-US" sz="2000" dirty="0" smtClean="0">
                <a:solidFill>
                  <a:srgbClr val="FFFF00"/>
                </a:solidFill>
                <a:latin typeface="+mj-lt"/>
              </a:rPr>
              <a:t>Then the avenues on either</a:t>
            </a:r>
          </a:p>
          <a:p>
            <a:pPr>
              <a:buNone/>
            </a:pPr>
            <a:r>
              <a:rPr lang="en-US" sz="2000" dirty="0" smtClean="0">
                <a:solidFill>
                  <a:srgbClr val="FFFF00"/>
                </a:solidFill>
                <a:latin typeface="+mj-lt"/>
              </a:rPr>
              <a:t>side of the house </a:t>
            </a:r>
            <a:r>
              <a:rPr lang="en-US" sz="2000" b="1" i="1" u="sng" dirty="0" smtClean="0">
                <a:solidFill>
                  <a:srgbClr val="00B0F0"/>
                </a:solidFill>
                <a:latin typeface="+mj-lt"/>
              </a:rPr>
              <a:t>(the place left)</a:t>
            </a:r>
            <a:r>
              <a:rPr lang="en-US" sz="2000" dirty="0" smtClean="0">
                <a:solidFill>
                  <a:srgbClr val="00B0F0"/>
                </a:solidFill>
                <a:latin typeface="+mj-lt"/>
              </a:rPr>
              <a:t> </a:t>
            </a:r>
            <a:r>
              <a:rPr lang="en-US" sz="2000" dirty="0" smtClean="0">
                <a:solidFill>
                  <a:srgbClr val="FFFF00"/>
                </a:solidFill>
                <a:latin typeface="+mj-lt"/>
              </a:rPr>
              <a:t>form a necessary and</a:t>
            </a:r>
          </a:p>
          <a:p>
            <a:pPr>
              <a:buNone/>
            </a:pPr>
            <a:r>
              <a:rPr lang="en-US" sz="2000" dirty="0" smtClean="0">
                <a:solidFill>
                  <a:srgbClr val="FFFF00"/>
                </a:solidFill>
                <a:latin typeface="+mj-lt"/>
              </a:rPr>
              <a:t>convenient means of communication between all parts of the house. There will be at least </a:t>
            </a:r>
            <a:r>
              <a:rPr lang="en-US" sz="2400" b="1" i="1" u="sng" dirty="0" smtClean="0">
                <a:solidFill>
                  <a:srgbClr val="00B0F0"/>
                </a:solidFill>
                <a:latin typeface="+mj-lt"/>
              </a:rPr>
              <a:t>389</a:t>
            </a:r>
            <a:r>
              <a:rPr lang="en-US" sz="2400" dirty="0" smtClean="0">
                <a:solidFill>
                  <a:srgbClr val="FFFF00"/>
                </a:solidFill>
                <a:latin typeface="+mj-lt"/>
              </a:rPr>
              <a:t> </a:t>
            </a:r>
            <a:r>
              <a:rPr lang="en-US" sz="2000" dirty="0" smtClean="0">
                <a:solidFill>
                  <a:srgbClr val="FFFF00"/>
                </a:solidFill>
                <a:latin typeface="+mj-lt"/>
              </a:rPr>
              <a:t>positions where the judges may sit upon the</a:t>
            </a:r>
          </a:p>
          <a:p>
            <a:pPr>
              <a:buNone/>
            </a:pPr>
            <a:r>
              <a:rPr lang="en-US" sz="2000" dirty="0" smtClean="0">
                <a:solidFill>
                  <a:srgbClr val="FFFF00"/>
                </a:solidFill>
                <a:latin typeface="+mj-lt"/>
              </a:rPr>
              <a:t>" Thrones of the House of David " within the porches, between the cherubim, before the Most Holy, which we shall see later is the most likely place for the judge to be seated.</a:t>
            </a:r>
            <a:endParaRPr lang="en-US" sz="2000" b="1" dirty="0" smtClean="0">
              <a:solidFill>
                <a:srgbClr val="FFFF00"/>
              </a:solidFill>
              <a:latin typeface="+mj-lt"/>
            </a:endParaRPr>
          </a:p>
        </p:txBody>
      </p:sp>
      <p:pic>
        <p:nvPicPr>
          <p:cNvPr id="5" name="Picture 2"/>
          <p:cNvPicPr>
            <a:picLocks noChangeAspect="1" noChangeArrowheads="1"/>
          </p:cNvPicPr>
          <p:nvPr/>
        </p:nvPicPr>
        <p:blipFill>
          <a:blip r:embed="rId2" cstate="print"/>
          <a:srcRect l="6904" t="6063" r="2461" b="26760"/>
          <a:stretch>
            <a:fillRect/>
          </a:stretch>
        </p:blipFill>
        <p:spPr bwMode="auto">
          <a:xfrm>
            <a:off x="3182587" y="719537"/>
            <a:ext cx="5818909" cy="5399910"/>
          </a:xfrm>
          <a:prstGeom prst="rect">
            <a:avLst/>
          </a:prstGeom>
          <a:ln>
            <a:noFill/>
          </a:ln>
          <a:effectLst>
            <a:softEdge rad="112500"/>
          </a:effectLst>
        </p:spPr>
      </p:pic>
      <p:cxnSp>
        <p:nvCxnSpPr>
          <p:cNvPr id="30" name="Straight Arrow Connector 29"/>
          <p:cNvCxnSpPr/>
          <p:nvPr/>
        </p:nvCxnSpPr>
        <p:spPr>
          <a:xfrm flipV="1">
            <a:off x="3027405" y="1359243"/>
            <a:ext cx="1186249" cy="9885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3002692" y="1458097"/>
            <a:ext cx="4868565" cy="234778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762000"/>
            <a:ext cx="8229600" cy="4525963"/>
          </a:xfrm>
        </p:spPr>
        <p:txBody>
          <a:bodyPr>
            <a:noAutofit/>
          </a:bodyPr>
          <a:lstStyle/>
          <a:p>
            <a:r>
              <a:rPr lang="en-US" sz="2800" b="1" dirty="0" smtClean="0">
                <a:solidFill>
                  <a:srgbClr val="FFFF00"/>
                </a:solidFill>
              </a:rPr>
              <a:t>Isa 25:6  And in this mountain shall the LORD of hosts make unto all people a feast of fat things, a feast of wines on the lees, of fat things full of marrow, of wines on the lees well refined. </a:t>
            </a:r>
          </a:p>
          <a:p>
            <a:r>
              <a:rPr lang="en-US" sz="2800" b="1" dirty="0" smtClean="0">
                <a:solidFill>
                  <a:srgbClr val="FFFF00"/>
                </a:solidFill>
              </a:rPr>
              <a:t>Isa 25:7  And he will destroy in this mountain the face of the covering cast over all people, and the </a:t>
            </a:r>
            <a:r>
              <a:rPr lang="en-US" sz="2800" b="1" dirty="0" err="1" smtClean="0">
                <a:solidFill>
                  <a:srgbClr val="FFFF00"/>
                </a:solidFill>
              </a:rPr>
              <a:t>vail</a:t>
            </a:r>
            <a:r>
              <a:rPr lang="en-US" sz="2800" b="1" dirty="0" smtClean="0">
                <a:solidFill>
                  <a:srgbClr val="FFFF00"/>
                </a:solidFill>
              </a:rPr>
              <a:t> that is spread over all nations. </a:t>
            </a:r>
          </a:p>
          <a:p>
            <a:r>
              <a:rPr lang="en-US" sz="2800" b="1" dirty="0" smtClean="0">
                <a:solidFill>
                  <a:srgbClr val="FFFF00"/>
                </a:solidFill>
              </a:rPr>
              <a:t>Isa 25:8  He will swallow up death in victory; and the Lord GOD will wipe away tears from off all faces; and the rebuke of his people shall he take away from off all the earth: for the LORD hath spoken </a:t>
            </a:r>
            <a:r>
              <a:rPr lang="en-US" sz="2800" b="1" i="1" dirty="0" smtClean="0">
                <a:solidFill>
                  <a:srgbClr val="FFFF00"/>
                </a:solidFill>
              </a:rPr>
              <a:t>it. </a:t>
            </a:r>
          </a:p>
          <a:p>
            <a:endParaRPr lang="en-US" sz="2800" b="1" dirty="0">
              <a:solidFill>
                <a:srgbClr val="FFFF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solidFill>
                <a:srgbClr val="FFFF00"/>
              </a:solidFill>
            </a:endParaRPr>
          </a:p>
        </p:txBody>
      </p:sp>
      <p:sp>
        <p:nvSpPr>
          <p:cNvPr id="3" name="Content Placeholder 2"/>
          <p:cNvSpPr>
            <a:spLocks noGrp="1"/>
          </p:cNvSpPr>
          <p:nvPr>
            <p:ph idx="1"/>
          </p:nvPr>
        </p:nvSpPr>
        <p:spPr>
          <a:xfrm>
            <a:off x="228600" y="0"/>
            <a:ext cx="4343400" cy="2743200"/>
          </a:xfrm>
        </p:spPr>
        <p:txBody>
          <a:bodyPr>
            <a:noAutofit/>
          </a:bodyPr>
          <a:lstStyle/>
          <a:p>
            <a:r>
              <a:rPr lang="en-US" sz="2800" b="1" dirty="0" smtClean="0">
                <a:solidFill>
                  <a:srgbClr val="FFFF00"/>
                </a:solidFill>
              </a:rPr>
              <a:t>Mat 22:4  Again, he sent forth other servants, saying, Tell them which are bidden, Behold, I have prepared my dinner: my oxen and </a:t>
            </a:r>
            <a:r>
              <a:rPr lang="en-US" sz="2800" b="1" i="1" dirty="0" smtClean="0">
                <a:solidFill>
                  <a:srgbClr val="FFFF00"/>
                </a:solidFill>
              </a:rPr>
              <a:t>my fatlings are killed, and all things are ready: come unto the marriage. </a:t>
            </a:r>
          </a:p>
        </p:txBody>
      </p:sp>
      <p:pic>
        <p:nvPicPr>
          <p:cNvPr id="10242" name="Picture 2" descr="http://www.rawcityhomelounge.com/blog/wp-content/uploads/2009/11/tbldanielstableblog.jpg"/>
          <p:cNvPicPr>
            <a:picLocks noChangeAspect="1" noChangeArrowheads="1"/>
          </p:cNvPicPr>
          <p:nvPr/>
        </p:nvPicPr>
        <p:blipFill>
          <a:blip r:embed="rId2" cstate="print"/>
          <a:srcRect/>
          <a:stretch>
            <a:fillRect/>
          </a:stretch>
        </p:blipFill>
        <p:spPr bwMode="auto">
          <a:xfrm>
            <a:off x="5105400" y="228599"/>
            <a:ext cx="3752850" cy="665398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0"/>
            <a:ext cx="8686800" cy="4525963"/>
          </a:xfrm>
        </p:spPr>
        <p:txBody>
          <a:bodyPr>
            <a:noAutofit/>
          </a:bodyPr>
          <a:lstStyle/>
          <a:p>
            <a:pPr>
              <a:buNone/>
            </a:pPr>
            <a:r>
              <a:rPr lang="en-US" sz="2800" dirty="0" smtClean="0">
                <a:solidFill>
                  <a:srgbClr val="FFFF00"/>
                </a:solidFill>
              </a:rPr>
              <a:t>Since </a:t>
            </a:r>
            <a:r>
              <a:rPr lang="en-US" sz="2800" dirty="0">
                <a:solidFill>
                  <a:srgbClr val="FFFF00"/>
                </a:solidFill>
              </a:rPr>
              <a:t>we have already seen that the range of </a:t>
            </a:r>
            <a:r>
              <a:rPr lang="en-US" sz="2800" i="1" dirty="0" err="1" smtClean="0">
                <a:solidFill>
                  <a:srgbClr val="FFFF00"/>
                </a:solidFill>
              </a:rPr>
              <a:t>cellae</a:t>
            </a:r>
            <a:r>
              <a:rPr lang="en-US" sz="2800" i="1" dirty="0" smtClean="0">
                <a:solidFill>
                  <a:srgbClr val="FFFF00"/>
                </a:solidFill>
              </a:rPr>
              <a:t> </a:t>
            </a:r>
            <a:r>
              <a:rPr lang="en-US" sz="2800" dirty="0" smtClean="0">
                <a:solidFill>
                  <a:srgbClr val="FFFF00"/>
                </a:solidFill>
              </a:rPr>
              <a:t>extending </a:t>
            </a:r>
            <a:r>
              <a:rPr lang="en-US" sz="2800" dirty="0">
                <a:solidFill>
                  <a:srgbClr val="FFFF00"/>
                </a:solidFill>
              </a:rPr>
              <a:t>between the outer and the inner court on </a:t>
            </a:r>
            <a:r>
              <a:rPr lang="en-US" sz="2800" dirty="0" smtClean="0">
                <a:solidFill>
                  <a:srgbClr val="FFFF00"/>
                </a:solidFill>
              </a:rPr>
              <a:t>the north </a:t>
            </a:r>
            <a:r>
              <a:rPr lang="en-US" sz="2800" dirty="0">
                <a:solidFill>
                  <a:srgbClr val="FFFF00"/>
                </a:solidFill>
              </a:rPr>
              <a:t>and south sides thereof are holy chambers, </a:t>
            </a:r>
            <a:r>
              <a:rPr lang="en-US" sz="2800" dirty="0" smtClean="0">
                <a:solidFill>
                  <a:srgbClr val="FFFF00"/>
                </a:solidFill>
              </a:rPr>
              <a:t>where "priests </a:t>
            </a:r>
            <a:r>
              <a:rPr lang="en-US" sz="2800" dirty="0">
                <a:solidFill>
                  <a:srgbClr val="FFFF00"/>
                </a:solidFill>
              </a:rPr>
              <a:t>eat the most holy things</a:t>
            </a:r>
            <a:r>
              <a:rPr lang="en-US" sz="2800" dirty="0" smtClean="0">
                <a:solidFill>
                  <a:srgbClr val="FFFF00"/>
                </a:solidFill>
              </a:rPr>
              <a:t>''</a:t>
            </a:r>
            <a:r>
              <a:rPr lang="en-US" sz="2800" i="1" dirty="0" smtClean="0">
                <a:solidFill>
                  <a:srgbClr val="FFFF00"/>
                </a:solidFill>
              </a:rPr>
              <a:t>, </a:t>
            </a:r>
            <a:r>
              <a:rPr lang="en-US" sz="2800" i="1" dirty="0">
                <a:solidFill>
                  <a:srgbClr val="FFFF00"/>
                </a:solidFill>
              </a:rPr>
              <a:t>the inference </a:t>
            </a:r>
            <a:r>
              <a:rPr lang="en-US" sz="2800" i="1" dirty="0" smtClean="0">
                <a:solidFill>
                  <a:srgbClr val="FFFF00"/>
                </a:solidFill>
              </a:rPr>
              <a:t>is </a:t>
            </a:r>
            <a:r>
              <a:rPr lang="en-US" sz="2800" dirty="0" smtClean="0">
                <a:solidFill>
                  <a:srgbClr val="FFFF00"/>
                </a:solidFill>
              </a:rPr>
              <a:t>that </a:t>
            </a:r>
            <a:r>
              <a:rPr lang="en-US" sz="2800" dirty="0">
                <a:solidFill>
                  <a:srgbClr val="FFFF00"/>
                </a:solidFill>
              </a:rPr>
              <a:t>these buildings must also be the buildings </a:t>
            </a:r>
            <a:r>
              <a:rPr lang="en-US" sz="2800" dirty="0" smtClean="0">
                <a:solidFill>
                  <a:srgbClr val="FFFF00"/>
                </a:solidFill>
              </a:rPr>
              <a:t>which are </a:t>
            </a:r>
            <a:r>
              <a:rPr lang="en-US" sz="2800" dirty="0">
                <a:solidFill>
                  <a:srgbClr val="FFFF00"/>
                </a:solidFill>
              </a:rPr>
              <a:t>reserved for the restored </a:t>
            </a:r>
            <a:r>
              <a:rPr lang="en-US" sz="2800" i="1" dirty="0">
                <a:solidFill>
                  <a:srgbClr val="FFFF00"/>
                </a:solidFill>
              </a:rPr>
              <a:t>tribe of Levi. </a:t>
            </a:r>
            <a:endParaRPr lang="en-US" sz="2800" i="1" dirty="0" smtClean="0">
              <a:solidFill>
                <a:srgbClr val="FFFF00"/>
              </a:solidFill>
            </a:endParaRPr>
          </a:p>
          <a:p>
            <a:pPr>
              <a:buNone/>
            </a:pPr>
            <a:endParaRPr lang="en-US" sz="2800" i="1" dirty="0" smtClean="0">
              <a:solidFill>
                <a:srgbClr val="FFFF00"/>
              </a:solidFill>
            </a:endParaRPr>
          </a:p>
          <a:p>
            <a:pPr>
              <a:buNone/>
            </a:pPr>
            <a:r>
              <a:rPr lang="en-US" sz="2800" dirty="0" smtClean="0">
                <a:solidFill>
                  <a:srgbClr val="FFFF00"/>
                </a:solidFill>
              </a:rPr>
              <a:t>Duties assigned </a:t>
            </a:r>
            <a:r>
              <a:rPr lang="en-US" sz="2800" dirty="0">
                <a:solidFill>
                  <a:srgbClr val="FFFF00"/>
                </a:solidFill>
              </a:rPr>
              <a:t>to the </a:t>
            </a:r>
            <a:r>
              <a:rPr lang="en-US" sz="2800" dirty="0" smtClean="0">
                <a:solidFill>
                  <a:srgbClr val="FFFF00"/>
                </a:solidFill>
              </a:rPr>
              <a:t>Levites appear to be…</a:t>
            </a:r>
          </a:p>
          <a:p>
            <a:pPr>
              <a:buNone/>
            </a:pPr>
            <a:r>
              <a:rPr lang="en-US" sz="2800" dirty="0" smtClean="0">
                <a:solidFill>
                  <a:srgbClr val="FFFF00"/>
                </a:solidFill>
              </a:rPr>
              <a:t> “When </a:t>
            </a:r>
            <a:r>
              <a:rPr lang="en-US" sz="2800" dirty="0">
                <a:solidFill>
                  <a:srgbClr val="FFFF00"/>
                </a:solidFill>
              </a:rPr>
              <a:t>the </a:t>
            </a:r>
            <a:r>
              <a:rPr lang="en-US" sz="2800" i="1" dirty="0" smtClean="0">
                <a:solidFill>
                  <a:srgbClr val="FFFF00"/>
                </a:solidFill>
              </a:rPr>
              <a:t>priests enter </a:t>
            </a:r>
            <a:r>
              <a:rPr lang="en-US" sz="2800" i="1" dirty="0">
                <a:solidFill>
                  <a:srgbClr val="FFFF00"/>
                </a:solidFill>
              </a:rPr>
              <a:t>therein, then shall they not </a:t>
            </a:r>
            <a:r>
              <a:rPr lang="en-US" sz="2800" i="1" dirty="0" smtClean="0">
                <a:solidFill>
                  <a:srgbClr val="FFFF00"/>
                </a:solidFill>
              </a:rPr>
              <a:t>go </a:t>
            </a:r>
            <a:r>
              <a:rPr lang="en-US" sz="2800" dirty="0" smtClean="0">
                <a:solidFill>
                  <a:srgbClr val="FFFF00"/>
                </a:solidFill>
              </a:rPr>
              <a:t>out </a:t>
            </a:r>
            <a:r>
              <a:rPr lang="en-US" sz="2800" dirty="0">
                <a:solidFill>
                  <a:srgbClr val="FFFF00"/>
                </a:solidFill>
              </a:rPr>
              <a:t>of the holy place into the outer court, but there </a:t>
            </a:r>
            <a:r>
              <a:rPr lang="en-US" sz="2800" i="1" dirty="0" smtClean="0">
                <a:solidFill>
                  <a:srgbClr val="FFFF00"/>
                </a:solidFill>
              </a:rPr>
              <a:t>they shall </a:t>
            </a:r>
            <a:r>
              <a:rPr lang="en-US" sz="2800" i="1" dirty="0">
                <a:solidFill>
                  <a:srgbClr val="FFFF00"/>
                </a:solidFill>
              </a:rPr>
              <a:t>lay their garments wherein they minister ; for they </a:t>
            </a:r>
            <a:r>
              <a:rPr lang="en-US" sz="2800" i="1" dirty="0" smtClean="0">
                <a:solidFill>
                  <a:srgbClr val="FFFF00"/>
                </a:solidFill>
              </a:rPr>
              <a:t>are </a:t>
            </a:r>
            <a:r>
              <a:rPr lang="en-US" sz="2800" dirty="0" smtClean="0">
                <a:solidFill>
                  <a:srgbClr val="FFFF00"/>
                </a:solidFill>
              </a:rPr>
              <a:t>holy </a:t>
            </a:r>
            <a:r>
              <a:rPr lang="en-US" sz="2800" dirty="0">
                <a:solidFill>
                  <a:srgbClr val="FFFF00"/>
                </a:solidFill>
              </a:rPr>
              <a:t>; and they shall put on other garments, and </a:t>
            </a:r>
            <a:r>
              <a:rPr lang="en-US" sz="2800" dirty="0" smtClean="0">
                <a:solidFill>
                  <a:srgbClr val="FFFF00"/>
                </a:solidFill>
              </a:rPr>
              <a:t>shall approach </a:t>
            </a:r>
            <a:r>
              <a:rPr lang="en-US" sz="2800" dirty="0">
                <a:solidFill>
                  <a:srgbClr val="FFFF00"/>
                </a:solidFill>
              </a:rPr>
              <a:t>to that which </a:t>
            </a:r>
            <a:r>
              <a:rPr lang="en-US" sz="2800" dirty="0" err="1">
                <a:solidFill>
                  <a:srgbClr val="FFFF00"/>
                </a:solidFill>
              </a:rPr>
              <a:t>pertaineth</a:t>
            </a:r>
            <a:r>
              <a:rPr lang="en-US" sz="2800" dirty="0">
                <a:solidFill>
                  <a:srgbClr val="FFFF00"/>
                </a:solidFill>
              </a:rPr>
              <a:t> to the people</a:t>
            </a:r>
            <a:r>
              <a:rPr lang="en-US" sz="2800" dirty="0" smtClean="0">
                <a:solidFill>
                  <a:srgbClr val="FFFF00"/>
                </a:solidFill>
              </a:rPr>
              <a:t>.” </a:t>
            </a:r>
            <a:r>
              <a:rPr lang="en-US" sz="2800" dirty="0">
                <a:solidFill>
                  <a:srgbClr val="00FFCC"/>
                </a:solidFill>
              </a:rPr>
              <a:t>(</a:t>
            </a:r>
            <a:r>
              <a:rPr lang="en-US" sz="2800" dirty="0" smtClean="0">
                <a:solidFill>
                  <a:srgbClr val="00FFCC"/>
                </a:solidFill>
              </a:rPr>
              <a:t>Chap. 42:14</a:t>
            </a:r>
            <a:r>
              <a:rPr lang="en-US" sz="2800" dirty="0">
                <a:solidFill>
                  <a:srgbClr val="00FFCC"/>
                </a:solidFill>
              </a:rPr>
              <a:t>.)</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57200"/>
            <a:ext cx="8229600" cy="4525963"/>
          </a:xfrm>
        </p:spPr>
        <p:txBody>
          <a:bodyPr>
            <a:noAutofit/>
          </a:bodyPr>
          <a:lstStyle/>
          <a:p>
            <a:pPr>
              <a:buNone/>
            </a:pPr>
            <a:r>
              <a:rPr lang="en-US" sz="2000" dirty="0" smtClean="0">
                <a:solidFill>
                  <a:srgbClr val="FFFF00"/>
                </a:solidFill>
              </a:rPr>
              <a:t>46:19 (RV)- Then he brought me through the entry, which  is at the side of the gate, into the holy </a:t>
            </a:r>
            <a:r>
              <a:rPr lang="en-US" sz="2000" dirty="0" err="1" smtClean="0">
                <a:solidFill>
                  <a:srgbClr val="FFFF00"/>
                </a:solidFill>
              </a:rPr>
              <a:t>cellae</a:t>
            </a:r>
            <a:r>
              <a:rPr lang="en-US" sz="2000" dirty="0" smtClean="0">
                <a:solidFill>
                  <a:srgbClr val="FFFF00"/>
                </a:solidFill>
              </a:rPr>
              <a:t> for the priests, which look towards the north ; and, behold, there (is) a place on the hinder part westward. (Verse 19, R.V.).</a:t>
            </a:r>
          </a:p>
          <a:p>
            <a:pPr>
              <a:buNone/>
            </a:pPr>
            <a:r>
              <a:rPr lang="en-US" sz="2000" dirty="0" smtClean="0">
                <a:solidFill>
                  <a:srgbClr val="FFFF00"/>
                </a:solidFill>
              </a:rPr>
              <a:t>20 - Then he said unto me, This (is) the place where the priests boil the trespass offering and the sin offering ; where they shall bake the meal offering ; that they bear them not out into the outer court to sanctify the people. (Verse 20.)</a:t>
            </a:r>
          </a:p>
          <a:p>
            <a:pPr>
              <a:buNone/>
            </a:pPr>
            <a:r>
              <a:rPr lang="en-US" sz="2000" dirty="0" smtClean="0">
                <a:solidFill>
                  <a:srgbClr val="FFFF00"/>
                </a:solidFill>
              </a:rPr>
              <a:t>21 - Then he brought me forth into the outer court, and caused me to pass by the four corners of the court ; and, behold, </a:t>
            </a:r>
            <a:r>
              <a:rPr lang="en-US" sz="2000" b="1" i="1" u="sng" dirty="0" smtClean="0">
                <a:solidFill>
                  <a:srgbClr val="FFFF00"/>
                </a:solidFill>
              </a:rPr>
              <a:t>a court in every corner of the court</a:t>
            </a:r>
            <a:r>
              <a:rPr lang="en-US" sz="2000" i="1" dirty="0" smtClean="0">
                <a:solidFill>
                  <a:srgbClr val="FFFF00"/>
                </a:solidFill>
              </a:rPr>
              <a:t>. </a:t>
            </a:r>
          </a:p>
          <a:p>
            <a:pPr>
              <a:buNone/>
            </a:pPr>
            <a:r>
              <a:rPr lang="en-US" sz="2000" dirty="0" smtClean="0">
                <a:solidFill>
                  <a:srgbClr val="FFFF00"/>
                </a:solidFill>
              </a:rPr>
              <a:t>22 - In the four corners of the court are courts </a:t>
            </a:r>
            <a:r>
              <a:rPr lang="en-US" sz="2000" i="1" dirty="0" smtClean="0">
                <a:solidFill>
                  <a:srgbClr val="FFFF00"/>
                </a:solidFill>
              </a:rPr>
              <a:t>{</a:t>
            </a:r>
            <a:r>
              <a:rPr lang="en-US" sz="2000" b="1" i="1" u="sng" dirty="0" smtClean="0">
                <a:solidFill>
                  <a:srgbClr val="FFFF00"/>
                </a:solidFill>
              </a:rPr>
              <a:t>smoking</a:t>
            </a:r>
            <a:r>
              <a:rPr lang="en-US" sz="2000" i="1" dirty="0" smtClean="0">
                <a:solidFill>
                  <a:srgbClr val="FFFF00"/>
                </a:solidFill>
              </a:rPr>
              <a:t>) </a:t>
            </a:r>
            <a:r>
              <a:rPr lang="en-US" sz="2000" dirty="0" smtClean="0">
                <a:solidFill>
                  <a:srgbClr val="FFFF00"/>
                </a:solidFill>
              </a:rPr>
              <a:t>forty </a:t>
            </a:r>
            <a:r>
              <a:rPr lang="en-US" sz="2000" b="1" i="1" u="sng" dirty="0" smtClean="0">
                <a:solidFill>
                  <a:srgbClr val="FFFF00"/>
                </a:solidFill>
              </a:rPr>
              <a:t>reeds</a:t>
            </a:r>
            <a:r>
              <a:rPr lang="en-US" sz="2000" i="1" dirty="0" smtClean="0">
                <a:solidFill>
                  <a:srgbClr val="FFFF00"/>
                </a:solidFill>
              </a:rPr>
              <a:t> </a:t>
            </a:r>
            <a:r>
              <a:rPr lang="en-US" sz="2000" dirty="0" smtClean="0">
                <a:solidFill>
                  <a:srgbClr val="FFFF00"/>
                </a:solidFill>
              </a:rPr>
              <a:t>long and thirty broad, </a:t>
            </a:r>
            <a:r>
              <a:rPr lang="en-US" sz="2000" b="1" i="1" u="sng" dirty="0" smtClean="0">
                <a:solidFill>
                  <a:srgbClr val="FFFF00"/>
                </a:solidFill>
              </a:rPr>
              <a:t>one measure to their four corners.</a:t>
            </a:r>
            <a:r>
              <a:rPr lang="en-US" sz="2000" i="1" dirty="0" smtClean="0">
                <a:solidFill>
                  <a:srgbClr val="FFFF00"/>
                </a:solidFill>
              </a:rPr>
              <a:t> (Verse 22.)</a:t>
            </a:r>
          </a:p>
          <a:p>
            <a:pPr>
              <a:buNone/>
            </a:pPr>
            <a:r>
              <a:rPr lang="en-US" sz="2000" dirty="0" smtClean="0">
                <a:solidFill>
                  <a:srgbClr val="FFFF00"/>
                </a:solidFill>
              </a:rPr>
              <a:t>23 - And a row round about to the four of them ; and made with boiling places under the rows round about.</a:t>
            </a:r>
          </a:p>
          <a:p>
            <a:pPr>
              <a:buNone/>
            </a:pPr>
            <a:r>
              <a:rPr lang="en-US" sz="2000" dirty="0" smtClean="0">
                <a:solidFill>
                  <a:srgbClr val="FFFF00"/>
                </a:solidFill>
              </a:rPr>
              <a:t>24 - Then said he unto me, These are the places of them that boil, where the ministers of the house shall boil the sacrifice of the people.</a:t>
            </a:r>
            <a:endParaRPr lang="en-US" sz="2000" dirty="0">
              <a:solidFill>
                <a:srgbClr val="FFFF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solidFill>
                <a:srgbClr val="FFFF00"/>
              </a:solidFill>
            </a:endParaRPr>
          </a:p>
        </p:txBody>
      </p:sp>
      <p:sp>
        <p:nvSpPr>
          <p:cNvPr id="3" name="Content Placeholder 2"/>
          <p:cNvSpPr>
            <a:spLocks noGrp="1"/>
          </p:cNvSpPr>
          <p:nvPr>
            <p:ph idx="1"/>
          </p:nvPr>
        </p:nvSpPr>
        <p:spPr>
          <a:xfrm>
            <a:off x="457200" y="1905000"/>
            <a:ext cx="8229600" cy="4525963"/>
          </a:xfrm>
        </p:spPr>
        <p:txBody>
          <a:bodyPr>
            <a:normAutofit fontScale="92500"/>
          </a:bodyPr>
          <a:lstStyle/>
          <a:p>
            <a:r>
              <a:rPr lang="en-US" sz="3600" dirty="0" smtClean="0">
                <a:solidFill>
                  <a:srgbClr val="FFFF00"/>
                </a:solidFill>
              </a:rPr>
              <a:t>Chapter 46:19-24 describe a very important feature in the building, viz., four corner courts in the four angles of the outer wall of the sanctuary (Plates 2. and 3. E-E-E-E). </a:t>
            </a:r>
          </a:p>
          <a:p>
            <a:r>
              <a:rPr lang="en-US" sz="3600" dirty="0" smtClean="0">
                <a:solidFill>
                  <a:srgbClr val="FFFF00"/>
                </a:solidFill>
              </a:rPr>
              <a:t>They are distinct and self-contained, although they join up to and are connected with the outer courts at each corner.</a:t>
            </a:r>
          </a:p>
          <a:p>
            <a:endParaRPr lang="en-US" sz="3600" dirty="0">
              <a:solidFill>
                <a:srgbClr val="FFFF00"/>
              </a:solidFill>
            </a:endParaRPr>
          </a:p>
        </p:txBody>
      </p:sp>
      <p:pic>
        <p:nvPicPr>
          <p:cNvPr id="4" name="Picture 2"/>
          <p:cNvPicPr>
            <a:picLocks noChangeAspect="1" noChangeArrowheads="1"/>
          </p:cNvPicPr>
          <p:nvPr/>
        </p:nvPicPr>
        <p:blipFill>
          <a:blip r:embed="rId2" cstate="print"/>
          <a:srcRect t="11358" r="40298"/>
          <a:stretch>
            <a:fillRect/>
          </a:stretch>
        </p:blipFill>
        <p:spPr bwMode="auto">
          <a:xfrm>
            <a:off x="7315200" y="-1"/>
            <a:ext cx="1447800" cy="1977413"/>
          </a:xfrm>
          <a:prstGeom prst="rect">
            <a:avLst/>
          </a:prstGeom>
          <a:noFill/>
          <a:ln w="9525">
            <a:noFill/>
            <a:miter lim="800000"/>
            <a:headEnd/>
            <a:tailEnd/>
          </a:ln>
          <a:scene3d>
            <a:camera prst="orthographicFront"/>
            <a:lightRig rig="threePt" dir="t"/>
          </a:scene3d>
          <a:sp3d>
            <a:bevelT/>
          </a:sp3d>
        </p:spPr>
      </p:pic>
      <p:pic>
        <p:nvPicPr>
          <p:cNvPr id="5" name="Picture 2"/>
          <p:cNvPicPr>
            <a:picLocks noChangeAspect="1" noChangeArrowheads="1"/>
          </p:cNvPicPr>
          <p:nvPr/>
        </p:nvPicPr>
        <p:blipFill>
          <a:blip r:embed="rId2" cstate="print"/>
          <a:srcRect t="11358" r="40298"/>
          <a:stretch>
            <a:fillRect/>
          </a:stretch>
        </p:blipFill>
        <p:spPr bwMode="auto">
          <a:xfrm flipH="1">
            <a:off x="381000" y="0"/>
            <a:ext cx="1447800" cy="1977413"/>
          </a:xfrm>
          <a:prstGeom prst="rect">
            <a:avLst/>
          </a:prstGeom>
          <a:ln>
            <a:noFill/>
          </a:ln>
          <a:effectLst>
            <a:softEdge rad="112500"/>
          </a:effectLst>
          <a:scene3d>
            <a:camera prst="orthographicFront"/>
            <a:lightRig rig="threePt" dir="t"/>
          </a:scene3d>
          <a:sp3d>
            <a:bevelT/>
          </a:sp3d>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15962"/>
          </a:xfrm>
        </p:spPr>
        <p:txBody>
          <a:bodyPr>
            <a:normAutofit fontScale="90000"/>
          </a:bodyPr>
          <a:lstStyle/>
          <a:p>
            <a:r>
              <a:rPr lang="en-US" dirty="0" smtClean="0">
                <a:solidFill>
                  <a:srgbClr val="FFFF00"/>
                </a:solidFill>
              </a:rPr>
              <a:t>Ezekiel 46:19-24 (RV)</a:t>
            </a:r>
            <a:endParaRPr lang="en-US" dirty="0">
              <a:solidFill>
                <a:srgbClr val="FFFF00"/>
              </a:solidFill>
            </a:endParaRPr>
          </a:p>
        </p:txBody>
      </p:sp>
      <p:sp>
        <p:nvSpPr>
          <p:cNvPr id="3" name="Content Placeholder 2"/>
          <p:cNvSpPr>
            <a:spLocks noGrp="1"/>
          </p:cNvSpPr>
          <p:nvPr>
            <p:ph idx="1"/>
          </p:nvPr>
        </p:nvSpPr>
        <p:spPr>
          <a:xfrm>
            <a:off x="457200" y="762000"/>
            <a:ext cx="8229600" cy="4525963"/>
          </a:xfrm>
        </p:spPr>
        <p:txBody>
          <a:bodyPr>
            <a:noAutofit/>
          </a:bodyPr>
          <a:lstStyle/>
          <a:p>
            <a:r>
              <a:rPr lang="en-US" sz="2800" dirty="0" err="1">
                <a:solidFill>
                  <a:srgbClr val="FFFF00"/>
                </a:solidFill>
              </a:rPr>
              <a:t>Eze</a:t>
            </a:r>
            <a:r>
              <a:rPr lang="en-US" sz="2800" dirty="0">
                <a:solidFill>
                  <a:srgbClr val="FFFF00"/>
                </a:solidFill>
              </a:rPr>
              <a:t> 46:19  Then he brought me through the entry, which was at the side of the gate, into the holy chambers for the priests, which looked toward the north: and behold, there was a place on the hinder part westward. </a:t>
            </a:r>
          </a:p>
          <a:p>
            <a:r>
              <a:rPr lang="en-US" sz="2800" dirty="0" err="1">
                <a:solidFill>
                  <a:srgbClr val="FFFF00"/>
                </a:solidFill>
              </a:rPr>
              <a:t>Eze</a:t>
            </a:r>
            <a:r>
              <a:rPr lang="en-US" sz="2800" dirty="0">
                <a:solidFill>
                  <a:srgbClr val="FFFF00"/>
                </a:solidFill>
              </a:rPr>
              <a:t> 46:20  And he said unto me, This is the place where the priests shall boil the guilt offering and the sin offering, where they shall bake the meal offering; that they bring them not forth into the outer court, to sanctify the people.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15962"/>
          </a:xfrm>
        </p:spPr>
        <p:txBody>
          <a:bodyPr>
            <a:normAutofit fontScale="90000"/>
          </a:bodyPr>
          <a:lstStyle/>
          <a:p>
            <a:r>
              <a:rPr lang="en-US" dirty="0" smtClean="0">
                <a:solidFill>
                  <a:srgbClr val="FFFF00"/>
                </a:solidFill>
              </a:rPr>
              <a:t>Ezekiel 46:21-24</a:t>
            </a:r>
            <a:endParaRPr lang="en-US" dirty="0">
              <a:solidFill>
                <a:srgbClr val="FFFF00"/>
              </a:solidFill>
            </a:endParaRPr>
          </a:p>
        </p:txBody>
      </p:sp>
      <p:sp>
        <p:nvSpPr>
          <p:cNvPr id="3" name="Content Placeholder 2"/>
          <p:cNvSpPr>
            <a:spLocks noGrp="1"/>
          </p:cNvSpPr>
          <p:nvPr>
            <p:ph idx="1"/>
          </p:nvPr>
        </p:nvSpPr>
        <p:spPr>
          <a:xfrm>
            <a:off x="152400" y="685800"/>
            <a:ext cx="8839200" cy="4525963"/>
          </a:xfrm>
        </p:spPr>
        <p:txBody>
          <a:bodyPr>
            <a:noAutofit/>
          </a:bodyPr>
          <a:lstStyle/>
          <a:p>
            <a:r>
              <a:rPr lang="en-US" sz="2800" dirty="0" err="1">
                <a:solidFill>
                  <a:srgbClr val="FFFF00"/>
                </a:solidFill>
              </a:rPr>
              <a:t>Eze</a:t>
            </a:r>
            <a:r>
              <a:rPr lang="en-US" sz="2800" dirty="0">
                <a:solidFill>
                  <a:srgbClr val="FFFF00"/>
                </a:solidFill>
              </a:rPr>
              <a:t> 46:21  Then he brought me forth into the utter court, and caused me to pass by the four corners of the court; and, behold, in every corner of the court </a:t>
            </a:r>
            <a:r>
              <a:rPr lang="en-US" sz="2800" i="1" dirty="0">
                <a:solidFill>
                  <a:srgbClr val="FFFF00"/>
                </a:solidFill>
              </a:rPr>
              <a:t>there was a court. </a:t>
            </a:r>
          </a:p>
          <a:p>
            <a:r>
              <a:rPr lang="en-US" sz="2800" dirty="0" err="1">
                <a:solidFill>
                  <a:srgbClr val="FFFF00"/>
                </a:solidFill>
              </a:rPr>
              <a:t>Eze</a:t>
            </a:r>
            <a:r>
              <a:rPr lang="en-US" sz="2800" dirty="0">
                <a:solidFill>
                  <a:srgbClr val="FFFF00"/>
                </a:solidFill>
              </a:rPr>
              <a:t> 46:22  In the four corners of the court </a:t>
            </a:r>
            <a:r>
              <a:rPr lang="en-US" sz="2800" i="1" dirty="0">
                <a:solidFill>
                  <a:srgbClr val="FFFF00"/>
                </a:solidFill>
              </a:rPr>
              <a:t>there were courts joined of forty cubits long and thirty broad: these four corners were of one measure. </a:t>
            </a:r>
          </a:p>
          <a:p>
            <a:r>
              <a:rPr lang="en-US" sz="2800" dirty="0" err="1">
                <a:solidFill>
                  <a:srgbClr val="FFFF00"/>
                </a:solidFill>
              </a:rPr>
              <a:t>Eze</a:t>
            </a:r>
            <a:r>
              <a:rPr lang="en-US" sz="2800" dirty="0">
                <a:solidFill>
                  <a:srgbClr val="FFFF00"/>
                </a:solidFill>
              </a:rPr>
              <a:t> 46:23  And </a:t>
            </a:r>
            <a:r>
              <a:rPr lang="en-US" sz="2800" i="1" dirty="0">
                <a:solidFill>
                  <a:srgbClr val="FFFF00"/>
                </a:solidFill>
              </a:rPr>
              <a:t>there was a row of building round about in them, round about them four, and it was made with boiling places under the rows round about. </a:t>
            </a:r>
          </a:p>
          <a:p>
            <a:r>
              <a:rPr lang="en-US" sz="2800" dirty="0" err="1">
                <a:solidFill>
                  <a:srgbClr val="FFFF00"/>
                </a:solidFill>
              </a:rPr>
              <a:t>Eze</a:t>
            </a:r>
            <a:r>
              <a:rPr lang="en-US" sz="2800" dirty="0">
                <a:solidFill>
                  <a:srgbClr val="FFFF00"/>
                </a:solidFill>
              </a:rPr>
              <a:t> 46:24  Then said he unto me, These </a:t>
            </a:r>
            <a:r>
              <a:rPr lang="en-US" sz="2800" i="1" dirty="0">
                <a:solidFill>
                  <a:srgbClr val="FFFF00"/>
                </a:solidFill>
              </a:rPr>
              <a:t>are the places of them that boil, where the ministers of the house shall boil the sacrifice of the people. </a:t>
            </a:r>
          </a:p>
          <a:p>
            <a:endParaRPr lang="en-US" sz="2800" dirty="0">
              <a:solidFill>
                <a:srgbClr val="FFFF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solidFill>
                  <a:srgbClr val="FFFF00"/>
                </a:solidFill>
              </a:rPr>
              <a:t>Probably reference is here made to the whole of the western side, with its corner courts to be used for the storage, preparation, and disposal of a vast quantity of food required for the worshippers.</a:t>
            </a:r>
          </a:p>
          <a:p>
            <a:endParaRPr lang="en-US" dirty="0">
              <a:solidFill>
                <a:srgbClr val="FFFF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533400"/>
            <a:ext cx="8229600" cy="4525963"/>
          </a:xfrm>
        </p:spPr>
        <p:txBody>
          <a:bodyPr>
            <a:noAutofit/>
          </a:bodyPr>
          <a:lstStyle/>
          <a:p>
            <a:r>
              <a:rPr lang="en-US" sz="2800" dirty="0" smtClean="0">
                <a:solidFill>
                  <a:srgbClr val="FFFF00"/>
                </a:solidFill>
              </a:rPr>
              <a:t>In verse 22 </a:t>
            </a:r>
            <a:r>
              <a:rPr lang="en-US" sz="2800" i="1" dirty="0" smtClean="0">
                <a:solidFill>
                  <a:srgbClr val="FFFF00"/>
                </a:solidFill>
              </a:rPr>
              <a:t>reeds are substituted for cubits, </a:t>
            </a:r>
            <a:r>
              <a:rPr lang="en-US" sz="2800" dirty="0" smtClean="0">
                <a:solidFill>
                  <a:srgbClr val="FFFF00"/>
                </a:solidFill>
              </a:rPr>
              <a:t>because the word " cubit " is not in the original and has been inserted by the translators for no apparent reason.  The </a:t>
            </a:r>
            <a:r>
              <a:rPr lang="en-US" sz="2800" i="1" dirty="0" smtClean="0">
                <a:solidFill>
                  <a:srgbClr val="FFFF00"/>
                </a:solidFill>
              </a:rPr>
              <a:t>measure of the house is the reed, and the courts are </a:t>
            </a:r>
            <a:r>
              <a:rPr lang="en-US" sz="2800" dirty="0" smtClean="0">
                <a:solidFill>
                  <a:srgbClr val="FFFF00"/>
                </a:solidFill>
              </a:rPr>
              <a:t>said to be of one measure, and therefore each </a:t>
            </a:r>
            <a:r>
              <a:rPr lang="en-US" sz="2800" i="1" dirty="0" smtClean="0">
                <a:solidFill>
                  <a:srgbClr val="FFFF00"/>
                </a:solidFill>
              </a:rPr>
              <a:t>side of the </a:t>
            </a:r>
            <a:r>
              <a:rPr lang="en-US" sz="2800" dirty="0" smtClean="0">
                <a:solidFill>
                  <a:srgbClr val="FFFF00"/>
                </a:solidFill>
              </a:rPr>
              <a:t>square is thirty </a:t>
            </a:r>
            <a:r>
              <a:rPr lang="en-US" sz="2800" i="1" dirty="0" smtClean="0">
                <a:solidFill>
                  <a:srgbClr val="FFFF00"/>
                </a:solidFill>
              </a:rPr>
              <a:t>measures or 30 reeds broad, and 40 measures or 40 reeds high, thus forming a court 30 </a:t>
            </a:r>
            <a:r>
              <a:rPr lang="en-US" sz="2800" dirty="0" smtClean="0">
                <a:solidFill>
                  <a:srgbClr val="FFFF00"/>
                </a:solidFill>
              </a:rPr>
              <a:t>reeds (360’) (180 cubits) square, whose superstructure rises 40 reeds (480’) (240 cubits) high.</a:t>
            </a:r>
            <a:endParaRPr lang="en-US" sz="2800" dirty="0">
              <a:solidFill>
                <a:srgbClr val="FFFF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endParaRPr lang="en-US" dirty="0" smtClean="0"/>
          </a:p>
        </p:txBody>
      </p:sp>
      <p:sp>
        <p:nvSpPr>
          <p:cNvPr id="28675" name="Rectangle 3"/>
          <p:cNvSpPr>
            <a:spLocks noGrp="1" noChangeArrowheads="1"/>
          </p:cNvSpPr>
          <p:nvPr>
            <p:ph type="body" idx="1"/>
          </p:nvPr>
        </p:nvSpPr>
        <p:spPr/>
        <p:txBody>
          <a:bodyPr/>
          <a:lstStyle/>
          <a:p>
            <a:pPr eaLnBrk="1" hangingPunct="1"/>
            <a:endParaRPr lang="en-US" dirty="0" smtClean="0"/>
          </a:p>
        </p:txBody>
      </p:sp>
      <p:pic>
        <p:nvPicPr>
          <p:cNvPr id="28676" name="Picture 4"/>
          <p:cNvPicPr>
            <a:picLocks noChangeAspect="1" noChangeArrowheads="1"/>
          </p:cNvPicPr>
          <p:nvPr/>
        </p:nvPicPr>
        <p:blipFill>
          <a:blip r:embed="rId3" cstate="print"/>
          <a:srcRect l="2760" t="6896" r="41536" b="8260"/>
          <a:stretch>
            <a:fillRect/>
          </a:stretch>
        </p:blipFill>
        <p:spPr bwMode="auto">
          <a:xfrm>
            <a:off x="220337" y="1046602"/>
            <a:ext cx="4286474" cy="5772841"/>
          </a:xfrm>
          <a:prstGeom prst="rect">
            <a:avLst/>
          </a:prstGeom>
          <a:ln>
            <a:noFill/>
          </a:ln>
          <a:effectLst>
            <a:softEdge rad="112500"/>
          </a:effectLst>
        </p:spPr>
      </p:pic>
      <p:sp>
        <p:nvSpPr>
          <p:cNvPr id="28677" name="Text Box 5"/>
          <p:cNvSpPr txBox="1">
            <a:spLocks noChangeArrowheads="1"/>
          </p:cNvSpPr>
          <p:nvPr/>
        </p:nvSpPr>
        <p:spPr bwMode="auto">
          <a:xfrm rot="16200000">
            <a:off x="-165569" y="3210566"/>
            <a:ext cx="1298403" cy="967264"/>
          </a:xfrm>
          <a:prstGeom prst="rect">
            <a:avLst/>
          </a:prstGeom>
          <a:solidFill>
            <a:schemeClr val="bg1"/>
          </a:solidFill>
          <a:ln w="9525">
            <a:noFill/>
            <a:miter lim="800000"/>
            <a:headEnd/>
            <a:tailEnd/>
          </a:ln>
          <a:effectLst>
            <a:softEdge rad="127000"/>
          </a:effectLst>
        </p:spPr>
        <p:txBody>
          <a:bodyPr wrap="square">
            <a:spAutoFit/>
          </a:bodyPr>
          <a:lstStyle/>
          <a:p>
            <a:pPr algn="ctr">
              <a:spcBef>
                <a:spcPct val="50000"/>
              </a:spcBef>
            </a:pPr>
            <a:r>
              <a:rPr lang="en-US" sz="2800" b="1" dirty="0">
                <a:solidFill>
                  <a:srgbClr val="FF0000"/>
                </a:solidFill>
              </a:rPr>
              <a:t>480 ft</a:t>
            </a:r>
            <a:r>
              <a:rPr lang="en-US" sz="2800" b="1" dirty="0" smtClean="0">
                <a:solidFill>
                  <a:srgbClr val="FF0000"/>
                </a:solidFill>
              </a:rPr>
              <a:t>.</a:t>
            </a:r>
            <a:br>
              <a:rPr lang="en-US" sz="2800" b="1" dirty="0" smtClean="0">
                <a:solidFill>
                  <a:srgbClr val="FF0000"/>
                </a:solidFill>
              </a:rPr>
            </a:br>
            <a:r>
              <a:rPr lang="en-US" sz="2800" b="1" dirty="0" smtClean="0">
                <a:solidFill>
                  <a:srgbClr val="FF0000"/>
                </a:solidFill>
              </a:rPr>
              <a:t>146 m</a:t>
            </a:r>
            <a:endParaRPr lang="en-US" sz="2800" b="1" dirty="0">
              <a:solidFill>
                <a:srgbClr val="FF0000"/>
              </a:solidFill>
            </a:endParaRPr>
          </a:p>
        </p:txBody>
      </p:sp>
      <p:sp>
        <p:nvSpPr>
          <p:cNvPr id="28678" name="Text Box 6"/>
          <p:cNvSpPr txBox="1">
            <a:spLocks noChangeArrowheads="1"/>
          </p:cNvSpPr>
          <p:nvPr/>
        </p:nvSpPr>
        <p:spPr bwMode="auto">
          <a:xfrm>
            <a:off x="2057400" y="914400"/>
            <a:ext cx="1295400" cy="954107"/>
          </a:xfrm>
          <a:prstGeom prst="rect">
            <a:avLst/>
          </a:prstGeom>
          <a:solidFill>
            <a:schemeClr val="bg1"/>
          </a:solidFill>
          <a:ln w="9525">
            <a:noFill/>
            <a:miter lim="800000"/>
            <a:headEnd/>
            <a:tailEnd/>
          </a:ln>
          <a:effectLst>
            <a:softEdge rad="127000"/>
          </a:effectLst>
        </p:spPr>
        <p:txBody>
          <a:bodyPr wrap="square">
            <a:spAutoFit/>
          </a:bodyPr>
          <a:lstStyle/>
          <a:p>
            <a:pPr algn="ctr">
              <a:spcBef>
                <a:spcPct val="50000"/>
              </a:spcBef>
            </a:pPr>
            <a:r>
              <a:rPr lang="en-US" sz="2800" b="1" dirty="0">
                <a:solidFill>
                  <a:srgbClr val="FF0000"/>
                </a:solidFill>
              </a:rPr>
              <a:t>360 ft</a:t>
            </a:r>
            <a:r>
              <a:rPr lang="en-US" sz="2800" b="1" dirty="0" smtClean="0">
                <a:solidFill>
                  <a:srgbClr val="FF0000"/>
                </a:solidFill>
              </a:rPr>
              <a:t>.</a:t>
            </a:r>
            <a:br>
              <a:rPr lang="en-US" sz="2800" b="1" dirty="0" smtClean="0">
                <a:solidFill>
                  <a:srgbClr val="FF0000"/>
                </a:solidFill>
              </a:rPr>
            </a:br>
            <a:r>
              <a:rPr lang="en-US" sz="2800" b="1" dirty="0" smtClean="0">
                <a:solidFill>
                  <a:srgbClr val="FF0000"/>
                </a:solidFill>
              </a:rPr>
              <a:t>109.7m</a:t>
            </a:r>
            <a:endParaRPr lang="en-US" sz="2800" b="1" dirty="0">
              <a:solidFill>
                <a:srgbClr val="FF0000"/>
              </a:solidFill>
            </a:endParaRPr>
          </a:p>
        </p:txBody>
      </p:sp>
      <p:pic>
        <p:nvPicPr>
          <p:cNvPr id="15362" name="Picture 2" descr="File:92324d 19.jpg"/>
          <p:cNvPicPr>
            <a:picLocks noChangeAspect="1" noChangeArrowheads="1"/>
          </p:cNvPicPr>
          <p:nvPr/>
        </p:nvPicPr>
        <p:blipFill>
          <a:blip r:embed="rId4" cstate="print"/>
          <a:srcRect/>
          <a:stretch>
            <a:fillRect/>
          </a:stretch>
        </p:blipFill>
        <p:spPr bwMode="auto">
          <a:xfrm>
            <a:off x="4495800" y="3632200"/>
            <a:ext cx="2362200" cy="3149600"/>
          </a:xfrm>
          <a:prstGeom prst="rect">
            <a:avLst/>
          </a:prstGeom>
          <a:ln>
            <a:noFill/>
          </a:ln>
          <a:effectLst>
            <a:softEdge rad="112500"/>
          </a:effectLst>
        </p:spPr>
      </p:pic>
      <p:sp>
        <p:nvSpPr>
          <p:cNvPr id="10" name="TextBox 9"/>
          <p:cNvSpPr txBox="1"/>
          <p:nvPr/>
        </p:nvSpPr>
        <p:spPr>
          <a:xfrm>
            <a:off x="6858000" y="4343400"/>
            <a:ext cx="2286000" cy="1938992"/>
          </a:xfrm>
          <a:prstGeom prst="rect">
            <a:avLst/>
          </a:prstGeom>
          <a:noFill/>
        </p:spPr>
        <p:txBody>
          <a:bodyPr wrap="square" rtlCol="0">
            <a:spAutoFit/>
          </a:bodyPr>
          <a:lstStyle/>
          <a:p>
            <a:r>
              <a:rPr lang="en-US" sz="2400" b="1" dirty="0" smtClean="0">
                <a:solidFill>
                  <a:srgbClr val="FFFF00"/>
                </a:solidFill>
              </a:rPr>
              <a:t>Skye Tower Residential Bldg. downtown Kelowna = 256’ (78m)</a:t>
            </a:r>
            <a:endParaRPr lang="en-US" sz="2400" b="1" dirty="0">
              <a:solidFill>
                <a:srgbClr val="FFFF00"/>
              </a:solidFill>
            </a:endParaRPr>
          </a:p>
        </p:txBody>
      </p:sp>
      <p:cxnSp>
        <p:nvCxnSpPr>
          <p:cNvPr id="12" name="Straight Arrow Connector 11"/>
          <p:cNvCxnSpPr/>
          <p:nvPr/>
        </p:nvCxnSpPr>
        <p:spPr>
          <a:xfrm>
            <a:off x="3200400" y="1447800"/>
            <a:ext cx="11430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a:off x="990600" y="1447800"/>
            <a:ext cx="12192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flipH="1" flipV="1">
            <a:off x="-381000" y="2286000"/>
            <a:ext cx="18288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608806" y="5486400"/>
            <a:ext cx="22860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4495800" y="827544"/>
            <a:ext cx="4495800" cy="2677656"/>
          </a:xfrm>
          <a:prstGeom prst="rect">
            <a:avLst/>
          </a:prstGeom>
          <a:noFill/>
        </p:spPr>
        <p:txBody>
          <a:bodyPr wrap="square" rtlCol="0">
            <a:spAutoFit/>
          </a:bodyPr>
          <a:lstStyle/>
          <a:p>
            <a:r>
              <a:rPr lang="en-US" sz="2400" dirty="0" smtClean="0">
                <a:solidFill>
                  <a:srgbClr val="FFFF00"/>
                </a:solidFill>
              </a:rPr>
              <a:t>The expression </a:t>
            </a:r>
            <a:r>
              <a:rPr lang="en-US" sz="2400" i="1" dirty="0" smtClean="0">
                <a:solidFill>
                  <a:srgbClr val="FFFF00"/>
                </a:solidFill>
              </a:rPr>
              <a:t>is more </a:t>
            </a:r>
            <a:r>
              <a:rPr lang="en-US" sz="2400" dirty="0" smtClean="0">
                <a:solidFill>
                  <a:srgbClr val="FFFF00"/>
                </a:solidFill>
              </a:rPr>
              <a:t>correctly translated “</a:t>
            </a:r>
            <a:r>
              <a:rPr lang="en-US" sz="2400" i="1" dirty="0" smtClean="0">
                <a:solidFill>
                  <a:srgbClr val="FFFF00"/>
                </a:solidFill>
              </a:rPr>
              <a:t>smoking” or “steaming with fragrance,” </a:t>
            </a:r>
            <a:r>
              <a:rPr lang="en-US" sz="2400" dirty="0" smtClean="0">
                <a:solidFill>
                  <a:srgbClr val="FFFF00"/>
                </a:solidFill>
              </a:rPr>
              <a:t>a rendering supported by many other </a:t>
            </a:r>
            <a:r>
              <a:rPr lang="en-US" sz="2400" dirty="0" err="1" smtClean="0">
                <a:solidFill>
                  <a:srgbClr val="FFFF00"/>
                </a:solidFill>
              </a:rPr>
              <a:t>oc-currences</a:t>
            </a:r>
            <a:r>
              <a:rPr lang="en-US" sz="2400" dirty="0" smtClean="0">
                <a:solidFill>
                  <a:srgbClr val="FFFF00"/>
                </a:solidFill>
              </a:rPr>
              <a:t> of the word in the O.T., and by the marginal reading of the A.V., “made with chimneys”</a:t>
            </a:r>
            <a:endParaRPr lang="en-US" sz="2400" dirty="0">
              <a:solidFill>
                <a:srgbClr val="FFFF00"/>
              </a:solidFill>
            </a:endParaRPr>
          </a:p>
        </p:txBody>
      </p:sp>
      <p:sp>
        <p:nvSpPr>
          <p:cNvPr id="25" name="Rectangle 24"/>
          <p:cNvSpPr/>
          <p:nvPr/>
        </p:nvSpPr>
        <p:spPr>
          <a:xfrm>
            <a:off x="457200" y="0"/>
            <a:ext cx="8382000" cy="830997"/>
          </a:xfrm>
          <a:prstGeom prst="rect">
            <a:avLst/>
          </a:prstGeom>
        </p:spPr>
        <p:txBody>
          <a:bodyPr wrap="square">
            <a:spAutoFit/>
          </a:bodyPr>
          <a:lstStyle/>
          <a:p>
            <a:r>
              <a:rPr lang="en-US" sz="2400" dirty="0" smtClean="0">
                <a:solidFill>
                  <a:srgbClr val="FFFF00"/>
                </a:solidFill>
              </a:rPr>
              <a:t>" Smoking " corners to the corner courts (verse 22). The word  </a:t>
            </a:r>
            <a:r>
              <a:rPr lang="en-US" sz="2400" i="1" dirty="0" smtClean="0">
                <a:solidFill>
                  <a:srgbClr val="FFFF00"/>
                </a:solidFill>
              </a:rPr>
              <a:t>rendered " joined“ </a:t>
            </a:r>
            <a:r>
              <a:rPr lang="en-US" sz="2400" dirty="0" smtClean="0">
                <a:solidFill>
                  <a:srgbClr val="FFFF00"/>
                </a:solidFill>
              </a:rPr>
              <a:t>in the A.V. is variously translated by scholars. </a:t>
            </a:r>
            <a:endParaRPr lang="en-US" sz="2400" dirty="0"/>
          </a:p>
        </p:txBody>
      </p:sp>
      <p:sp>
        <p:nvSpPr>
          <p:cNvPr id="26" name="TextBox 25"/>
          <p:cNvSpPr txBox="1"/>
          <p:nvPr/>
        </p:nvSpPr>
        <p:spPr>
          <a:xfrm rot="16200000">
            <a:off x="4300210" y="4843790"/>
            <a:ext cx="1066800" cy="523220"/>
          </a:xfrm>
          <a:prstGeom prst="rect">
            <a:avLst/>
          </a:prstGeom>
          <a:noFill/>
        </p:spPr>
        <p:txBody>
          <a:bodyPr wrap="square" rtlCol="0">
            <a:spAutoFit/>
          </a:bodyPr>
          <a:lstStyle/>
          <a:p>
            <a:r>
              <a:rPr lang="en-US" sz="2800" b="1" dirty="0" smtClean="0">
                <a:solidFill>
                  <a:srgbClr val="FF0000"/>
                </a:solidFill>
              </a:rPr>
              <a:t>78m</a:t>
            </a:r>
            <a:endParaRPr lang="en-US" sz="2800" b="1" dirty="0">
              <a:solidFill>
                <a:srgbClr val="FF0000"/>
              </a:solidFill>
            </a:endParaRPr>
          </a:p>
        </p:txBody>
      </p:sp>
      <p:cxnSp>
        <p:nvCxnSpPr>
          <p:cNvPr id="28" name="Straight Arrow Connector 27"/>
          <p:cNvCxnSpPr/>
          <p:nvPr/>
        </p:nvCxnSpPr>
        <p:spPr>
          <a:xfrm rot="5400000" flipH="1" flipV="1">
            <a:off x="4267994" y="4343400"/>
            <a:ext cx="10668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6" idx="1"/>
          </p:cNvCxnSpPr>
          <p:nvPr/>
        </p:nvCxnSpPr>
        <p:spPr>
          <a:xfrm rot="5400000">
            <a:off x="4398005" y="6041395"/>
            <a:ext cx="838200" cy="3301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86" name="Picture 14" descr="File:Vancouver Wall Centre.jpg"/>
          <p:cNvPicPr>
            <a:picLocks noChangeAspect="1" noChangeArrowheads="1"/>
          </p:cNvPicPr>
          <p:nvPr/>
        </p:nvPicPr>
        <p:blipFill>
          <a:blip r:embed="rId3" cstate="print"/>
          <a:srcRect/>
          <a:stretch>
            <a:fillRect/>
          </a:stretch>
        </p:blipFill>
        <p:spPr bwMode="auto">
          <a:xfrm>
            <a:off x="4737253" y="1057619"/>
            <a:ext cx="4180901" cy="5574534"/>
          </a:xfrm>
          <a:prstGeom prst="rect">
            <a:avLst/>
          </a:prstGeom>
          <a:ln>
            <a:noFill/>
          </a:ln>
          <a:effectLst>
            <a:softEdge rad="112500"/>
          </a:effectLst>
        </p:spPr>
      </p:pic>
      <p:sp>
        <p:nvSpPr>
          <p:cNvPr id="28674" name="Rectangle 2"/>
          <p:cNvSpPr>
            <a:spLocks noGrp="1" noChangeArrowheads="1"/>
          </p:cNvSpPr>
          <p:nvPr>
            <p:ph type="title"/>
          </p:nvPr>
        </p:nvSpPr>
        <p:spPr/>
        <p:txBody>
          <a:bodyPr/>
          <a:lstStyle/>
          <a:p>
            <a:pPr eaLnBrk="1" hangingPunct="1"/>
            <a:endParaRPr lang="en-US" dirty="0" smtClean="0"/>
          </a:p>
        </p:txBody>
      </p:sp>
      <p:sp>
        <p:nvSpPr>
          <p:cNvPr id="28675" name="Rectangle 3"/>
          <p:cNvSpPr>
            <a:spLocks noGrp="1" noChangeArrowheads="1"/>
          </p:cNvSpPr>
          <p:nvPr>
            <p:ph type="body" idx="1"/>
          </p:nvPr>
        </p:nvSpPr>
        <p:spPr/>
        <p:txBody>
          <a:bodyPr/>
          <a:lstStyle/>
          <a:p>
            <a:pPr eaLnBrk="1" hangingPunct="1"/>
            <a:endParaRPr lang="en-US" dirty="0" smtClean="0"/>
          </a:p>
        </p:txBody>
      </p:sp>
      <p:pic>
        <p:nvPicPr>
          <p:cNvPr id="28676" name="Picture 4"/>
          <p:cNvPicPr>
            <a:picLocks noChangeAspect="1" noChangeArrowheads="1"/>
          </p:cNvPicPr>
          <p:nvPr/>
        </p:nvPicPr>
        <p:blipFill>
          <a:blip r:embed="rId4" cstate="print"/>
          <a:srcRect l="2760" t="6896" r="41536" b="8260"/>
          <a:stretch>
            <a:fillRect/>
          </a:stretch>
        </p:blipFill>
        <p:spPr bwMode="auto">
          <a:xfrm>
            <a:off x="220337" y="1046602"/>
            <a:ext cx="4286474" cy="5772841"/>
          </a:xfrm>
          <a:prstGeom prst="rect">
            <a:avLst/>
          </a:prstGeom>
          <a:ln>
            <a:noFill/>
          </a:ln>
          <a:effectLst>
            <a:softEdge rad="112500"/>
          </a:effectLst>
        </p:spPr>
      </p:pic>
      <p:sp>
        <p:nvSpPr>
          <p:cNvPr id="28677" name="Text Box 5"/>
          <p:cNvSpPr txBox="1">
            <a:spLocks noChangeArrowheads="1"/>
          </p:cNvSpPr>
          <p:nvPr/>
        </p:nvSpPr>
        <p:spPr bwMode="auto">
          <a:xfrm rot="16200000">
            <a:off x="-158991" y="3432588"/>
            <a:ext cx="1298403" cy="523220"/>
          </a:xfrm>
          <a:prstGeom prst="rect">
            <a:avLst/>
          </a:prstGeom>
          <a:noFill/>
          <a:ln w="9525">
            <a:noFill/>
            <a:miter lim="800000"/>
            <a:headEnd/>
            <a:tailEnd/>
          </a:ln>
        </p:spPr>
        <p:txBody>
          <a:bodyPr wrap="square">
            <a:spAutoFit/>
          </a:bodyPr>
          <a:lstStyle/>
          <a:p>
            <a:pPr>
              <a:spcBef>
                <a:spcPct val="50000"/>
              </a:spcBef>
            </a:pPr>
            <a:r>
              <a:rPr lang="en-US" sz="2800" b="1" dirty="0">
                <a:solidFill>
                  <a:srgbClr val="FF0000"/>
                </a:solidFill>
              </a:rPr>
              <a:t>480 ft.</a:t>
            </a:r>
          </a:p>
        </p:txBody>
      </p:sp>
      <p:sp>
        <p:nvSpPr>
          <p:cNvPr id="28678" name="Text Box 6"/>
          <p:cNvSpPr txBox="1">
            <a:spLocks noChangeArrowheads="1"/>
          </p:cNvSpPr>
          <p:nvPr/>
        </p:nvSpPr>
        <p:spPr bwMode="auto">
          <a:xfrm>
            <a:off x="2336437" y="1254259"/>
            <a:ext cx="1244963" cy="523220"/>
          </a:xfrm>
          <a:prstGeom prst="rect">
            <a:avLst/>
          </a:prstGeom>
          <a:noFill/>
          <a:ln w="9525">
            <a:noFill/>
            <a:miter lim="800000"/>
            <a:headEnd/>
            <a:tailEnd/>
          </a:ln>
        </p:spPr>
        <p:txBody>
          <a:bodyPr wrap="square">
            <a:spAutoFit/>
          </a:bodyPr>
          <a:lstStyle/>
          <a:p>
            <a:pPr>
              <a:spcBef>
                <a:spcPct val="50000"/>
              </a:spcBef>
            </a:pPr>
            <a:r>
              <a:rPr lang="en-US" sz="2800" b="1" dirty="0">
                <a:solidFill>
                  <a:srgbClr val="FF0000"/>
                </a:solidFill>
              </a:rPr>
              <a:t>360 ft.</a:t>
            </a:r>
          </a:p>
        </p:txBody>
      </p:sp>
      <p:sp>
        <p:nvSpPr>
          <p:cNvPr id="28680" name="Text Box 11"/>
          <p:cNvSpPr txBox="1">
            <a:spLocks noChangeArrowheads="1"/>
          </p:cNvSpPr>
          <p:nvPr/>
        </p:nvSpPr>
        <p:spPr bwMode="auto">
          <a:xfrm>
            <a:off x="440679" y="-1838"/>
            <a:ext cx="8608764" cy="923330"/>
          </a:xfrm>
          <a:prstGeom prst="rect">
            <a:avLst/>
          </a:prstGeom>
          <a:noFill/>
          <a:ln w="9525">
            <a:noFill/>
            <a:miter lim="800000"/>
            <a:headEnd/>
            <a:tailEnd/>
          </a:ln>
        </p:spPr>
        <p:txBody>
          <a:bodyPr wrap="square">
            <a:spAutoFit/>
          </a:bodyPr>
          <a:lstStyle/>
          <a:p>
            <a:pPr>
              <a:spcBef>
                <a:spcPct val="50000"/>
              </a:spcBef>
            </a:pPr>
            <a:r>
              <a:rPr lang="en-US" b="1" dirty="0">
                <a:solidFill>
                  <a:srgbClr val="FFFF00"/>
                </a:solidFill>
              </a:rPr>
              <a:t>One Wall </a:t>
            </a:r>
            <a:r>
              <a:rPr lang="en-US" b="1" dirty="0" smtClean="0">
                <a:solidFill>
                  <a:srgbClr val="FFFF00"/>
                </a:solidFill>
              </a:rPr>
              <a:t>Centre</a:t>
            </a:r>
            <a:r>
              <a:rPr lang="en-US" dirty="0" smtClean="0">
                <a:solidFill>
                  <a:srgbClr val="FFFF00"/>
                </a:solidFill>
              </a:rPr>
              <a:t>- (Sheraton </a:t>
            </a:r>
            <a:r>
              <a:rPr lang="en-US" dirty="0">
                <a:solidFill>
                  <a:srgbClr val="FFFF00"/>
                </a:solidFill>
              </a:rPr>
              <a:t>Wall Centre </a:t>
            </a:r>
            <a:r>
              <a:rPr lang="en-US" dirty="0" smtClean="0">
                <a:solidFill>
                  <a:srgbClr val="FFFF00"/>
                </a:solidFill>
              </a:rPr>
              <a:t>– N. </a:t>
            </a:r>
            <a:r>
              <a:rPr lang="en-US" dirty="0">
                <a:solidFill>
                  <a:srgbClr val="FFFF00"/>
                </a:solidFill>
              </a:rPr>
              <a:t>Tower</a:t>
            </a:r>
            <a:r>
              <a:rPr lang="en-US" dirty="0" smtClean="0">
                <a:solidFill>
                  <a:srgbClr val="FFFF00"/>
                </a:solidFill>
              </a:rPr>
              <a:t>, </a:t>
            </a:r>
            <a:r>
              <a:rPr lang="en-US" dirty="0">
                <a:solidFill>
                  <a:srgbClr val="FFFF00"/>
                </a:solidFill>
              </a:rPr>
              <a:t>the </a:t>
            </a:r>
            <a:r>
              <a:rPr lang="en-US" dirty="0" smtClean="0">
                <a:solidFill>
                  <a:srgbClr val="FFFF00"/>
                </a:solidFill>
              </a:rPr>
              <a:t>second-tallest </a:t>
            </a:r>
            <a:r>
              <a:rPr lang="en-US" dirty="0">
                <a:solidFill>
                  <a:srgbClr val="FFFF00"/>
                </a:solidFill>
              </a:rPr>
              <a:t>building in Vancouver, British Columbia, Canada. </a:t>
            </a:r>
            <a:r>
              <a:rPr lang="en-US" dirty="0" smtClean="0">
                <a:solidFill>
                  <a:srgbClr val="FFFF00"/>
                </a:solidFill>
              </a:rPr>
              <a:t>48 </a:t>
            </a:r>
            <a:r>
              <a:rPr lang="en-US" dirty="0" err="1" smtClean="0">
                <a:solidFill>
                  <a:srgbClr val="FFFF00"/>
                </a:solidFill>
              </a:rPr>
              <a:t>storeys</a:t>
            </a:r>
            <a:r>
              <a:rPr lang="en-US" dirty="0" smtClean="0">
                <a:solidFill>
                  <a:srgbClr val="FFFF00"/>
                </a:solidFill>
              </a:rPr>
              <a:t>; 491 ft., 150 m. </a:t>
            </a:r>
            <a:r>
              <a:rPr lang="en-US" dirty="0" err="1" smtClean="0">
                <a:solidFill>
                  <a:srgbClr val="FFFF00"/>
                </a:solidFill>
              </a:rPr>
              <a:t>Req’d</a:t>
            </a:r>
            <a:r>
              <a:rPr lang="en-US" dirty="0" smtClean="0">
                <a:solidFill>
                  <a:srgbClr val="FFFF00"/>
                </a:solidFill>
              </a:rPr>
              <a:t> a 75’ deep excavation; Only 11’ taller than the Corner Towers of the House of Prayer</a:t>
            </a:r>
            <a:endParaRPr lang="en-US" dirty="0">
              <a:solidFill>
                <a:srgbClr val="FFFF00"/>
              </a:solidFill>
            </a:endParaRPr>
          </a:p>
        </p:txBody>
      </p:sp>
      <p:sp>
        <p:nvSpPr>
          <p:cNvPr id="11" name="Text Box 5"/>
          <p:cNvSpPr txBox="1">
            <a:spLocks noChangeArrowheads="1"/>
          </p:cNvSpPr>
          <p:nvPr/>
        </p:nvSpPr>
        <p:spPr bwMode="auto">
          <a:xfrm rot="16200000">
            <a:off x="-165569" y="3210566"/>
            <a:ext cx="1298403" cy="967264"/>
          </a:xfrm>
          <a:prstGeom prst="rect">
            <a:avLst/>
          </a:prstGeom>
          <a:solidFill>
            <a:schemeClr val="bg1"/>
          </a:solidFill>
          <a:ln w="9525">
            <a:noFill/>
            <a:miter lim="800000"/>
            <a:headEnd/>
            <a:tailEnd/>
          </a:ln>
          <a:effectLst>
            <a:softEdge rad="127000"/>
          </a:effectLst>
        </p:spPr>
        <p:txBody>
          <a:bodyPr wrap="square">
            <a:spAutoFit/>
          </a:bodyPr>
          <a:lstStyle/>
          <a:p>
            <a:pPr algn="ctr">
              <a:spcBef>
                <a:spcPct val="50000"/>
              </a:spcBef>
            </a:pPr>
            <a:r>
              <a:rPr lang="en-US" sz="2800" b="1" dirty="0">
                <a:solidFill>
                  <a:srgbClr val="FF0000"/>
                </a:solidFill>
              </a:rPr>
              <a:t>480 ft</a:t>
            </a:r>
            <a:r>
              <a:rPr lang="en-US" sz="2800" b="1" dirty="0" smtClean="0">
                <a:solidFill>
                  <a:srgbClr val="FF0000"/>
                </a:solidFill>
              </a:rPr>
              <a:t>.</a:t>
            </a:r>
            <a:br>
              <a:rPr lang="en-US" sz="2800" b="1" dirty="0" smtClean="0">
                <a:solidFill>
                  <a:srgbClr val="FF0000"/>
                </a:solidFill>
              </a:rPr>
            </a:br>
            <a:r>
              <a:rPr lang="en-US" sz="2800" b="1" dirty="0" smtClean="0">
                <a:solidFill>
                  <a:srgbClr val="FF0000"/>
                </a:solidFill>
              </a:rPr>
              <a:t>146 m</a:t>
            </a:r>
            <a:endParaRPr lang="en-US" sz="2800" b="1" dirty="0">
              <a:solidFill>
                <a:srgbClr val="FF0000"/>
              </a:solidFill>
            </a:endParaRPr>
          </a:p>
        </p:txBody>
      </p:sp>
      <p:sp>
        <p:nvSpPr>
          <p:cNvPr id="12" name="Text Box 6"/>
          <p:cNvSpPr txBox="1">
            <a:spLocks noChangeArrowheads="1"/>
          </p:cNvSpPr>
          <p:nvPr/>
        </p:nvSpPr>
        <p:spPr bwMode="auto">
          <a:xfrm>
            <a:off x="2057400" y="914400"/>
            <a:ext cx="1295400" cy="954107"/>
          </a:xfrm>
          <a:prstGeom prst="rect">
            <a:avLst/>
          </a:prstGeom>
          <a:solidFill>
            <a:schemeClr val="bg1"/>
          </a:solidFill>
          <a:ln w="9525">
            <a:noFill/>
            <a:miter lim="800000"/>
            <a:headEnd/>
            <a:tailEnd/>
          </a:ln>
          <a:effectLst>
            <a:softEdge rad="127000"/>
          </a:effectLst>
        </p:spPr>
        <p:txBody>
          <a:bodyPr wrap="square">
            <a:spAutoFit/>
          </a:bodyPr>
          <a:lstStyle/>
          <a:p>
            <a:pPr algn="ctr">
              <a:spcBef>
                <a:spcPct val="50000"/>
              </a:spcBef>
            </a:pPr>
            <a:r>
              <a:rPr lang="en-US" sz="2800" b="1" dirty="0">
                <a:solidFill>
                  <a:srgbClr val="FF0000"/>
                </a:solidFill>
              </a:rPr>
              <a:t>360 ft</a:t>
            </a:r>
            <a:r>
              <a:rPr lang="en-US" sz="2800" b="1" dirty="0" smtClean="0">
                <a:solidFill>
                  <a:srgbClr val="FF0000"/>
                </a:solidFill>
              </a:rPr>
              <a:t>.</a:t>
            </a:r>
            <a:br>
              <a:rPr lang="en-US" sz="2800" b="1" dirty="0" smtClean="0">
                <a:solidFill>
                  <a:srgbClr val="FF0000"/>
                </a:solidFill>
              </a:rPr>
            </a:br>
            <a:r>
              <a:rPr lang="en-US" sz="2800" b="1" dirty="0" smtClean="0">
                <a:solidFill>
                  <a:srgbClr val="FF0000"/>
                </a:solidFill>
              </a:rPr>
              <a:t>109.7m</a:t>
            </a:r>
            <a:endParaRPr lang="en-US" sz="2800" b="1" dirty="0">
              <a:solidFill>
                <a:srgbClr val="FF0000"/>
              </a:solidFill>
            </a:endParaRPr>
          </a:p>
        </p:txBody>
      </p:sp>
      <p:cxnSp>
        <p:nvCxnSpPr>
          <p:cNvPr id="13" name="Straight Arrow Connector 12"/>
          <p:cNvCxnSpPr/>
          <p:nvPr/>
        </p:nvCxnSpPr>
        <p:spPr>
          <a:xfrm>
            <a:off x="3200400" y="1447800"/>
            <a:ext cx="11430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0800000">
            <a:off x="990600" y="1447800"/>
            <a:ext cx="12192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flipH="1" flipV="1">
            <a:off x="-381000" y="2286000"/>
            <a:ext cx="18288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608806" y="5486400"/>
            <a:ext cx="2286000" cy="158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rot="16200000">
            <a:off x="4091546" y="3167390"/>
            <a:ext cx="2246128" cy="523220"/>
          </a:xfrm>
          <a:prstGeom prst="rect">
            <a:avLst/>
          </a:prstGeom>
        </p:spPr>
        <p:txBody>
          <a:bodyPr wrap="none">
            <a:spAutoFit/>
          </a:bodyPr>
          <a:lstStyle/>
          <a:p>
            <a:r>
              <a:rPr lang="en-US" sz="2800" b="1" i="1" dirty="0" smtClean="0"/>
              <a:t>491 ft., 150 m</a:t>
            </a:r>
            <a:endParaRPr lang="en-US" sz="2800" b="1" i="1" dirty="0"/>
          </a:p>
        </p:txBody>
      </p:sp>
      <p:cxnSp>
        <p:nvCxnSpPr>
          <p:cNvPr id="19" name="Straight Arrow Connector 18"/>
          <p:cNvCxnSpPr>
            <a:stCxn id="17" idx="3"/>
          </p:cNvCxnSpPr>
          <p:nvPr/>
        </p:nvCxnSpPr>
        <p:spPr>
          <a:xfrm rot="16200000" flipV="1">
            <a:off x="4654737" y="1746063"/>
            <a:ext cx="1086736" cy="3301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7" idx="1"/>
          </p:cNvCxnSpPr>
          <p:nvPr/>
        </p:nvCxnSpPr>
        <p:spPr>
          <a:xfrm rot="16200000" flipH="1">
            <a:off x="4349937" y="5416737"/>
            <a:ext cx="1772536" cy="4319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solidFill>
                  <a:srgbClr val="FFFF00"/>
                </a:solidFill>
              </a:rPr>
              <a:t>They form a terminal to the outer court buildings at the end of each face of the sanctuary.</a:t>
            </a:r>
          </a:p>
          <a:p>
            <a:r>
              <a:rPr lang="en-US" dirty="0" smtClean="0">
                <a:solidFill>
                  <a:srgbClr val="FFFF00"/>
                </a:solidFill>
              </a:rPr>
              <a:t>These massive towers, 360 feet square and at least 480 feet high1 form the necessary abutment to counteract the thrust of the arches of the outer court.</a:t>
            </a:r>
            <a:endParaRPr lang="en-US" dirty="0">
              <a:solidFill>
                <a:srgbClr val="FFFF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solidFill>
                  <a:srgbClr val="FFFF00"/>
                </a:solidFill>
              </a:rPr>
              <a:t>Looking westward from the </a:t>
            </a:r>
            <a:r>
              <a:rPr lang="en-US" i="1" dirty="0" smtClean="0">
                <a:solidFill>
                  <a:srgbClr val="FFFF00"/>
                </a:solidFill>
              </a:rPr>
              <a:t>holy </a:t>
            </a:r>
            <a:r>
              <a:rPr lang="en-US" i="1" dirty="0" err="1" smtClean="0">
                <a:solidFill>
                  <a:srgbClr val="FFFF00"/>
                </a:solidFill>
              </a:rPr>
              <a:t>cella</a:t>
            </a:r>
            <a:r>
              <a:rPr lang="en-US" i="1" dirty="0" smtClean="0">
                <a:solidFill>
                  <a:srgbClr val="FFFF00"/>
                </a:solidFill>
              </a:rPr>
              <a:t> of the priests, </a:t>
            </a:r>
            <a:r>
              <a:rPr lang="en-US" dirty="0" smtClean="0">
                <a:solidFill>
                  <a:srgbClr val="FFFF00"/>
                </a:solidFill>
              </a:rPr>
              <a:t>Ezekiel is led to exclaim, “Behold, there is a place on the hinder part westward.” </a:t>
            </a:r>
          </a:p>
          <a:p>
            <a:r>
              <a:rPr lang="en-US" dirty="0" smtClean="0">
                <a:solidFill>
                  <a:srgbClr val="FFFF00"/>
                </a:solidFill>
              </a:rPr>
              <a:t>Ezekiel sees the "place“ afar off, but he did not then become acquainted with its construction. He is told : “This is the place where the priests shall boil the trespass offerings; . . where they shall bake the meal offering; that they bring them not out into the outer court to sanctify the people.</a:t>
            </a:r>
            <a:endParaRPr lang="en-US" dirty="0">
              <a:solidFill>
                <a:srgbClr val="FFFF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133600"/>
            <a:ext cx="8229600" cy="4525963"/>
          </a:xfrm>
        </p:spPr>
        <p:txBody>
          <a:bodyPr>
            <a:normAutofit fontScale="47500" lnSpcReduction="20000"/>
          </a:bodyPr>
          <a:lstStyle/>
          <a:p>
            <a:r>
              <a:rPr lang="en-US" sz="5100" dirty="0" smtClean="0">
                <a:solidFill>
                  <a:srgbClr val="FFFF00"/>
                </a:solidFill>
              </a:rPr>
              <a:t>All four corner courts are alike and of one measure, thirty reeds each way, or one hundred and eighty cubits square. </a:t>
            </a:r>
          </a:p>
          <a:p>
            <a:r>
              <a:rPr lang="en-US" sz="5100" dirty="0" smtClean="0">
                <a:solidFill>
                  <a:srgbClr val="FFFF00"/>
                </a:solidFill>
              </a:rPr>
              <a:t>Round about the four of them </a:t>
            </a:r>
            <a:r>
              <a:rPr lang="en-US" sz="5100" i="1" dirty="0" smtClean="0">
                <a:solidFill>
                  <a:srgbClr val="FFFF00"/>
                </a:solidFill>
              </a:rPr>
              <a:t>under the rows, i.e., in the lower portion </a:t>
            </a:r>
            <a:r>
              <a:rPr lang="en-US" sz="5100" dirty="0" smtClean="0">
                <a:solidFill>
                  <a:srgbClr val="FFFF00"/>
                </a:solidFill>
              </a:rPr>
              <a:t>of the buildings surrounding the courts, are contrivances for cooking, where the priests of the house boil the sacrifices of the people. </a:t>
            </a:r>
          </a:p>
          <a:p>
            <a:r>
              <a:rPr lang="en-US" sz="5100" dirty="0" smtClean="0">
                <a:solidFill>
                  <a:srgbClr val="FFFF00"/>
                </a:solidFill>
              </a:rPr>
              <a:t>Ezekiel describes the house, as in full preparation for the inaugural ceremony, the flesh of the offering being upon the tables. (Chapter XL·., verse 43.) </a:t>
            </a:r>
          </a:p>
          <a:p>
            <a:r>
              <a:rPr lang="en-US" sz="5100" dirty="0" smtClean="0">
                <a:solidFill>
                  <a:srgbClr val="FFFF00"/>
                </a:solidFill>
              </a:rPr>
              <a:t>In passing each corner court he probably also sees food in preparation, and observes the </a:t>
            </a:r>
            <a:r>
              <a:rPr lang="en-US" sz="5100" i="1" dirty="0" smtClean="0">
                <a:solidFill>
                  <a:srgbClr val="FFFF00"/>
                </a:solidFill>
              </a:rPr>
              <a:t>smoke or steam ascending </a:t>
            </a:r>
            <a:r>
              <a:rPr lang="en-US" sz="5100" dirty="0" smtClean="0">
                <a:solidFill>
                  <a:srgbClr val="FFFF00"/>
                </a:solidFill>
              </a:rPr>
              <a:t>there from. </a:t>
            </a:r>
          </a:p>
        </p:txBody>
      </p:sp>
      <p:pic>
        <p:nvPicPr>
          <p:cNvPr id="4" name="Picture 2"/>
          <p:cNvPicPr>
            <a:picLocks noChangeAspect="1" noChangeArrowheads="1"/>
          </p:cNvPicPr>
          <p:nvPr/>
        </p:nvPicPr>
        <p:blipFill>
          <a:blip r:embed="rId2" cstate="print"/>
          <a:srcRect t="11358" r="40298"/>
          <a:stretch>
            <a:fillRect/>
          </a:stretch>
        </p:blipFill>
        <p:spPr bwMode="auto">
          <a:xfrm>
            <a:off x="7315200" y="-1"/>
            <a:ext cx="1447800" cy="1977413"/>
          </a:xfrm>
          <a:prstGeom prst="rect">
            <a:avLst/>
          </a:prstGeom>
          <a:noFill/>
          <a:ln w="9525">
            <a:noFill/>
            <a:miter lim="800000"/>
            <a:headEnd/>
            <a:tailEnd/>
          </a:ln>
          <a:scene3d>
            <a:camera prst="orthographicFront"/>
            <a:lightRig rig="threePt" dir="t"/>
          </a:scene3d>
          <a:sp3d>
            <a:bevelT/>
          </a:sp3d>
        </p:spPr>
      </p:pic>
      <p:pic>
        <p:nvPicPr>
          <p:cNvPr id="5" name="Picture 2"/>
          <p:cNvPicPr>
            <a:picLocks noChangeAspect="1" noChangeArrowheads="1"/>
          </p:cNvPicPr>
          <p:nvPr/>
        </p:nvPicPr>
        <p:blipFill>
          <a:blip r:embed="rId2" cstate="print"/>
          <a:srcRect t="11358" r="40298"/>
          <a:stretch>
            <a:fillRect/>
          </a:stretch>
        </p:blipFill>
        <p:spPr bwMode="auto">
          <a:xfrm flipH="1">
            <a:off x="381000" y="0"/>
            <a:ext cx="1447800" cy="1977413"/>
          </a:xfrm>
          <a:prstGeom prst="rect">
            <a:avLst/>
          </a:prstGeom>
          <a:ln>
            <a:noFill/>
          </a:ln>
          <a:effectLst>
            <a:softEdge rad="112500"/>
          </a:effectLst>
          <a:scene3d>
            <a:camera prst="orthographicFront"/>
            <a:lightRig rig="threePt" dir="t"/>
          </a:scene3d>
          <a:sp3d>
            <a:bevelT/>
          </a:sp3d>
        </p:spPr>
      </p:pic>
      <p:sp>
        <p:nvSpPr>
          <p:cNvPr id="6" name="TextBox 5"/>
          <p:cNvSpPr txBox="1"/>
          <p:nvPr/>
        </p:nvSpPr>
        <p:spPr>
          <a:xfrm>
            <a:off x="1752600" y="228600"/>
            <a:ext cx="5562600" cy="1938992"/>
          </a:xfrm>
          <a:prstGeom prst="rect">
            <a:avLst/>
          </a:prstGeom>
          <a:noFill/>
        </p:spPr>
        <p:txBody>
          <a:bodyPr wrap="square" rtlCol="0">
            <a:spAutoFit/>
          </a:bodyPr>
          <a:lstStyle/>
          <a:p>
            <a:pPr algn="ctr"/>
            <a:r>
              <a:rPr lang="en-US" sz="2400" dirty="0" smtClean="0">
                <a:solidFill>
                  <a:srgbClr val="FFFF00"/>
                </a:solidFill>
              </a:rPr>
              <a:t>Parenthetically, he gives expression to the fact thus : " In the four corners of the court I saw courts “</a:t>
            </a:r>
            <a:r>
              <a:rPr lang="en-US" sz="2400" i="1" dirty="0" smtClean="0">
                <a:solidFill>
                  <a:srgbClr val="FFFF00"/>
                </a:solidFill>
              </a:rPr>
              <a:t>smoking " or “steaming with fragrance.”</a:t>
            </a:r>
            <a:endParaRPr lang="en-US" sz="2400" dirty="0" smtClean="0">
              <a:solidFill>
                <a:srgbClr val="FFFF00"/>
              </a:solidFill>
            </a:endParaRPr>
          </a:p>
          <a:p>
            <a:pPr algn="ctr"/>
            <a:endParaRPr lang="en-US"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4" descr="IMG_4763.JPG"/>
          <p:cNvPicPr>
            <a:picLocks noChangeAspect="1"/>
          </p:cNvPicPr>
          <p:nvPr/>
        </p:nvPicPr>
        <p:blipFill>
          <a:blip r:embed="rId2" cstate="print"/>
          <a:stretch>
            <a:fillRect/>
          </a:stretch>
        </p:blipFill>
        <p:spPr>
          <a:xfrm>
            <a:off x="0" y="0"/>
            <a:ext cx="9144000" cy="6858000"/>
          </a:xfrm>
          <a:prstGeom prst="rect">
            <a:avLst/>
          </a:prstGeom>
        </p:spPr>
      </p:pic>
      <p:sp>
        <p:nvSpPr>
          <p:cNvPr id="6" name="Content Placeholder 5"/>
          <p:cNvSpPr>
            <a:spLocks noGrp="1"/>
          </p:cNvSpPr>
          <p:nvPr>
            <p:ph idx="1"/>
          </p:nvPr>
        </p:nvSpPr>
        <p:spPr>
          <a:xfrm>
            <a:off x="457200" y="3429000"/>
            <a:ext cx="8229600" cy="3200399"/>
          </a:xfrm>
          <a:ln>
            <a:noFill/>
          </a:ln>
          <a:effectLst>
            <a:innerShdw blurRad="63500" dist="50800" dir="16200000">
              <a:prstClr val="black">
                <a:alpha val="50000"/>
              </a:prstClr>
            </a:innerShdw>
          </a:effectLst>
        </p:spPr>
        <p:txBody>
          <a:bodyPr>
            <a:normAutofit/>
          </a:bodyPr>
          <a:lstStyle/>
          <a:p>
            <a:r>
              <a:rPr lang="en-US" sz="2400" b="1" dirty="0" err="1" smtClean="0"/>
              <a:t>Zec</a:t>
            </a:r>
            <a:r>
              <a:rPr lang="en-US" sz="2400" b="1" dirty="0" smtClean="0"/>
              <a:t> 14:20  In that day shall there be upon the bells of the horses, HOLINESS UNTO THE LORD; and the pots in the LORD'S house shall be like the bowls before the altar. </a:t>
            </a:r>
          </a:p>
          <a:p>
            <a:r>
              <a:rPr lang="en-US" sz="2400" b="1" dirty="0" err="1" smtClean="0"/>
              <a:t>Zec</a:t>
            </a:r>
            <a:r>
              <a:rPr lang="en-US" sz="2400" b="1" dirty="0" smtClean="0"/>
              <a:t> 14:21  Yea, every pot in Jerusalem and in Judah shall be holiness unto the LORD of hosts: and all they that sacrifice shall come and take of them, and seethe therein: and in that day there shall be no more the Canaanite in the house of the LORD of hosts. </a:t>
            </a:r>
          </a:p>
          <a:p>
            <a:endParaRPr lang="en-US" sz="2400"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b="1" dirty="0" smtClean="0">
                <a:solidFill>
                  <a:srgbClr val="FFFF00"/>
                </a:solidFill>
              </a:rPr>
              <a:t>HOUSES FOR THE LEVITES.</a:t>
            </a:r>
            <a:endParaRPr lang="en-US" dirty="0"/>
          </a:p>
        </p:txBody>
      </p:sp>
      <p:sp>
        <p:nvSpPr>
          <p:cNvPr id="3" name="Content Placeholder 2"/>
          <p:cNvSpPr>
            <a:spLocks noGrp="1"/>
          </p:cNvSpPr>
          <p:nvPr>
            <p:ph idx="1"/>
          </p:nvPr>
        </p:nvSpPr>
        <p:spPr>
          <a:xfrm>
            <a:off x="152400" y="914400"/>
            <a:ext cx="8686800" cy="4525963"/>
          </a:xfrm>
        </p:spPr>
        <p:txBody>
          <a:bodyPr>
            <a:noAutofit/>
          </a:bodyPr>
          <a:lstStyle/>
          <a:p>
            <a:r>
              <a:rPr lang="en-US" sz="2400" dirty="0" smtClean="0">
                <a:solidFill>
                  <a:srgbClr val="FFFF00"/>
                </a:solidFill>
              </a:rPr>
              <a:t>Concerning the corner courts, Ezekiel is told that they are " the places, </a:t>
            </a:r>
            <a:r>
              <a:rPr lang="en-US" sz="2400" i="1" dirty="0" smtClean="0">
                <a:solidFill>
                  <a:srgbClr val="FFFF00"/>
                </a:solidFill>
              </a:rPr>
              <a:t>i.e., the house (</a:t>
            </a:r>
            <a:r>
              <a:rPr lang="en-US" sz="2400" i="1" dirty="0" err="1" smtClean="0">
                <a:solidFill>
                  <a:srgbClr val="FFFF00"/>
                </a:solidFill>
              </a:rPr>
              <a:t>baith</a:t>
            </a:r>
            <a:r>
              <a:rPr lang="en-US" sz="2400" i="1" dirty="0" smtClean="0">
                <a:solidFill>
                  <a:srgbClr val="FFFF00"/>
                </a:solidFill>
              </a:rPr>
              <a:t>) of them that </a:t>
            </a:r>
            <a:r>
              <a:rPr lang="en-US" sz="2400" dirty="0" smtClean="0">
                <a:solidFill>
                  <a:srgbClr val="FFFF00"/>
                </a:solidFill>
              </a:rPr>
              <a:t>boil" (Chap. 46:24)</a:t>
            </a:r>
          </a:p>
          <a:p>
            <a:r>
              <a:rPr lang="en-US" sz="2400" dirty="0" smtClean="0">
                <a:solidFill>
                  <a:srgbClr val="FFFF00"/>
                </a:solidFill>
              </a:rPr>
              <a:t>Indicates that the upper part of the towers will be utilized for residences </a:t>
            </a:r>
          </a:p>
          <a:p>
            <a:r>
              <a:rPr lang="en-US" sz="2400" dirty="0" smtClean="0">
                <a:solidFill>
                  <a:srgbClr val="FFFF00"/>
                </a:solidFill>
              </a:rPr>
              <a:t>Here the Levites, when serving in the Temple by courses, would be close at hand during the period of service ; when they are “off duty” they would retire to their "houses" in the portion set apart for their use, </a:t>
            </a:r>
            <a:r>
              <a:rPr lang="en-US" sz="2400" i="1" dirty="0" smtClean="0">
                <a:solidFill>
                  <a:srgbClr val="FFFF00"/>
                </a:solidFill>
              </a:rPr>
              <a:t>viz., in </a:t>
            </a:r>
            <a:r>
              <a:rPr lang="en-US" sz="2400" dirty="0" smtClean="0">
                <a:solidFill>
                  <a:srgbClr val="FFFF00"/>
                </a:solidFill>
              </a:rPr>
              <a:t>the Levites' portion in the Holy Oblation </a:t>
            </a:r>
          </a:p>
          <a:p>
            <a:r>
              <a:rPr lang="en-US" sz="2400" dirty="0" smtClean="0">
                <a:solidFill>
                  <a:srgbClr val="FFFF00"/>
                </a:solidFill>
              </a:rPr>
              <a:t>But the towers are also said to be </a:t>
            </a:r>
            <a:r>
              <a:rPr lang="en-US" sz="2400" i="1" dirty="0" smtClean="0">
                <a:solidFill>
                  <a:srgbClr val="FFFF00"/>
                </a:solidFill>
              </a:rPr>
              <a:t>"made with </a:t>
            </a:r>
            <a:r>
              <a:rPr lang="en-US" sz="2400" dirty="0" smtClean="0">
                <a:solidFill>
                  <a:srgbClr val="FFFF00"/>
                </a:solidFill>
              </a:rPr>
              <a:t>chimneys”, or furnished with suitable arrangements for conveying discharges from the kitchens underneath. </a:t>
            </a:r>
          </a:p>
          <a:p>
            <a:r>
              <a:rPr lang="en-US" sz="2400" dirty="0" smtClean="0">
                <a:solidFill>
                  <a:srgbClr val="FFFF00"/>
                </a:solidFill>
              </a:rPr>
              <a:t>These chimneys will probably be at the corners of each tower, forming four blocks at each corner, as shown on the illustrations.</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descr="Midshipmen dining in King Hall"/>
          <p:cNvPicPr>
            <a:picLocks noChangeAspect="1" noChangeArrowheads="1"/>
          </p:cNvPicPr>
          <p:nvPr/>
        </p:nvPicPr>
        <p:blipFill>
          <a:blip r:embed="rId2" cstate="print"/>
          <a:srcRect/>
          <a:stretch>
            <a:fillRect/>
          </a:stretch>
        </p:blipFill>
        <p:spPr bwMode="auto">
          <a:xfrm>
            <a:off x="876300" y="1600200"/>
            <a:ext cx="7391400" cy="4878324"/>
          </a:xfrm>
          <a:prstGeom prst="rect">
            <a:avLst/>
          </a:prstGeom>
          <a:noFill/>
        </p:spPr>
      </p:pic>
      <p:pic>
        <p:nvPicPr>
          <p:cNvPr id="2051" name="Picture 3"/>
          <p:cNvPicPr>
            <a:picLocks noChangeAspect="1" noChangeArrowheads="1"/>
          </p:cNvPicPr>
          <p:nvPr/>
        </p:nvPicPr>
        <p:blipFill>
          <a:blip r:embed="rId3" cstate="print"/>
          <a:srcRect/>
          <a:stretch>
            <a:fillRect/>
          </a:stretch>
        </p:blipFill>
        <p:spPr bwMode="auto">
          <a:xfrm>
            <a:off x="2559844" y="228600"/>
            <a:ext cx="3993356" cy="132600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solidFill>
                <a:srgbClr val="FFFF00"/>
              </a:solidFill>
            </a:endParaRPr>
          </a:p>
        </p:txBody>
      </p:sp>
      <p:sp>
        <p:nvSpPr>
          <p:cNvPr id="5" name="Content Placeholder 4"/>
          <p:cNvSpPr>
            <a:spLocks noGrp="1"/>
          </p:cNvSpPr>
          <p:nvPr>
            <p:ph idx="1"/>
          </p:nvPr>
        </p:nvSpPr>
        <p:spPr/>
        <p:txBody>
          <a:bodyPr>
            <a:normAutofit fontScale="85000" lnSpcReduction="10000"/>
          </a:bodyPr>
          <a:lstStyle/>
          <a:p>
            <a:r>
              <a:rPr lang="en-US" dirty="0">
                <a:solidFill>
                  <a:srgbClr val="FFFF00"/>
                </a:solidFill>
              </a:rPr>
              <a:t>Optimum efficiency is the only thing that can prevent utter chaos when more than 4,000 people sit down at one time for dinner at 372 tables spread over a 55,000- square-foot area. Hot meals are served to all within five minutes, reflecting the efficiency that exists in King Hall, the midshipman dining hall at the United States Naval Academy. Statistics of the operation are impressive, from the capacity of automated food preparation equipment in the galley to the washing room which handles more than 40,000 pieces of silver, dishes and glassware for an average meal.</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solidFill>
                <a:srgbClr val="FFFF00"/>
              </a:solidFill>
            </a:endParaRPr>
          </a:p>
        </p:txBody>
      </p:sp>
      <p:sp>
        <p:nvSpPr>
          <p:cNvPr id="3" name="Content Placeholder 2"/>
          <p:cNvSpPr>
            <a:spLocks noGrp="1"/>
          </p:cNvSpPr>
          <p:nvPr>
            <p:ph idx="1"/>
          </p:nvPr>
        </p:nvSpPr>
        <p:spPr>
          <a:xfrm>
            <a:off x="0" y="0"/>
            <a:ext cx="5257800" cy="4525963"/>
          </a:xfrm>
        </p:spPr>
        <p:txBody>
          <a:bodyPr>
            <a:noAutofit/>
          </a:bodyPr>
          <a:lstStyle/>
          <a:p>
            <a:r>
              <a:rPr lang="en-US" sz="1600" dirty="0">
                <a:solidFill>
                  <a:srgbClr val="FFFF00"/>
                </a:solidFill>
              </a:rPr>
              <a:t>The staff in the academy's Midshipmen Food Service Division plan, prepare and serve more than 12,000 meals per day. To accomplish their tasks, they use automated food preparation equipment that handles large quantities of food.</a:t>
            </a:r>
          </a:p>
          <a:p>
            <a:r>
              <a:rPr lang="en-US" sz="1600" dirty="0">
                <a:solidFill>
                  <a:srgbClr val="FFFF00"/>
                </a:solidFill>
              </a:rPr>
              <a:t>Food preparation equipment includes </a:t>
            </a:r>
            <a:endParaRPr lang="en-US" sz="1600" dirty="0" smtClean="0">
              <a:solidFill>
                <a:srgbClr val="FFFF00"/>
              </a:solidFill>
            </a:endParaRPr>
          </a:p>
          <a:p>
            <a:r>
              <a:rPr lang="en-US" sz="1600" dirty="0" smtClean="0">
                <a:solidFill>
                  <a:srgbClr val="FFFF00"/>
                </a:solidFill>
              </a:rPr>
              <a:t>Two-hundred conveyor </a:t>
            </a:r>
            <a:r>
              <a:rPr lang="en-US" sz="1600" dirty="0">
                <a:solidFill>
                  <a:srgbClr val="FFFF00"/>
                </a:solidFill>
              </a:rPr>
              <a:t>belt-fed, deep-fat fryers, </a:t>
            </a:r>
            <a:r>
              <a:rPr lang="en-US" sz="1600" dirty="0" smtClean="0">
                <a:solidFill>
                  <a:srgbClr val="FFFF00"/>
                </a:solidFill>
              </a:rPr>
              <a:t> that</a:t>
            </a:r>
            <a:r>
              <a:rPr lang="en-US" sz="1600" dirty="0">
                <a:solidFill>
                  <a:srgbClr val="FFFF00"/>
                </a:solidFill>
              </a:rPr>
              <a:t>, together, can cook a </a:t>
            </a:r>
            <a:r>
              <a:rPr lang="en-US" sz="1600" dirty="0" smtClean="0">
                <a:solidFill>
                  <a:srgbClr val="FFFF00"/>
                </a:solidFill>
              </a:rPr>
              <a:t>100 tons </a:t>
            </a:r>
            <a:r>
              <a:rPr lang="en-US" sz="1600" dirty="0">
                <a:solidFill>
                  <a:srgbClr val="FFFF00"/>
                </a:solidFill>
              </a:rPr>
              <a:t>of fried shrimp in an hour; </a:t>
            </a:r>
            <a:endParaRPr lang="en-US" sz="1600" dirty="0" smtClean="0">
              <a:solidFill>
                <a:srgbClr val="FFFF00"/>
              </a:solidFill>
            </a:endParaRPr>
          </a:p>
          <a:p>
            <a:r>
              <a:rPr lang="en-US" sz="1600" dirty="0" smtClean="0">
                <a:solidFill>
                  <a:srgbClr val="FFFF00"/>
                </a:solidFill>
              </a:rPr>
              <a:t>Two-hundred </a:t>
            </a:r>
            <a:r>
              <a:rPr lang="en-US" sz="1600" dirty="0">
                <a:solidFill>
                  <a:srgbClr val="FFFF00"/>
                </a:solidFill>
              </a:rPr>
              <a:t>gas-flame broilers, also operated by a conveyor belt, that churn out </a:t>
            </a:r>
            <a:r>
              <a:rPr lang="en-US" sz="1600" dirty="0" smtClean="0">
                <a:solidFill>
                  <a:srgbClr val="FFFF00"/>
                </a:solidFill>
              </a:rPr>
              <a:t>300,000 </a:t>
            </a:r>
            <a:r>
              <a:rPr lang="en-US" sz="1600" dirty="0">
                <a:solidFill>
                  <a:srgbClr val="FFFF00"/>
                </a:solidFill>
              </a:rPr>
              <a:t>hamburgers per hour; </a:t>
            </a:r>
            <a:endParaRPr lang="en-US" sz="1600" dirty="0" smtClean="0">
              <a:solidFill>
                <a:srgbClr val="FFFF00"/>
              </a:solidFill>
            </a:endParaRPr>
          </a:p>
          <a:p>
            <a:r>
              <a:rPr lang="en-US" sz="1600" dirty="0" smtClean="0">
                <a:solidFill>
                  <a:srgbClr val="FFFF00"/>
                </a:solidFill>
              </a:rPr>
              <a:t>Two-hundred </a:t>
            </a:r>
            <a:r>
              <a:rPr lang="en-US" sz="1600" dirty="0">
                <a:solidFill>
                  <a:srgbClr val="FFFF00"/>
                </a:solidFill>
              </a:rPr>
              <a:t>rotary ovens that can hold </a:t>
            </a:r>
            <a:r>
              <a:rPr lang="en-US" sz="1600" dirty="0" smtClean="0">
                <a:solidFill>
                  <a:srgbClr val="FFFF00"/>
                </a:solidFill>
              </a:rPr>
              <a:t>8000 </a:t>
            </a:r>
            <a:r>
              <a:rPr lang="en-US" sz="1600" dirty="0">
                <a:solidFill>
                  <a:srgbClr val="FFFF00"/>
                </a:solidFill>
              </a:rPr>
              <a:t>roasting pans and cook </a:t>
            </a:r>
            <a:r>
              <a:rPr lang="en-US" sz="1600" dirty="0" smtClean="0">
                <a:solidFill>
                  <a:srgbClr val="FFFF00"/>
                </a:solidFill>
              </a:rPr>
              <a:t>32,000 </a:t>
            </a:r>
            <a:r>
              <a:rPr lang="en-US" sz="1600" dirty="0">
                <a:solidFill>
                  <a:srgbClr val="FFFF00"/>
                </a:solidFill>
              </a:rPr>
              <a:t>12- to 16-pound turkeys at a time; </a:t>
            </a:r>
            <a:endParaRPr lang="en-US" sz="1600" dirty="0" smtClean="0">
              <a:solidFill>
                <a:srgbClr val="FFFF00"/>
              </a:solidFill>
            </a:endParaRPr>
          </a:p>
          <a:p>
            <a:r>
              <a:rPr lang="en-US" sz="1600" dirty="0" smtClean="0">
                <a:solidFill>
                  <a:srgbClr val="FFFF00"/>
                </a:solidFill>
              </a:rPr>
              <a:t>and six-hundred </a:t>
            </a:r>
            <a:r>
              <a:rPr lang="en-US" sz="1600" dirty="0">
                <a:solidFill>
                  <a:srgbClr val="FFFF00"/>
                </a:solidFill>
              </a:rPr>
              <a:t>steam-jacketed kettles that can heat </a:t>
            </a:r>
            <a:r>
              <a:rPr lang="en-US" sz="1600" dirty="0" smtClean="0">
                <a:solidFill>
                  <a:srgbClr val="FFFF00"/>
                </a:solidFill>
              </a:rPr>
              <a:t>75000 </a:t>
            </a:r>
            <a:r>
              <a:rPr lang="en-US" sz="1600" dirty="0">
                <a:solidFill>
                  <a:srgbClr val="FFFF00"/>
                </a:solidFill>
              </a:rPr>
              <a:t>gallons of soup.</a:t>
            </a:r>
          </a:p>
          <a:p>
            <a:r>
              <a:rPr lang="en-US" sz="1600" dirty="0" smtClean="0">
                <a:solidFill>
                  <a:srgbClr val="FFFF00"/>
                </a:solidFill>
              </a:rPr>
              <a:t>Two-thousand </a:t>
            </a:r>
            <a:r>
              <a:rPr lang="en-US" sz="1600" dirty="0">
                <a:solidFill>
                  <a:srgbClr val="FFFF00"/>
                </a:solidFill>
              </a:rPr>
              <a:t>mobile serving carts, one for every </a:t>
            </a:r>
            <a:r>
              <a:rPr lang="en-US" sz="1600" dirty="0" smtClean="0">
                <a:solidFill>
                  <a:srgbClr val="FFFF00"/>
                </a:solidFill>
              </a:rPr>
              <a:t>2000 </a:t>
            </a:r>
            <a:r>
              <a:rPr lang="en-US" sz="1600" dirty="0">
                <a:solidFill>
                  <a:srgbClr val="FFFF00"/>
                </a:solidFill>
              </a:rPr>
              <a:t>tables, maintain the trays of prepared food at 140 degrees until serving time.</a:t>
            </a:r>
          </a:p>
          <a:p>
            <a:r>
              <a:rPr lang="en-US" sz="1600" dirty="0">
                <a:solidFill>
                  <a:srgbClr val="FFFF00"/>
                </a:solidFill>
              </a:rPr>
              <a:t>The academy's food service program may be operated on a large scale, but it does so with remarkable efficiency and high standards. There is a concerted effort to keep the food from becoming "institutional." Nutrition, the attractiveness of presentation, the variety of menu items and the quality of food preparation and service are paramount concerns.</a:t>
            </a:r>
          </a:p>
          <a:p>
            <a:endParaRPr lang="en-US" sz="1600" dirty="0">
              <a:solidFill>
                <a:srgbClr val="FFFF00"/>
              </a:solidFill>
            </a:endParaRPr>
          </a:p>
        </p:txBody>
      </p:sp>
      <p:sp>
        <p:nvSpPr>
          <p:cNvPr id="4" name="TextBox 3"/>
          <p:cNvSpPr txBox="1"/>
          <p:nvPr/>
        </p:nvSpPr>
        <p:spPr>
          <a:xfrm>
            <a:off x="5334000" y="0"/>
            <a:ext cx="3810000" cy="923330"/>
          </a:xfrm>
          <a:prstGeom prst="rect">
            <a:avLst/>
          </a:prstGeom>
          <a:noFill/>
        </p:spPr>
        <p:txBody>
          <a:bodyPr wrap="square" rtlCol="0">
            <a:spAutoFit/>
          </a:bodyPr>
          <a:lstStyle/>
          <a:p>
            <a:r>
              <a:rPr lang="en-US" dirty="0" smtClean="0">
                <a:solidFill>
                  <a:srgbClr val="FFFF00"/>
                </a:solidFill>
              </a:rPr>
              <a:t>1 meal a day = 4000 x 100 = 400,000</a:t>
            </a:r>
          </a:p>
          <a:p>
            <a:endParaRPr lang="en-US" dirty="0" smtClean="0">
              <a:solidFill>
                <a:srgbClr val="FFFF00"/>
              </a:solidFill>
            </a:endParaRPr>
          </a:p>
          <a:p>
            <a:endParaRPr lang="en-US" dirty="0">
              <a:solidFill>
                <a:srgbClr val="FFFF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solidFill>
                <a:srgbClr val="FFFF00"/>
              </a:solidFill>
            </a:endParaRPr>
          </a:p>
        </p:txBody>
      </p:sp>
      <p:sp>
        <p:nvSpPr>
          <p:cNvPr id="3" name="Content Placeholder 2"/>
          <p:cNvSpPr>
            <a:spLocks noGrp="1"/>
          </p:cNvSpPr>
          <p:nvPr>
            <p:ph idx="1"/>
          </p:nvPr>
        </p:nvSpPr>
        <p:spPr>
          <a:xfrm>
            <a:off x="457200" y="304800"/>
            <a:ext cx="8229600" cy="4525963"/>
          </a:xfrm>
        </p:spPr>
        <p:txBody>
          <a:bodyPr>
            <a:noAutofit/>
          </a:bodyPr>
          <a:lstStyle/>
          <a:p>
            <a:r>
              <a:rPr lang="en-US" sz="2800" b="1" dirty="0">
                <a:solidFill>
                  <a:srgbClr val="FFFF00"/>
                </a:solidFill>
              </a:rPr>
              <a:t>The object to be served by setting apart these </a:t>
            </a:r>
            <a:r>
              <a:rPr lang="en-US" sz="2800" b="1" dirty="0" smtClean="0">
                <a:solidFill>
                  <a:srgbClr val="FFFF00"/>
                </a:solidFill>
              </a:rPr>
              <a:t>buildings which </a:t>
            </a:r>
            <a:r>
              <a:rPr lang="en-US" sz="2800" b="1" dirty="0">
                <a:solidFill>
                  <a:srgbClr val="FFFF00"/>
                </a:solidFill>
              </a:rPr>
              <a:t>stand between the inner and outer courts </a:t>
            </a:r>
            <a:r>
              <a:rPr lang="en-US" sz="2800" b="1" dirty="0" smtClean="0">
                <a:solidFill>
                  <a:srgbClr val="FFFF00"/>
                </a:solidFill>
              </a:rPr>
              <a:t>for the </a:t>
            </a:r>
            <a:r>
              <a:rPr lang="en-US" sz="2800" b="1" dirty="0">
                <a:solidFill>
                  <a:srgbClr val="FFFF00"/>
                </a:solidFill>
              </a:rPr>
              <a:t>use of the Levites appears to be that the </a:t>
            </a:r>
            <a:r>
              <a:rPr lang="en-US" sz="2800" b="1" dirty="0" smtClean="0">
                <a:solidFill>
                  <a:srgbClr val="FFFF00"/>
                </a:solidFill>
              </a:rPr>
              <a:t>Levites may </a:t>
            </a:r>
            <a:r>
              <a:rPr lang="en-US" sz="2800" b="1" dirty="0">
                <a:solidFill>
                  <a:srgbClr val="FFFF00"/>
                </a:solidFill>
              </a:rPr>
              <a:t>not eat with the people who assemble in the </a:t>
            </a:r>
            <a:r>
              <a:rPr lang="en-US" sz="2800" b="1" dirty="0" smtClean="0">
                <a:solidFill>
                  <a:srgbClr val="FFFF00"/>
                </a:solidFill>
              </a:rPr>
              <a:t>Temple, and </a:t>
            </a:r>
            <a:r>
              <a:rPr lang="en-US" sz="2800" b="1" dirty="0">
                <a:solidFill>
                  <a:srgbClr val="FFFF00"/>
                </a:solidFill>
              </a:rPr>
              <a:t>that they may have a place where they can </a:t>
            </a:r>
            <a:r>
              <a:rPr lang="en-US" sz="2800" b="1" dirty="0" smtClean="0">
                <a:solidFill>
                  <a:srgbClr val="FFFF00"/>
                </a:solidFill>
              </a:rPr>
              <a:t>deposit and </a:t>
            </a:r>
            <a:r>
              <a:rPr lang="en-US" sz="2800" b="1" dirty="0">
                <a:solidFill>
                  <a:srgbClr val="FFFF00"/>
                </a:solidFill>
              </a:rPr>
              <a:t>eat the most holy things.</a:t>
            </a:r>
          </a:p>
          <a:p>
            <a:r>
              <a:rPr lang="en-US" sz="2800" b="1" dirty="0">
                <a:solidFill>
                  <a:srgbClr val="FFFF00"/>
                </a:solidFill>
              </a:rPr>
              <a:t>The extent of the buildings reserved for the </a:t>
            </a:r>
            <a:r>
              <a:rPr lang="en-US" sz="2800" b="1" dirty="0" smtClean="0">
                <a:solidFill>
                  <a:srgbClr val="FFFF00"/>
                </a:solidFill>
              </a:rPr>
              <a:t>Levites is </a:t>
            </a:r>
            <a:r>
              <a:rPr lang="en-US" sz="2800" b="1" dirty="0">
                <a:solidFill>
                  <a:srgbClr val="FFFF00"/>
                </a:solidFill>
              </a:rPr>
              <a:t>very remarkable. If </a:t>
            </a:r>
            <a:r>
              <a:rPr lang="en-US" b="1" u="sng" dirty="0" smtClean="0">
                <a:solidFill>
                  <a:srgbClr val="00FFCC"/>
                </a:solidFill>
              </a:rPr>
              <a:t>444</a:t>
            </a:r>
            <a:r>
              <a:rPr lang="en-US" b="1" dirty="0" smtClean="0">
                <a:solidFill>
                  <a:srgbClr val="FFFF00"/>
                </a:solidFill>
              </a:rPr>
              <a:t> </a:t>
            </a:r>
            <a:r>
              <a:rPr lang="en-US" sz="2800" b="1" dirty="0" smtClean="0">
                <a:solidFill>
                  <a:srgbClr val="FFFF00"/>
                </a:solidFill>
              </a:rPr>
              <a:t>dining </a:t>
            </a:r>
            <a:r>
              <a:rPr lang="en-US" sz="2800" b="1" dirty="0">
                <a:solidFill>
                  <a:srgbClr val="FFFF00"/>
                </a:solidFill>
              </a:rPr>
              <a:t>halls are provided for the servants who wait </a:t>
            </a:r>
            <a:r>
              <a:rPr lang="en-US" sz="2800" b="1" dirty="0" smtClean="0">
                <a:solidFill>
                  <a:srgbClr val="FFFF00"/>
                </a:solidFill>
              </a:rPr>
              <a:t>upon the </a:t>
            </a:r>
            <a:r>
              <a:rPr lang="en-US" sz="2800" b="1" dirty="0">
                <a:solidFill>
                  <a:srgbClr val="FFFF00"/>
                </a:solidFill>
              </a:rPr>
              <a:t>guests, how vast must be the multitude who sit </a:t>
            </a:r>
            <a:r>
              <a:rPr lang="en-US" sz="2800" b="1" dirty="0" smtClean="0">
                <a:solidFill>
                  <a:srgbClr val="FFFF00"/>
                </a:solidFill>
              </a:rPr>
              <a:t>down to </a:t>
            </a:r>
            <a:r>
              <a:rPr lang="en-US" sz="2800" b="1" dirty="0">
                <a:solidFill>
                  <a:srgbClr val="FFFF00"/>
                </a:solidFill>
              </a:rPr>
              <a:t>feast in other parts of the Temple !</a:t>
            </a:r>
            <a:endParaRPr lang="en-US" sz="2800" dirty="0">
              <a:solidFill>
                <a:srgbClr val="FFFF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04800" y="228600"/>
            <a:ext cx="8610600" cy="4525963"/>
          </a:xfrm>
        </p:spPr>
        <p:txBody>
          <a:bodyPr>
            <a:noAutofit/>
          </a:bodyPr>
          <a:lstStyle/>
          <a:p>
            <a:pPr>
              <a:buNone/>
            </a:pPr>
            <a:r>
              <a:rPr lang="en-US" b="1" dirty="0" smtClean="0">
                <a:solidFill>
                  <a:srgbClr val="FFFF00"/>
                </a:solidFill>
              </a:rPr>
              <a:t>“Speaking </a:t>
            </a:r>
            <a:r>
              <a:rPr lang="en-US" b="1" dirty="0">
                <a:solidFill>
                  <a:srgbClr val="FFFF00"/>
                </a:solidFill>
              </a:rPr>
              <a:t>from an architectural point of view, </a:t>
            </a:r>
            <a:r>
              <a:rPr lang="en-US" b="1" dirty="0" smtClean="0">
                <a:solidFill>
                  <a:srgbClr val="FFFF00"/>
                </a:solidFill>
              </a:rPr>
              <a:t>the temple </a:t>
            </a:r>
            <a:r>
              <a:rPr lang="en-US" b="1" dirty="0">
                <a:solidFill>
                  <a:srgbClr val="FFFF00"/>
                </a:solidFill>
              </a:rPr>
              <a:t>towers seem but a necessary adjunct to the </a:t>
            </a:r>
            <a:r>
              <a:rPr lang="en-US" b="1" dirty="0" smtClean="0">
                <a:solidFill>
                  <a:srgbClr val="FFFF00"/>
                </a:solidFill>
              </a:rPr>
              <a:t>building of </a:t>
            </a:r>
            <a:r>
              <a:rPr lang="en-US" b="1" dirty="0">
                <a:solidFill>
                  <a:srgbClr val="FFFF00"/>
                </a:solidFill>
              </a:rPr>
              <a:t>which they form a part. It has been stated </a:t>
            </a:r>
            <a:r>
              <a:rPr lang="en-US" b="1" dirty="0" smtClean="0">
                <a:solidFill>
                  <a:srgbClr val="FFFF00"/>
                </a:solidFill>
              </a:rPr>
              <a:t>that ancient </a:t>
            </a:r>
            <a:r>
              <a:rPr lang="en-US" b="1" dirty="0">
                <a:solidFill>
                  <a:srgbClr val="FFFF00"/>
                </a:solidFill>
              </a:rPr>
              <a:t>architects strove to obtain effect by the </a:t>
            </a:r>
            <a:r>
              <a:rPr lang="en-US" b="1" dirty="0" smtClean="0">
                <a:solidFill>
                  <a:srgbClr val="FFFF00"/>
                </a:solidFill>
              </a:rPr>
              <a:t>length of </a:t>
            </a:r>
            <a:r>
              <a:rPr lang="en-US" b="1" dirty="0">
                <a:solidFill>
                  <a:srgbClr val="FFFF00"/>
                </a:solidFill>
              </a:rPr>
              <a:t>their fa9ade or frontage, while the moderns </a:t>
            </a:r>
            <a:r>
              <a:rPr lang="en-US" b="1" dirty="0" err="1" smtClean="0">
                <a:solidFill>
                  <a:srgbClr val="FFFF00"/>
                </a:solidFill>
              </a:rPr>
              <a:t>endeavour</a:t>
            </a:r>
            <a:r>
              <a:rPr lang="en-US" b="1" dirty="0" smtClean="0">
                <a:solidFill>
                  <a:srgbClr val="FFFF00"/>
                </a:solidFill>
              </a:rPr>
              <a:t> to </a:t>
            </a:r>
            <a:r>
              <a:rPr lang="en-US" b="1" dirty="0">
                <a:solidFill>
                  <a:srgbClr val="FFFF00"/>
                </a:solidFill>
              </a:rPr>
              <a:t>impress the observer by the height of their </a:t>
            </a:r>
            <a:r>
              <a:rPr lang="en-US" b="1" dirty="0" smtClean="0">
                <a:solidFill>
                  <a:srgbClr val="FFFF00"/>
                </a:solidFill>
              </a:rPr>
              <a:t>buildings. In </a:t>
            </a:r>
            <a:r>
              <a:rPr lang="en-US" b="1" dirty="0">
                <a:solidFill>
                  <a:srgbClr val="FFFF00"/>
                </a:solidFill>
              </a:rPr>
              <a:t>the Temple of the age to come, when the Son of </a:t>
            </a:r>
            <a:r>
              <a:rPr lang="en-US" b="1" dirty="0" smtClean="0">
                <a:solidFill>
                  <a:srgbClr val="FFFF00"/>
                </a:solidFill>
              </a:rPr>
              <a:t>God builds </a:t>
            </a:r>
            <a:r>
              <a:rPr lang="en-US" b="1" dirty="0">
                <a:solidFill>
                  <a:srgbClr val="FFFF00"/>
                </a:solidFill>
              </a:rPr>
              <a:t>the temple of </a:t>
            </a:r>
            <a:r>
              <a:rPr lang="en-US" b="1" dirty="0" smtClean="0">
                <a:solidFill>
                  <a:srgbClr val="FFFF00"/>
                </a:solidFill>
              </a:rPr>
              <a:t>universal </a:t>
            </a:r>
            <a:r>
              <a:rPr lang="en-US" b="1" dirty="0">
                <a:solidFill>
                  <a:srgbClr val="FFFF00"/>
                </a:solidFill>
              </a:rPr>
              <a:t>worship, all </a:t>
            </a:r>
            <a:r>
              <a:rPr lang="en-US" b="1" dirty="0" smtClean="0">
                <a:solidFill>
                  <a:srgbClr val="FFFF00"/>
                </a:solidFill>
              </a:rPr>
              <a:t>previous structures </a:t>
            </a:r>
            <a:r>
              <a:rPr lang="en-US" b="1" dirty="0">
                <a:solidFill>
                  <a:srgbClr val="FFFF00"/>
                </a:solidFill>
              </a:rPr>
              <a:t>will dwindle into insignificance by </a:t>
            </a:r>
            <a:r>
              <a:rPr lang="en-US" b="1" dirty="0" smtClean="0">
                <a:solidFill>
                  <a:srgbClr val="FFFF00"/>
                </a:solidFill>
              </a:rPr>
              <a:t>comparison.”</a:t>
            </a:r>
            <a:endParaRPr lang="en-US" b="1" dirty="0">
              <a:solidFill>
                <a:srgbClr val="FFFF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solidFill>
                <a:srgbClr val="FFFF00"/>
              </a:solidFill>
            </a:endParaRPr>
          </a:p>
        </p:txBody>
      </p:sp>
      <p:sp>
        <p:nvSpPr>
          <p:cNvPr id="3" name="Content Placeholder 2"/>
          <p:cNvSpPr>
            <a:spLocks noGrp="1"/>
          </p:cNvSpPr>
          <p:nvPr>
            <p:ph idx="1"/>
          </p:nvPr>
        </p:nvSpPr>
        <p:spPr>
          <a:xfrm>
            <a:off x="304800" y="228600"/>
            <a:ext cx="8610600" cy="4525963"/>
          </a:xfrm>
        </p:spPr>
        <p:txBody>
          <a:bodyPr>
            <a:noAutofit/>
          </a:bodyPr>
          <a:lstStyle/>
          <a:p>
            <a:pPr>
              <a:buNone/>
            </a:pPr>
            <a:r>
              <a:rPr lang="en-US" sz="2800" b="1" dirty="0" smtClean="0">
                <a:solidFill>
                  <a:srgbClr val="FFFF00"/>
                </a:solidFill>
              </a:rPr>
              <a:t>A </a:t>
            </a:r>
            <a:r>
              <a:rPr lang="en-US" sz="2800" b="1" dirty="0">
                <a:solidFill>
                  <a:srgbClr val="FFFF00"/>
                </a:solidFill>
              </a:rPr>
              <a:t>building whose facade is over one mile long, </a:t>
            </a:r>
            <a:r>
              <a:rPr lang="en-US" sz="2800" b="1" dirty="0" smtClean="0">
                <a:solidFill>
                  <a:srgbClr val="FFFF00"/>
                </a:solidFill>
              </a:rPr>
              <a:t>whose towers </a:t>
            </a:r>
            <a:r>
              <a:rPr lang="en-US" sz="2800" b="1" dirty="0">
                <a:solidFill>
                  <a:srgbClr val="FFFF00"/>
                </a:solidFill>
              </a:rPr>
              <a:t>are 360 feet square and 480 feet high ; </a:t>
            </a:r>
            <a:r>
              <a:rPr lang="en-US" sz="2800" b="1" dirty="0" smtClean="0">
                <a:solidFill>
                  <a:srgbClr val="FFFF00"/>
                </a:solidFill>
              </a:rPr>
              <a:t>whose outermost </a:t>
            </a:r>
            <a:r>
              <a:rPr lang="en-US" sz="2800" b="1" dirty="0">
                <a:solidFill>
                  <a:srgbClr val="FFFF00"/>
                </a:solidFill>
              </a:rPr>
              <a:t>buildings are a </a:t>
            </a:r>
            <a:r>
              <a:rPr lang="en-US" sz="2800" b="1" i="1" dirty="0">
                <a:solidFill>
                  <a:srgbClr val="FFFF00"/>
                </a:solidFill>
              </a:rPr>
              <a:t>double range of </a:t>
            </a:r>
            <a:r>
              <a:rPr lang="en-US" sz="2800" b="1" i="1" dirty="0" smtClean="0">
                <a:solidFill>
                  <a:srgbClr val="FFFF00"/>
                </a:solidFill>
              </a:rPr>
              <a:t>magnificent </a:t>
            </a:r>
            <a:r>
              <a:rPr lang="en-US" sz="2800" b="1" dirty="0" smtClean="0">
                <a:solidFill>
                  <a:srgbClr val="FFFF00"/>
                </a:solidFill>
              </a:rPr>
              <a:t>rooms</a:t>
            </a:r>
            <a:r>
              <a:rPr lang="en-US" sz="2800" b="1" dirty="0">
                <a:solidFill>
                  <a:srgbClr val="FFFF00"/>
                </a:solidFill>
              </a:rPr>
              <a:t>, each 100 feet long by 50 feet wide, and perhaps </a:t>
            </a:r>
            <a:r>
              <a:rPr lang="en-US" sz="2800" b="1" dirty="0" smtClean="0">
                <a:solidFill>
                  <a:srgbClr val="FFFF00"/>
                </a:solidFill>
              </a:rPr>
              <a:t>120 feet </a:t>
            </a:r>
            <a:r>
              <a:rPr lang="en-US" sz="2800" b="1" dirty="0">
                <a:solidFill>
                  <a:srgbClr val="FFFF00"/>
                </a:solidFill>
              </a:rPr>
              <a:t>high in their several </a:t>
            </a:r>
            <a:r>
              <a:rPr lang="en-US" sz="2800" b="1" dirty="0" err="1">
                <a:solidFill>
                  <a:srgbClr val="FFFF00"/>
                </a:solidFill>
              </a:rPr>
              <a:t>storeys</a:t>
            </a:r>
            <a:r>
              <a:rPr lang="en-US" sz="2800" b="1" dirty="0">
                <a:solidFill>
                  <a:srgbClr val="FFFF00"/>
                </a:solidFill>
              </a:rPr>
              <a:t> is, far, far greater </a:t>
            </a:r>
            <a:r>
              <a:rPr lang="en-US" sz="2800" b="1" dirty="0" smtClean="0">
                <a:solidFill>
                  <a:srgbClr val="FFFF00"/>
                </a:solidFill>
              </a:rPr>
              <a:t>in magnificence </a:t>
            </a:r>
            <a:r>
              <a:rPr lang="en-US" sz="2800" b="1" dirty="0">
                <a:solidFill>
                  <a:srgbClr val="FFFF00"/>
                </a:solidFill>
              </a:rPr>
              <a:t>than anything the world has ever </a:t>
            </a:r>
            <a:r>
              <a:rPr lang="en-US" sz="2800" b="1" dirty="0" smtClean="0">
                <a:solidFill>
                  <a:srgbClr val="FFFF00"/>
                </a:solidFill>
              </a:rPr>
              <a:t>seen either </a:t>
            </a:r>
            <a:r>
              <a:rPr lang="en-US" sz="2800" b="1" dirty="0">
                <a:solidFill>
                  <a:srgbClr val="FFFF00"/>
                </a:solidFill>
              </a:rPr>
              <a:t>in ancient or modern times. A building such </a:t>
            </a:r>
            <a:r>
              <a:rPr lang="en-US" sz="2800" b="1" dirty="0" smtClean="0">
                <a:solidFill>
                  <a:srgbClr val="FFFF00"/>
                </a:solidFill>
              </a:rPr>
              <a:t>as that </a:t>
            </a:r>
            <a:r>
              <a:rPr lang="en-US" sz="2800" b="1" dirty="0">
                <a:solidFill>
                  <a:srgbClr val="FFFF00"/>
                </a:solidFill>
              </a:rPr>
              <a:t>specified in Ezekiel cannot be adequately </a:t>
            </a:r>
            <a:r>
              <a:rPr lang="en-US" sz="2800" b="1" dirty="0" smtClean="0">
                <a:solidFill>
                  <a:srgbClr val="FFFF00"/>
                </a:solidFill>
              </a:rPr>
              <a:t>described. Words </a:t>
            </a:r>
            <a:r>
              <a:rPr lang="en-US" sz="2800" b="1" dirty="0">
                <a:solidFill>
                  <a:srgbClr val="FFFF00"/>
                </a:solidFill>
              </a:rPr>
              <a:t>fail to convey a due sense of its magnitude, </a:t>
            </a:r>
            <a:r>
              <a:rPr lang="en-US" sz="2800" b="1" dirty="0" smtClean="0">
                <a:solidFill>
                  <a:srgbClr val="FFFF00"/>
                </a:solidFill>
              </a:rPr>
              <a:t>but the </a:t>
            </a:r>
            <a:r>
              <a:rPr lang="en-US" sz="2800" b="1" dirty="0">
                <a:solidFill>
                  <a:srgbClr val="FFFF00"/>
                </a:solidFill>
              </a:rPr>
              <a:t>spirit of God in the prophets has indicated the </a:t>
            </a:r>
            <a:r>
              <a:rPr lang="en-US" sz="2800" b="1" i="1" dirty="0" smtClean="0">
                <a:solidFill>
                  <a:srgbClr val="FFFF00"/>
                </a:solidFill>
              </a:rPr>
              <a:t>wonder </a:t>
            </a:r>
            <a:r>
              <a:rPr lang="en-US" sz="2800" b="1" dirty="0" smtClean="0">
                <a:solidFill>
                  <a:srgbClr val="FFFF00"/>
                </a:solidFill>
              </a:rPr>
              <a:t>of </a:t>
            </a:r>
            <a:r>
              <a:rPr lang="en-US" sz="2800" b="1" dirty="0">
                <a:solidFill>
                  <a:srgbClr val="FFFF00"/>
                </a:solidFill>
              </a:rPr>
              <a:t>its immensity thus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76200"/>
            <a:ext cx="5105400" cy="6740307"/>
          </a:xfrm>
          <a:prstGeom prst="rect">
            <a:avLst/>
          </a:prstGeom>
          <a:noFill/>
        </p:spPr>
        <p:txBody>
          <a:bodyPr wrap="square" rtlCol="0">
            <a:spAutoFit/>
          </a:bodyPr>
          <a:lstStyle/>
          <a:p>
            <a:r>
              <a:rPr lang="en-US" b="1" dirty="0">
                <a:solidFill>
                  <a:srgbClr val="FFFF00"/>
                </a:solidFill>
              </a:rPr>
              <a:t>The Psalmist further </a:t>
            </a:r>
            <a:r>
              <a:rPr lang="en-US" b="1" dirty="0" err="1">
                <a:solidFill>
                  <a:srgbClr val="FFFF00"/>
                </a:solidFill>
              </a:rPr>
              <a:t>apostrophises</a:t>
            </a:r>
            <a:r>
              <a:rPr lang="en-US" b="1" dirty="0">
                <a:solidFill>
                  <a:srgbClr val="FFFF00"/>
                </a:solidFill>
              </a:rPr>
              <a:t> thus :</a:t>
            </a:r>
          </a:p>
          <a:p>
            <a:r>
              <a:rPr lang="en-US" b="1" i="1" dirty="0">
                <a:solidFill>
                  <a:srgbClr val="FFFF00"/>
                </a:solidFill>
              </a:rPr>
              <a:t>GREAT is the Lord and greatly to be praised,</a:t>
            </a:r>
          </a:p>
          <a:p>
            <a:r>
              <a:rPr lang="en-US" b="1" i="1" dirty="0">
                <a:solidFill>
                  <a:srgbClr val="FFFF00"/>
                </a:solidFill>
              </a:rPr>
              <a:t>IN the city of our God (or </a:t>
            </a:r>
            <a:r>
              <a:rPr lang="en-US" b="1" i="1" dirty="0" err="1">
                <a:solidFill>
                  <a:srgbClr val="FFFF00"/>
                </a:solidFill>
              </a:rPr>
              <a:t>Elohim</a:t>
            </a:r>
            <a:r>
              <a:rPr lang="en-US" b="1" i="1" dirty="0">
                <a:solidFill>
                  <a:srgbClr val="FFFF00"/>
                </a:solidFill>
              </a:rPr>
              <a:t>).</a:t>
            </a:r>
          </a:p>
          <a:p>
            <a:r>
              <a:rPr lang="en-US" b="1" i="1" dirty="0">
                <a:solidFill>
                  <a:srgbClr val="FFFF00"/>
                </a:solidFill>
              </a:rPr>
              <a:t>BEAUTIFUL for situation, the joy of the whole earth</a:t>
            </a:r>
          </a:p>
          <a:p>
            <a:r>
              <a:rPr lang="en-US" b="1" i="1" dirty="0">
                <a:solidFill>
                  <a:srgbClr val="FFFF00"/>
                </a:solidFill>
              </a:rPr>
              <a:t>Is Mount Zion,</a:t>
            </a:r>
          </a:p>
          <a:p>
            <a:r>
              <a:rPr lang="en-US" b="1" i="1" dirty="0">
                <a:solidFill>
                  <a:srgbClr val="FFFF00"/>
                </a:solidFill>
              </a:rPr>
              <a:t>THE city of the Great King.</a:t>
            </a:r>
          </a:p>
          <a:p>
            <a:r>
              <a:rPr lang="en-US" b="1" i="1" dirty="0">
                <a:solidFill>
                  <a:srgbClr val="FFFF00"/>
                </a:solidFill>
              </a:rPr>
              <a:t>LET Mount Zion rejoice,</a:t>
            </a:r>
          </a:p>
          <a:p>
            <a:r>
              <a:rPr lang="en-US" b="1" i="1" dirty="0">
                <a:solidFill>
                  <a:srgbClr val="FFFF00"/>
                </a:solidFill>
              </a:rPr>
              <a:t>LET the daughter of Judah be glad</a:t>
            </a:r>
          </a:p>
          <a:p>
            <a:r>
              <a:rPr lang="en-US" b="1" i="1" dirty="0">
                <a:solidFill>
                  <a:srgbClr val="FFFF00"/>
                </a:solidFill>
              </a:rPr>
              <a:t>BECAUSE of thy judgments</a:t>
            </a:r>
            <a:r>
              <a:rPr lang="en-US" b="1" i="1" dirty="0" smtClean="0">
                <a:solidFill>
                  <a:srgbClr val="FFFF00"/>
                </a:solidFill>
              </a:rPr>
              <a:t>.</a:t>
            </a:r>
          </a:p>
          <a:p>
            <a:endParaRPr lang="en-US" b="1" i="1" dirty="0">
              <a:solidFill>
                <a:srgbClr val="FFFF00"/>
              </a:solidFill>
            </a:endParaRPr>
          </a:p>
          <a:p>
            <a:r>
              <a:rPr lang="en-US" b="1" dirty="0">
                <a:solidFill>
                  <a:srgbClr val="FFFF00"/>
                </a:solidFill>
              </a:rPr>
              <a:t>Then he solemnly summons attention, observation,</a:t>
            </a:r>
          </a:p>
          <a:p>
            <a:r>
              <a:rPr lang="en-US" b="1" dirty="0">
                <a:solidFill>
                  <a:srgbClr val="FFFF00"/>
                </a:solidFill>
              </a:rPr>
              <a:t>admiration and rejoicing:</a:t>
            </a:r>
          </a:p>
          <a:p>
            <a:r>
              <a:rPr lang="en-US" b="1" i="1" dirty="0">
                <a:solidFill>
                  <a:srgbClr val="FFFF00"/>
                </a:solidFill>
              </a:rPr>
              <a:t>WALK about Zion and go round about her,</a:t>
            </a:r>
          </a:p>
          <a:p>
            <a:r>
              <a:rPr lang="en-US" b="1" i="1" dirty="0">
                <a:solidFill>
                  <a:srgbClr val="FFFF00"/>
                </a:solidFill>
              </a:rPr>
              <a:t>TELL the towers thereof.</a:t>
            </a:r>
          </a:p>
          <a:p>
            <a:r>
              <a:rPr lang="en-US" b="1" i="1" dirty="0">
                <a:solidFill>
                  <a:srgbClr val="FFFF00"/>
                </a:solidFill>
              </a:rPr>
              <a:t>MARK ye well her bulwarks,</a:t>
            </a:r>
          </a:p>
          <a:p>
            <a:r>
              <a:rPr lang="en-US" b="1" i="1" dirty="0">
                <a:solidFill>
                  <a:srgbClr val="FFFF00"/>
                </a:solidFill>
              </a:rPr>
              <a:t>CONSIDER her palaces.</a:t>
            </a:r>
          </a:p>
          <a:p>
            <a:r>
              <a:rPr lang="en-US" b="1" dirty="0">
                <a:solidFill>
                  <a:srgbClr val="FFFF00"/>
                </a:solidFill>
              </a:rPr>
              <a:t>See the Towers ! Look at the bulwarks ! ! Consider</a:t>
            </a:r>
          </a:p>
          <a:p>
            <a:r>
              <a:rPr lang="en-US" b="1" dirty="0">
                <a:solidFill>
                  <a:srgbClr val="FFFF00"/>
                </a:solidFill>
              </a:rPr>
              <a:t>the palaces ! ! ! These words seem to stand out in</a:t>
            </a:r>
          </a:p>
          <a:p>
            <a:r>
              <a:rPr lang="en-US" b="1" dirty="0">
                <a:solidFill>
                  <a:srgbClr val="FFFF00"/>
                </a:solidFill>
              </a:rPr>
              <a:t>letters of gold, themselves answering the question they</a:t>
            </a:r>
          </a:p>
          <a:p>
            <a:r>
              <a:rPr lang="en-US" b="1" dirty="0">
                <a:solidFill>
                  <a:srgbClr val="FFFF00"/>
                </a:solidFill>
              </a:rPr>
              <a:t>raise, Whose Handiwork is this ?</a:t>
            </a:r>
          </a:p>
          <a:p>
            <a:r>
              <a:rPr lang="en-US" b="1" i="1" dirty="0">
                <a:solidFill>
                  <a:srgbClr val="FFFF00"/>
                </a:solidFill>
              </a:rPr>
              <a:t>YAHWEH !</a:t>
            </a:r>
          </a:p>
          <a:p>
            <a:r>
              <a:rPr lang="en-US" b="1" i="1" dirty="0">
                <a:solidFill>
                  <a:srgbClr val="FFFF00"/>
                </a:solidFill>
              </a:rPr>
              <a:t>THIS God is our God for ever and ever.</a:t>
            </a:r>
          </a:p>
          <a:p>
            <a:r>
              <a:rPr lang="en-US" b="1" i="1" dirty="0">
                <a:solidFill>
                  <a:srgbClr val="FFFF00"/>
                </a:solidFill>
              </a:rPr>
              <a:t>HE will be our Guide for evermore.</a:t>
            </a:r>
            <a:endParaRPr lang="en-US" b="1" dirty="0">
              <a:solidFill>
                <a:srgbClr val="FFFF00"/>
              </a:solidFill>
            </a:endParaRPr>
          </a:p>
        </p:txBody>
      </p:sp>
      <p:pic>
        <p:nvPicPr>
          <p:cNvPr id="6" name="Picture 4"/>
          <p:cNvPicPr>
            <a:picLocks noChangeAspect="1" noChangeArrowheads="1"/>
          </p:cNvPicPr>
          <p:nvPr/>
        </p:nvPicPr>
        <p:blipFill>
          <a:blip r:embed="rId2" cstate="print"/>
          <a:srcRect l="2760" t="6896" r="41536" b="8260"/>
          <a:stretch>
            <a:fillRect/>
          </a:stretch>
        </p:blipFill>
        <p:spPr bwMode="auto">
          <a:xfrm>
            <a:off x="5190191" y="542579"/>
            <a:ext cx="3953809" cy="5324821"/>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ouseofPrayer.jpg"/>
          <p:cNvPicPr>
            <a:picLocks noChangeAspect="1"/>
          </p:cNvPicPr>
          <p:nvPr/>
        </p:nvPicPr>
        <p:blipFill>
          <a:blip r:embed="rId2" cstate="print">
            <a:lum bright="-26000"/>
          </a:blip>
          <a:srcRect t="25556"/>
          <a:stretch>
            <a:fillRect/>
          </a:stretch>
        </p:blipFill>
        <p:spPr>
          <a:xfrm>
            <a:off x="0" y="1752600"/>
            <a:ext cx="9144000" cy="5105400"/>
          </a:xfrm>
          <a:prstGeom prst="rect">
            <a:avLst/>
          </a:prstGeom>
          <a:ln>
            <a:noFill/>
          </a:ln>
          <a:effectLst>
            <a:softEdge rad="112500"/>
          </a:effectLst>
        </p:spPr>
      </p:pic>
      <p:sp>
        <p:nvSpPr>
          <p:cNvPr id="2" name="Title 1"/>
          <p:cNvSpPr>
            <a:spLocks noGrp="1"/>
          </p:cNvSpPr>
          <p:nvPr>
            <p:ph type="title"/>
          </p:nvPr>
        </p:nvSpPr>
        <p:spPr>
          <a:xfrm>
            <a:off x="457200" y="0"/>
            <a:ext cx="8229600" cy="487362"/>
          </a:xfrm>
        </p:spPr>
        <p:txBody>
          <a:bodyPr>
            <a:normAutofit fontScale="90000"/>
          </a:bodyPr>
          <a:lstStyle/>
          <a:p>
            <a:r>
              <a:rPr lang="en-US" dirty="0" smtClean="0">
                <a:solidFill>
                  <a:srgbClr val="FFFF00"/>
                </a:solidFill>
              </a:rPr>
              <a:t>Rivers of Healing</a:t>
            </a:r>
            <a:endParaRPr lang="en-US" dirty="0">
              <a:solidFill>
                <a:srgbClr val="FFFF00"/>
              </a:solidFill>
            </a:endParaRPr>
          </a:p>
        </p:txBody>
      </p:sp>
      <p:sp>
        <p:nvSpPr>
          <p:cNvPr id="3" name="Content Placeholder 2"/>
          <p:cNvSpPr>
            <a:spLocks noGrp="1"/>
          </p:cNvSpPr>
          <p:nvPr>
            <p:ph idx="1"/>
          </p:nvPr>
        </p:nvSpPr>
        <p:spPr>
          <a:xfrm>
            <a:off x="457200" y="533400"/>
            <a:ext cx="8229600" cy="4525963"/>
          </a:xfrm>
        </p:spPr>
        <p:txBody>
          <a:bodyPr>
            <a:normAutofit/>
          </a:bodyPr>
          <a:lstStyle/>
          <a:p>
            <a:pPr>
              <a:buNone/>
            </a:pPr>
            <a:r>
              <a:rPr lang="en-US" dirty="0" smtClean="0">
                <a:solidFill>
                  <a:srgbClr val="FFFF00"/>
                </a:solidFill>
                <a:effectLst>
                  <a:outerShdw blurRad="38100" dist="38100" dir="2700000" algn="tl">
                    <a:srgbClr val="000000">
                      <a:alpha val="43137"/>
                    </a:srgbClr>
                  </a:outerShdw>
                </a:effectLst>
              </a:rPr>
              <a:t>“Afterwards he brought me again into the door of the house; and behold, waters issued out from under the threshold of the house eastward ; for the forefront of the house stood towards the east, and the waters came down from under, from the right side of the house at the south side of the altar.” (Chap. 47:1)</a:t>
            </a:r>
            <a:endParaRPr lang="en-US"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0"/>
            <a:ext cx="4267200" cy="4525963"/>
          </a:xfrm>
        </p:spPr>
        <p:txBody>
          <a:bodyPr>
            <a:noAutofit/>
          </a:bodyPr>
          <a:lstStyle/>
          <a:p>
            <a:pPr>
              <a:buNone/>
            </a:pPr>
            <a:r>
              <a:rPr lang="en-US" sz="2000" dirty="0" smtClean="0">
                <a:solidFill>
                  <a:srgbClr val="FFFF00"/>
                </a:solidFill>
              </a:rPr>
              <a:t>the east side is the </a:t>
            </a:r>
            <a:r>
              <a:rPr lang="en-US" sz="2000" i="1" dirty="0" smtClean="0">
                <a:solidFill>
                  <a:srgbClr val="FFFF00"/>
                </a:solidFill>
              </a:rPr>
              <a:t>" front " of house, </a:t>
            </a:r>
          </a:p>
          <a:p>
            <a:pPr>
              <a:buNone/>
            </a:pPr>
            <a:r>
              <a:rPr lang="en-US" sz="2000" i="1" dirty="0" smtClean="0">
                <a:solidFill>
                  <a:srgbClr val="FFFF00"/>
                </a:solidFill>
              </a:rPr>
              <a:t>the </a:t>
            </a:r>
            <a:r>
              <a:rPr lang="en-US" sz="2000" dirty="0" smtClean="0">
                <a:solidFill>
                  <a:srgbClr val="FFFF00"/>
                </a:solidFill>
              </a:rPr>
              <a:t>west would be the </a:t>
            </a:r>
            <a:r>
              <a:rPr lang="en-US" sz="2000" i="1" dirty="0" smtClean="0">
                <a:solidFill>
                  <a:srgbClr val="FFFF00"/>
                </a:solidFill>
              </a:rPr>
              <a:t>" back," </a:t>
            </a:r>
          </a:p>
          <a:p>
            <a:pPr>
              <a:buNone/>
            </a:pPr>
            <a:r>
              <a:rPr lang="en-US" sz="2000" i="1" dirty="0" smtClean="0">
                <a:solidFill>
                  <a:srgbClr val="FFFF00"/>
                </a:solidFill>
              </a:rPr>
              <a:t>the south the "right “ </a:t>
            </a:r>
            <a:r>
              <a:rPr lang="en-US" sz="2000" dirty="0" smtClean="0">
                <a:solidFill>
                  <a:srgbClr val="FFFF00"/>
                </a:solidFill>
              </a:rPr>
              <a:t>side. </a:t>
            </a:r>
          </a:p>
          <a:p>
            <a:pPr>
              <a:buNone/>
            </a:pPr>
            <a:r>
              <a:rPr lang="en-US" sz="2000" dirty="0" smtClean="0">
                <a:solidFill>
                  <a:srgbClr val="FFFF00"/>
                </a:solidFill>
              </a:rPr>
              <a:t>Waters issuing from under the threshold of the house on the </a:t>
            </a:r>
            <a:r>
              <a:rPr lang="en-US" sz="2000" i="1" dirty="0" smtClean="0">
                <a:solidFill>
                  <a:srgbClr val="FFFF00"/>
                </a:solidFill>
              </a:rPr>
              <a:t>right side, therefore, must mean that waters </a:t>
            </a:r>
            <a:r>
              <a:rPr lang="en-US" sz="2000" dirty="0" smtClean="0">
                <a:solidFill>
                  <a:srgbClr val="FFFF00"/>
                </a:solidFill>
              </a:rPr>
              <a:t>issued from under all the gate thresholds on the south side. </a:t>
            </a:r>
          </a:p>
          <a:p>
            <a:pPr>
              <a:buNone/>
            </a:pPr>
            <a:r>
              <a:rPr lang="en-US" sz="2000" dirty="0" smtClean="0">
                <a:solidFill>
                  <a:srgbClr val="FFFF00"/>
                </a:solidFill>
              </a:rPr>
              <a:t>This conclusion is consistent with the other statement that the waters issued eastward. </a:t>
            </a:r>
          </a:p>
          <a:p>
            <a:pPr>
              <a:buNone/>
            </a:pPr>
            <a:r>
              <a:rPr lang="en-US" sz="2000" dirty="0" smtClean="0">
                <a:solidFill>
                  <a:srgbClr val="FFFF00"/>
                </a:solidFill>
              </a:rPr>
              <a:t>They would first flow southward from the altar, from thence pass out under each threshold and, at their exit, turn eastward. </a:t>
            </a:r>
          </a:p>
        </p:txBody>
      </p:sp>
      <p:pic>
        <p:nvPicPr>
          <p:cNvPr id="4" name="Picture 4"/>
          <p:cNvPicPr>
            <a:picLocks noChangeAspect="1" noChangeArrowheads="1"/>
          </p:cNvPicPr>
          <p:nvPr/>
        </p:nvPicPr>
        <p:blipFill>
          <a:blip r:embed="rId2" cstate="print"/>
          <a:srcRect/>
          <a:stretch>
            <a:fillRect/>
          </a:stretch>
        </p:blipFill>
        <p:spPr bwMode="auto">
          <a:xfrm>
            <a:off x="4191000" y="1"/>
            <a:ext cx="4911897" cy="5029200"/>
          </a:xfrm>
          <a:prstGeom prst="rect">
            <a:avLst/>
          </a:prstGeom>
          <a:noFill/>
          <a:ln w="28575">
            <a:solidFill>
              <a:srgbClr val="0070C0"/>
            </a:solidFill>
            <a:miter lim="800000"/>
            <a:headEnd/>
            <a:tailEnd/>
          </a:ln>
        </p:spPr>
      </p:pic>
      <p:sp>
        <p:nvSpPr>
          <p:cNvPr id="8" name="Freeform 7"/>
          <p:cNvSpPr/>
          <p:nvPr/>
        </p:nvSpPr>
        <p:spPr>
          <a:xfrm>
            <a:off x="6625836" y="2593075"/>
            <a:ext cx="198045" cy="1323832"/>
          </a:xfrm>
          <a:custGeom>
            <a:avLst/>
            <a:gdLst>
              <a:gd name="connsiteX0" fmla="*/ 75215 w 198045"/>
              <a:gd name="connsiteY0" fmla="*/ 0 h 1323832"/>
              <a:gd name="connsiteX1" fmla="*/ 34271 w 198045"/>
              <a:gd name="connsiteY1" fmla="*/ 13647 h 1323832"/>
              <a:gd name="connsiteX2" fmla="*/ 6976 w 198045"/>
              <a:gd name="connsiteY2" fmla="*/ 95534 h 1323832"/>
              <a:gd name="connsiteX3" fmla="*/ 34271 w 198045"/>
              <a:gd name="connsiteY3" fmla="*/ 191068 h 1323832"/>
              <a:gd name="connsiteX4" fmla="*/ 47919 w 198045"/>
              <a:gd name="connsiteY4" fmla="*/ 232012 h 1323832"/>
              <a:gd name="connsiteX5" fmla="*/ 102510 w 198045"/>
              <a:gd name="connsiteY5" fmla="*/ 313898 h 1323832"/>
              <a:gd name="connsiteX6" fmla="*/ 129806 w 198045"/>
              <a:gd name="connsiteY6" fmla="*/ 354841 h 1323832"/>
              <a:gd name="connsiteX7" fmla="*/ 143454 w 198045"/>
              <a:gd name="connsiteY7" fmla="*/ 395785 h 1323832"/>
              <a:gd name="connsiteX8" fmla="*/ 129806 w 198045"/>
              <a:gd name="connsiteY8" fmla="*/ 436728 h 1323832"/>
              <a:gd name="connsiteX9" fmla="*/ 88863 w 198045"/>
              <a:gd name="connsiteY9" fmla="*/ 586853 h 1323832"/>
              <a:gd name="connsiteX10" fmla="*/ 75215 w 198045"/>
              <a:gd name="connsiteY10" fmla="*/ 627797 h 1323832"/>
              <a:gd name="connsiteX11" fmla="*/ 47919 w 198045"/>
              <a:gd name="connsiteY11" fmla="*/ 668740 h 1323832"/>
              <a:gd name="connsiteX12" fmla="*/ 20624 w 198045"/>
              <a:gd name="connsiteY12" fmla="*/ 750626 h 1323832"/>
              <a:gd name="connsiteX13" fmla="*/ 47919 w 198045"/>
              <a:gd name="connsiteY13" fmla="*/ 941695 h 1323832"/>
              <a:gd name="connsiteX14" fmla="*/ 129806 w 198045"/>
              <a:gd name="connsiteY14" fmla="*/ 1064525 h 1323832"/>
              <a:gd name="connsiteX15" fmla="*/ 157101 w 198045"/>
              <a:gd name="connsiteY15" fmla="*/ 1105468 h 1323832"/>
              <a:gd name="connsiteX16" fmla="*/ 184397 w 198045"/>
              <a:gd name="connsiteY16" fmla="*/ 1187355 h 1323832"/>
              <a:gd name="connsiteX17" fmla="*/ 198045 w 198045"/>
              <a:gd name="connsiteY17" fmla="*/ 1228298 h 1323832"/>
              <a:gd name="connsiteX18" fmla="*/ 198045 w 198045"/>
              <a:gd name="connsiteY18" fmla="*/ 1323832 h 1323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8045" h="1323832">
                <a:moveTo>
                  <a:pt x="75215" y="0"/>
                </a:moveTo>
                <a:cubicBezTo>
                  <a:pt x="61567" y="4549"/>
                  <a:pt x="42633" y="1941"/>
                  <a:pt x="34271" y="13647"/>
                </a:cubicBezTo>
                <a:cubicBezTo>
                  <a:pt x="17547" y="37060"/>
                  <a:pt x="6976" y="95534"/>
                  <a:pt x="6976" y="95534"/>
                </a:cubicBezTo>
                <a:cubicBezTo>
                  <a:pt x="39697" y="193695"/>
                  <a:pt x="0" y="71118"/>
                  <a:pt x="34271" y="191068"/>
                </a:cubicBezTo>
                <a:cubicBezTo>
                  <a:pt x="38223" y="204901"/>
                  <a:pt x="40932" y="219436"/>
                  <a:pt x="47919" y="232012"/>
                </a:cubicBezTo>
                <a:cubicBezTo>
                  <a:pt x="63851" y="260689"/>
                  <a:pt x="84313" y="286603"/>
                  <a:pt x="102510" y="313898"/>
                </a:cubicBezTo>
                <a:lnTo>
                  <a:pt x="129806" y="354841"/>
                </a:lnTo>
                <a:cubicBezTo>
                  <a:pt x="134355" y="368489"/>
                  <a:pt x="143454" y="381399"/>
                  <a:pt x="143454" y="395785"/>
                </a:cubicBezTo>
                <a:cubicBezTo>
                  <a:pt x="143454" y="410171"/>
                  <a:pt x="133295" y="422772"/>
                  <a:pt x="129806" y="436728"/>
                </a:cubicBezTo>
                <a:cubicBezTo>
                  <a:pt x="91223" y="591057"/>
                  <a:pt x="147422" y="411174"/>
                  <a:pt x="88863" y="586853"/>
                </a:cubicBezTo>
                <a:cubicBezTo>
                  <a:pt x="84314" y="600501"/>
                  <a:pt x="83195" y="615827"/>
                  <a:pt x="75215" y="627797"/>
                </a:cubicBezTo>
                <a:cubicBezTo>
                  <a:pt x="66116" y="641445"/>
                  <a:pt x="54581" y="653751"/>
                  <a:pt x="47919" y="668740"/>
                </a:cubicBezTo>
                <a:cubicBezTo>
                  <a:pt x="36234" y="695032"/>
                  <a:pt x="20624" y="750626"/>
                  <a:pt x="20624" y="750626"/>
                </a:cubicBezTo>
                <a:cubicBezTo>
                  <a:pt x="22118" y="767058"/>
                  <a:pt x="22233" y="895460"/>
                  <a:pt x="47919" y="941695"/>
                </a:cubicBezTo>
                <a:cubicBezTo>
                  <a:pt x="47931" y="941717"/>
                  <a:pt x="116151" y="1044043"/>
                  <a:pt x="129806" y="1064525"/>
                </a:cubicBezTo>
                <a:cubicBezTo>
                  <a:pt x="138904" y="1078173"/>
                  <a:pt x="151914" y="1089907"/>
                  <a:pt x="157101" y="1105468"/>
                </a:cubicBezTo>
                <a:lnTo>
                  <a:pt x="184397" y="1187355"/>
                </a:lnTo>
                <a:cubicBezTo>
                  <a:pt x="188946" y="1201003"/>
                  <a:pt x="198045" y="1213912"/>
                  <a:pt x="198045" y="1228298"/>
                </a:cubicBezTo>
                <a:lnTo>
                  <a:pt x="198045" y="1323832"/>
                </a:lnTo>
              </a:path>
            </a:pathLst>
          </a:custGeom>
          <a:ln w="762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Freeform 8"/>
          <p:cNvSpPr/>
          <p:nvPr/>
        </p:nvSpPr>
        <p:spPr>
          <a:xfrm>
            <a:off x="6660107" y="2756848"/>
            <a:ext cx="982639" cy="818865"/>
          </a:xfrm>
          <a:custGeom>
            <a:avLst/>
            <a:gdLst>
              <a:gd name="connsiteX0" fmla="*/ 0 w 982639"/>
              <a:gd name="connsiteY0" fmla="*/ 0 h 818865"/>
              <a:gd name="connsiteX1" fmla="*/ 13648 w 982639"/>
              <a:gd name="connsiteY1" fmla="*/ 40943 h 818865"/>
              <a:gd name="connsiteX2" fmla="*/ 54592 w 982639"/>
              <a:gd name="connsiteY2" fmla="*/ 54591 h 818865"/>
              <a:gd name="connsiteX3" fmla="*/ 136478 w 982639"/>
              <a:gd name="connsiteY3" fmla="*/ 95534 h 818865"/>
              <a:gd name="connsiteX4" fmla="*/ 163774 w 982639"/>
              <a:gd name="connsiteY4" fmla="*/ 136477 h 818865"/>
              <a:gd name="connsiteX5" fmla="*/ 204717 w 982639"/>
              <a:gd name="connsiteY5" fmla="*/ 163773 h 818865"/>
              <a:gd name="connsiteX6" fmla="*/ 218365 w 982639"/>
              <a:gd name="connsiteY6" fmla="*/ 204716 h 818865"/>
              <a:gd name="connsiteX7" fmla="*/ 286603 w 982639"/>
              <a:gd name="connsiteY7" fmla="*/ 286603 h 818865"/>
              <a:gd name="connsiteX8" fmla="*/ 382138 w 982639"/>
              <a:gd name="connsiteY8" fmla="*/ 313898 h 818865"/>
              <a:gd name="connsiteX9" fmla="*/ 464024 w 982639"/>
              <a:gd name="connsiteY9" fmla="*/ 354842 h 818865"/>
              <a:gd name="connsiteX10" fmla="*/ 518615 w 982639"/>
              <a:gd name="connsiteY10" fmla="*/ 436728 h 818865"/>
              <a:gd name="connsiteX11" fmla="*/ 573206 w 982639"/>
              <a:gd name="connsiteY11" fmla="*/ 559558 h 818865"/>
              <a:gd name="connsiteX12" fmla="*/ 614150 w 982639"/>
              <a:gd name="connsiteY12" fmla="*/ 600501 h 818865"/>
              <a:gd name="connsiteX13" fmla="*/ 696036 w 982639"/>
              <a:gd name="connsiteY13" fmla="*/ 627797 h 818865"/>
              <a:gd name="connsiteX14" fmla="*/ 736980 w 982639"/>
              <a:gd name="connsiteY14" fmla="*/ 641445 h 818865"/>
              <a:gd name="connsiteX15" fmla="*/ 832514 w 982639"/>
              <a:gd name="connsiteY15" fmla="*/ 682388 h 818865"/>
              <a:gd name="connsiteX16" fmla="*/ 914400 w 982639"/>
              <a:gd name="connsiteY16" fmla="*/ 736979 h 818865"/>
              <a:gd name="connsiteX17" fmla="*/ 955344 w 982639"/>
              <a:gd name="connsiteY17" fmla="*/ 764274 h 818865"/>
              <a:gd name="connsiteX18" fmla="*/ 982639 w 982639"/>
              <a:gd name="connsiteY18" fmla="*/ 818865 h 818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82639" h="818865">
                <a:moveTo>
                  <a:pt x="0" y="0"/>
                </a:moveTo>
                <a:cubicBezTo>
                  <a:pt x="4549" y="13648"/>
                  <a:pt x="3476" y="30771"/>
                  <a:pt x="13648" y="40943"/>
                </a:cubicBezTo>
                <a:cubicBezTo>
                  <a:pt x="23821" y="51116"/>
                  <a:pt x="41725" y="48157"/>
                  <a:pt x="54592" y="54591"/>
                </a:cubicBezTo>
                <a:cubicBezTo>
                  <a:pt x="160422" y="107505"/>
                  <a:pt x="33563" y="61228"/>
                  <a:pt x="136478" y="95534"/>
                </a:cubicBezTo>
                <a:cubicBezTo>
                  <a:pt x="145577" y="109182"/>
                  <a:pt x="152176" y="124879"/>
                  <a:pt x="163774" y="136477"/>
                </a:cubicBezTo>
                <a:cubicBezTo>
                  <a:pt x="175372" y="148075"/>
                  <a:pt x="194470" y="150965"/>
                  <a:pt x="204717" y="163773"/>
                </a:cubicBezTo>
                <a:cubicBezTo>
                  <a:pt x="213704" y="175007"/>
                  <a:pt x="211931" y="191849"/>
                  <a:pt x="218365" y="204716"/>
                </a:cubicBezTo>
                <a:cubicBezTo>
                  <a:pt x="230953" y="229892"/>
                  <a:pt x="263966" y="271512"/>
                  <a:pt x="286603" y="286603"/>
                </a:cubicBezTo>
                <a:cubicBezTo>
                  <a:pt x="298876" y="294785"/>
                  <a:pt x="374173" y="311622"/>
                  <a:pt x="382138" y="313898"/>
                </a:cubicBezTo>
                <a:cubicBezTo>
                  <a:pt x="431577" y="328023"/>
                  <a:pt x="419166" y="324936"/>
                  <a:pt x="464024" y="354842"/>
                </a:cubicBezTo>
                <a:cubicBezTo>
                  <a:pt x="482221" y="382137"/>
                  <a:pt x="508241" y="405607"/>
                  <a:pt x="518615" y="436728"/>
                </a:cubicBezTo>
                <a:cubicBezTo>
                  <a:pt x="538451" y="496234"/>
                  <a:pt x="537161" y="516305"/>
                  <a:pt x="573206" y="559558"/>
                </a:cubicBezTo>
                <a:cubicBezTo>
                  <a:pt x="585562" y="574385"/>
                  <a:pt x="597278" y="591128"/>
                  <a:pt x="614150" y="600501"/>
                </a:cubicBezTo>
                <a:cubicBezTo>
                  <a:pt x="639301" y="614474"/>
                  <a:pt x="668741" y="618698"/>
                  <a:pt x="696036" y="627797"/>
                </a:cubicBezTo>
                <a:cubicBezTo>
                  <a:pt x="709684" y="632346"/>
                  <a:pt x="725010" y="633465"/>
                  <a:pt x="736980" y="641445"/>
                </a:cubicBezTo>
                <a:cubicBezTo>
                  <a:pt x="793530" y="679144"/>
                  <a:pt x="762010" y="664762"/>
                  <a:pt x="832514" y="682388"/>
                </a:cubicBezTo>
                <a:lnTo>
                  <a:pt x="914400" y="736979"/>
                </a:lnTo>
                <a:lnTo>
                  <a:pt x="955344" y="764274"/>
                </a:lnTo>
                <a:cubicBezTo>
                  <a:pt x="971026" y="811321"/>
                  <a:pt x="958819" y="795045"/>
                  <a:pt x="982639" y="818865"/>
                </a:cubicBezTo>
              </a:path>
            </a:pathLst>
          </a:cu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Freeform 9"/>
          <p:cNvSpPr/>
          <p:nvPr/>
        </p:nvSpPr>
        <p:spPr>
          <a:xfrm>
            <a:off x="5745707" y="2666999"/>
            <a:ext cx="883693" cy="908713"/>
          </a:xfrm>
          <a:custGeom>
            <a:avLst/>
            <a:gdLst>
              <a:gd name="connsiteX0" fmla="*/ 0 w 832514"/>
              <a:gd name="connsiteY0" fmla="*/ 887104 h 887104"/>
              <a:gd name="connsiteX1" fmla="*/ 95535 w 832514"/>
              <a:gd name="connsiteY1" fmla="*/ 777922 h 887104"/>
              <a:gd name="connsiteX2" fmla="*/ 136478 w 832514"/>
              <a:gd name="connsiteY2" fmla="*/ 764275 h 887104"/>
              <a:gd name="connsiteX3" fmla="*/ 272956 w 832514"/>
              <a:gd name="connsiteY3" fmla="*/ 736979 h 887104"/>
              <a:gd name="connsiteX4" fmla="*/ 313899 w 832514"/>
              <a:gd name="connsiteY4" fmla="*/ 709684 h 887104"/>
              <a:gd name="connsiteX5" fmla="*/ 327547 w 832514"/>
              <a:gd name="connsiteY5" fmla="*/ 668740 h 887104"/>
              <a:gd name="connsiteX6" fmla="*/ 354842 w 832514"/>
              <a:gd name="connsiteY6" fmla="*/ 450376 h 887104"/>
              <a:gd name="connsiteX7" fmla="*/ 382138 w 832514"/>
              <a:gd name="connsiteY7" fmla="*/ 409433 h 887104"/>
              <a:gd name="connsiteX8" fmla="*/ 464024 w 832514"/>
              <a:gd name="connsiteY8" fmla="*/ 354842 h 887104"/>
              <a:gd name="connsiteX9" fmla="*/ 586854 w 832514"/>
              <a:gd name="connsiteY9" fmla="*/ 313898 h 887104"/>
              <a:gd name="connsiteX10" fmla="*/ 627797 w 832514"/>
              <a:gd name="connsiteY10" fmla="*/ 300251 h 887104"/>
              <a:gd name="connsiteX11" fmla="*/ 668741 w 832514"/>
              <a:gd name="connsiteY11" fmla="*/ 286603 h 887104"/>
              <a:gd name="connsiteX12" fmla="*/ 750627 w 832514"/>
              <a:gd name="connsiteY12" fmla="*/ 232012 h 887104"/>
              <a:gd name="connsiteX13" fmla="*/ 791571 w 832514"/>
              <a:gd name="connsiteY13" fmla="*/ 150125 h 887104"/>
              <a:gd name="connsiteX14" fmla="*/ 818866 w 832514"/>
              <a:gd name="connsiteY14" fmla="*/ 68239 h 887104"/>
              <a:gd name="connsiteX15" fmla="*/ 832514 w 832514"/>
              <a:gd name="connsiteY15" fmla="*/ 27295 h 887104"/>
              <a:gd name="connsiteX16" fmla="*/ 832514 w 832514"/>
              <a:gd name="connsiteY16" fmla="*/ 0 h 887104"/>
              <a:gd name="connsiteX0" fmla="*/ 0 w 883693"/>
              <a:gd name="connsiteY0" fmla="*/ 908713 h 908713"/>
              <a:gd name="connsiteX1" fmla="*/ 95535 w 883693"/>
              <a:gd name="connsiteY1" fmla="*/ 799531 h 908713"/>
              <a:gd name="connsiteX2" fmla="*/ 136478 w 883693"/>
              <a:gd name="connsiteY2" fmla="*/ 785884 h 908713"/>
              <a:gd name="connsiteX3" fmla="*/ 272956 w 883693"/>
              <a:gd name="connsiteY3" fmla="*/ 758588 h 908713"/>
              <a:gd name="connsiteX4" fmla="*/ 313899 w 883693"/>
              <a:gd name="connsiteY4" fmla="*/ 731293 h 908713"/>
              <a:gd name="connsiteX5" fmla="*/ 327547 w 883693"/>
              <a:gd name="connsiteY5" fmla="*/ 690349 h 908713"/>
              <a:gd name="connsiteX6" fmla="*/ 354842 w 883693"/>
              <a:gd name="connsiteY6" fmla="*/ 471985 h 908713"/>
              <a:gd name="connsiteX7" fmla="*/ 382138 w 883693"/>
              <a:gd name="connsiteY7" fmla="*/ 431042 h 908713"/>
              <a:gd name="connsiteX8" fmla="*/ 464024 w 883693"/>
              <a:gd name="connsiteY8" fmla="*/ 376451 h 908713"/>
              <a:gd name="connsiteX9" fmla="*/ 586854 w 883693"/>
              <a:gd name="connsiteY9" fmla="*/ 335507 h 908713"/>
              <a:gd name="connsiteX10" fmla="*/ 627797 w 883693"/>
              <a:gd name="connsiteY10" fmla="*/ 321860 h 908713"/>
              <a:gd name="connsiteX11" fmla="*/ 668741 w 883693"/>
              <a:gd name="connsiteY11" fmla="*/ 308212 h 908713"/>
              <a:gd name="connsiteX12" fmla="*/ 750627 w 883693"/>
              <a:gd name="connsiteY12" fmla="*/ 253621 h 908713"/>
              <a:gd name="connsiteX13" fmla="*/ 791571 w 883693"/>
              <a:gd name="connsiteY13" fmla="*/ 171734 h 908713"/>
              <a:gd name="connsiteX14" fmla="*/ 818866 w 883693"/>
              <a:gd name="connsiteY14" fmla="*/ 89848 h 908713"/>
              <a:gd name="connsiteX15" fmla="*/ 832514 w 883693"/>
              <a:gd name="connsiteY15" fmla="*/ 48904 h 908713"/>
              <a:gd name="connsiteX16" fmla="*/ 883693 w 883693"/>
              <a:gd name="connsiteY16" fmla="*/ 0 h 90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83693" h="908713">
                <a:moveTo>
                  <a:pt x="0" y="908713"/>
                </a:moveTo>
                <a:cubicBezTo>
                  <a:pt x="40941" y="847302"/>
                  <a:pt x="38671" y="827963"/>
                  <a:pt x="95535" y="799531"/>
                </a:cubicBezTo>
                <a:cubicBezTo>
                  <a:pt x="108402" y="793097"/>
                  <a:pt x="122461" y="789119"/>
                  <a:pt x="136478" y="785884"/>
                </a:cubicBezTo>
                <a:cubicBezTo>
                  <a:pt x="181684" y="775452"/>
                  <a:pt x="272956" y="758588"/>
                  <a:pt x="272956" y="758588"/>
                </a:cubicBezTo>
                <a:cubicBezTo>
                  <a:pt x="286604" y="749490"/>
                  <a:pt x="303653" y="744101"/>
                  <a:pt x="313899" y="731293"/>
                </a:cubicBezTo>
                <a:cubicBezTo>
                  <a:pt x="322886" y="720059"/>
                  <a:pt x="325763" y="704624"/>
                  <a:pt x="327547" y="690349"/>
                </a:cubicBezTo>
                <a:cubicBezTo>
                  <a:pt x="332323" y="652141"/>
                  <a:pt x="324856" y="531956"/>
                  <a:pt x="354842" y="471985"/>
                </a:cubicBezTo>
                <a:cubicBezTo>
                  <a:pt x="362178" y="457314"/>
                  <a:pt x="369794" y="441843"/>
                  <a:pt x="382138" y="431042"/>
                </a:cubicBezTo>
                <a:cubicBezTo>
                  <a:pt x="406826" y="409440"/>
                  <a:pt x="432903" y="386825"/>
                  <a:pt x="464024" y="376451"/>
                </a:cubicBezTo>
                <a:lnTo>
                  <a:pt x="586854" y="335507"/>
                </a:lnTo>
                <a:lnTo>
                  <a:pt x="627797" y="321860"/>
                </a:lnTo>
                <a:lnTo>
                  <a:pt x="668741" y="308212"/>
                </a:lnTo>
                <a:cubicBezTo>
                  <a:pt x="696036" y="290015"/>
                  <a:pt x="740253" y="284742"/>
                  <a:pt x="750627" y="253621"/>
                </a:cubicBezTo>
                <a:cubicBezTo>
                  <a:pt x="769462" y="197117"/>
                  <a:pt x="756295" y="224648"/>
                  <a:pt x="791571" y="171734"/>
                </a:cubicBezTo>
                <a:lnTo>
                  <a:pt x="818866" y="89848"/>
                </a:lnTo>
                <a:cubicBezTo>
                  <a:pt x="823415" y="76200"/>
                  <a:pt x="832514" y="63290"/>
                  <a:pt x="832514" y="48904"/>
                </a:cubicBezTo>
                <a:lnTo>
                  <a:pt x="883693" y="0"/>
                </a:lnTo>
              </a:path>
            </a:pathLst>
          </a:cu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Freeform 10"/>
          <p:cNvSpPr/>
          <p:nvPr/>
        </p:nvSpPr>
        <p:spPr>
          <a:xfrm>
            <a:off x="6835140" y="3950970"/>
            <a:ext cx="31285" cy="282583"/>
          </a:xfrm>
          <a:custGeom>
            <a:avLst/>
            <a:gdLst>
              <a:gd name="connsiteX0" fmla="*/ 0 w 31285"/>
              <a:gd name="connsiteY0" fmla="*/ 0 h 282583"/>
              <a:gd name="connsiteX1" fmla="*/ 3810 w 31285"/>
              <a:gd name="connsiteY1" fmla="*/ 41910 h 282583"/>
              <a:gd name="connsiteX2" fmla="*/ 7620 w 31285"/>
              <a:gd name="connsiteY2" fmla="*/ 53340 h 282583"/>
              <a:gd name="connsiteX3" fmla="*/ 11430 w 31285"/>
              <a:gd name="connsiteY3" fmla="*/ 72390 h 282583"/>
              <a:gd name="connsiteX4" fmla="*/ 15240 w 31285"/>
              <a:gd name="connsiteY4" fmla="*/ 87630 h 282583"/>
              <a:gd name="connsiteX5" fmla="*/ 19050 w 31285"/>
              <a:gd name="connsiteY5" fmla="*/ 121920 h 282583"/>
              <a:gd name="connsiteX6" fmla="*/ 22860 w 31285"/>
              <a:gd name="connsiteY6" fmla="*/ 140970 h 282583"/>
              <a:gd name="connsiteX7" fmla="*/ 26670 w 31285"/>
              <a:gd name="connsiteY7" fmla="*/ 213360 h 282583"/>
              <a:gd name="connsiteX8" fmla="*/ 30480 w 31285"/>
              <a:gd name="connsiteY8" fmla="*/ 281940 h 282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85" h="282583">
                <a:moveTo>
                  <a:pt x="0" y="0"/>
                </a:moveTo>
                <a:cubicBezTo>
                  <a:pt x="1270" y="13970"/>
                  <a:pt x="1826" y="28023"/>
                  <a:pt x="3810" y="41910"/>
                </a:cubicBezTo>
                <a:cubicBezTo>
                  <a:pt x="4378" y="45886"/>
                  <a:pt x="6646" y="49444"/>
                  <a:pt x="7620" y="53340"/>
                </a:cubicBezTo>
                <a:cubicBezTo>
                  <a:pt x="9191" y="59622"/>
                  <a:pt x="10025" y="66068"/>
                  <a:pt x="11430" y="72390"/>
                </a:cubicBezTo>
                <a:cubicBezTo>
                  <a:pt x="12566" y="77502"/>
                  <a:pt x="13970" y="82550"/>
                  <a:pt x="15240" y="87630"/>
                </a:cubicBezTo>
                <a:cubicBezTo>
                  <a:pt x="16510" y="99060"/>
                  <a:pt x="17424" y="110535"/>
                  <a:pt x="19050" y="121920"/>
                </a:cubicBezTo>
                <a:cubicBezTo>
                  <a:pt x="19966" y="128331"/>
                  <a:pt x="22322" y="134517"/>
                  <a:pt x="22860" y="140970"/>
                </a:cubicBezTo>
                <a:cubicBezTo>
                  <a:pt x="24867" y="165050"/>
                  <a:pt x="25063" y="189250"/>
                  <a:pt x="26670" y="213360"/>
                </a:cubicBezTo>
                <a:cubicBezTo>
                  <a:pt x="31285" y="282583"/>
                  <a:pt x="30480" y="229544"/>
                  <a:pt x="30480" y="281940"/>
                </a:cubicBezTo>
              </a:path>
            </a:pathLst>
          </a:custGeom>
          <a:ln w="28575">
            <a:solidFill>
              <a:srgbClr val="0070C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Freeform 11"/>
          <p:cNvSpPr/>
          <p:nvPr/>
        </p:nvSpPr>
        <p:spPr>
          <a:xfrm>
            <a:off x="5352405" y="3581400"/>
            <a:ext cx="362595" cy="665345"/>
          </a:xfrm>
          <a:custGeom>
            <a:avLst/>
            <a:gdLst>
              <a:gd name="connsiteX0" fmla="*/ 8265 w 255915"/>
              <a:gd name="connsiteY0" fmla="*/ 525780 h 547235"/>
              <a:gd name="connsiteX1" fmla="*/ 19695 w 255915"/>
              <a:gd name="connsiteY1" fmla="*/ 502920 h 547235"/>
              <a:gd name="connsiteX2" fmla="*/ 27315 w 255915"/>
              <a:gd name="connsiteY2" fmla="*/ 480060 h 547235"/>
              <a:gd name="connsiteX3" fmla="*/ 34935 w 255915"/>
              <a:gd name="connsiteY3" fmla="*/ 457200 h 547235"/>
              <a:gd name="connsiteX4" fmla="*/ 38745 w 255915"/>
              <a:gd name="connsiteY4" fmla="*/ 445770 h 547235"/>
              <a:gd name="connsiteX5" fmla="*/ 50175 w 255915"/>
              <a:gd name="connsiteY5" fmla="*/ 438150 h 547235"/>
              <a:gd name="connsiteX6" fmla="*/ 57795 w 255915"/>
              <a:gd name="connsiteY6" fmla="*/ 426720 h 547235"/>
              <a:gd name="connsiteX7" fmla="*/ 84465 w 255915"/>
              <a:gd name="connsiteY7" fmla="*/ 396240 h 547235"/>
              <a:gd name="connsiteX8" fmla="*/ 92085 w 255915"/>
              <a:gd name="connsiteY8" fmla="*/ 373380 h 547235"/>
              <a:gd name="connsiteX9" fmla="*/ 95895 w 255915"/>
              <a:gd name="connsiteY9" fmla="*/ 361950 h 547235"/>
              <a:gd name="connsiteX10" fmla="*/ 92085 w 255915"/>
              <a:gd name="connsiteY10" fmla="*/ 331470 h 547235"/>
              <a:gd name="connsiteX11" fmla="*/ 103515 w 255915"/>
              <a:gd name="connsiteY11" fmla="*/ 270510 h 547235"/>
              <a:gd name="connsiteX12" fmla="*/ 118755 w 255915"/>
              <a:gd name="connsiteY12" fmla="*/ 247650 h 547235"/>
              <a:gd name="connsiteX13" fmla="*/ 130185 w 255915"/>
              <a:gd name="connsiteY13" fmla="*/ 236220 h 547235"/>
              <a:gd name="connsiteX14" fmla="*/ 141615 w 255915"/>
              <a:gd name="connsiteY14" fmla="*/ 232410 h 547235"/>
              <a:gd name="connsiteX15" fmla="*/ 160665 w 255915"/>
              <a:gd name="connsiteY15" fmla="*/ 213360 h 547235"/>
              <a:gd name="connsiteX16" fmla="*/ 183525 w 255915"/>
              <a:gd name="connsiteY16" fmla="*/ 194310 h 547235"/>
              <a:gd name="connsiteX17" fmla="*/ 191145 w 255915"/>
              <a:gd name="connsiteY17" fmla="*/ 171450 h 547235"/>
              <a:gd name="connsiteX18" fmla="*/ 194955 w 255915"/>
              <a:gd name="connsiteY18" fmla="*/ 160020 h 547235"/>
              <a:gd name="connsiteX19" fmla="*/ 198765 w 255915"/>
              <a:gd name="connsiteY19" fmla="*/ 68580 h 547235"/>
              <a:gd name="connsiteX20" fmla="*/ 202575 w 255915"/>
              <a:gd name="connsiteY20" fmla="*/ 57150 h 547235"/>
              <a:gd name="connsiteX21" fmla="*/ 233055 w 255915"/>
              <a:gd name="connsiteY21" fmla="*/ 30480 h 547235"/>
              <a:gd name="connsiteX22" fmla="*/ 244485 w 255915"/>
              <a:gd name="connsiteY22" fmla="*/ 22860 h 547235"/>
              <a:gd name="connsiteX23" fmla="*/ 252105 w 255915"/>
              <a:gd name="connsiteY23" fmla="*/ 11430 h 547235"/>
              <a:gd name="connsiteX24" fmla="*/ 255915 w 255915"/>
              <a:gd name="connsiteY24" fmla="*/ 0 h 547235"/>
              <a:gd name="connsiteX0" fmla="*/ 8265 w 362595"/>
              <a:gd name="connsiteY0" fmla="*/ 643890 h 665345"/>
              <a:gd name="connsiteX1" fmla="*/ 19695 w 362595"/>
              <a:gd name="connsiteY1" fmla="*/ 621030 h 665345"/>
              <a:gd name="connsiteX2" fmla="*/ 27315 w 362595"/>
              <a:gd name="connsiteY2" fmla="*/ 598170 h 665345"/>
              <a:gd name="connsiteX3" fmla="*/ 34935 w 362595"/>
              <a:gd name="connsiteY3" fmla="*/ 575310 h 665345"/>
              <a:gd name="connsiteX4" fmla="*/ 38745 w 362595"/>
              <a:gd name="connsiteY4" fmla="*/ 563880 h 665345"/>
              <a:gd name="connsiteX5" fmla="*/ 50175 w 362595"/>
              <a:gd name="connsiteY5" fmla="*/ 556260 h 665345"/>
              <a:gd name="connsiteX6" fmla="*/ 57795 w 362595"/>
              <a:gd name="connsiteY6" fmla="*/ 544830 h 665345"/>
              <a:gd name="connsiteX7" fmla="*/ 84465 w 362595"/>
              <a:gd name="connsiteY7" fmla="*/ 514350 h 665345"/>
              <a:gd name="connsiteX8" fmla="*/ 92085 w 362595"/>
              <a:gd name="connsiteY8" fmla="*/ 491490 h 665345"/>
              <a:gd name="connsiteX9" fmla="*/ 95895 w 362595"/>
              <a:gd name="connsiteY9" fmla="*/ 480060 h 665345"/>
              <a:gd name="connsiteX10" fmla="*/ 92085 w 362595"/>
              <a:gd name="connsiteY10" fmla="*/ 449580 h 665345"/>
              <a:gd name="connsiteX11" fmla="*/ 103515 w 362595"/>
              <a:gd name="connsiteY11" fmla="*/ 388620 h 665345"/>
              <a:gd name="connsiteX12" fmla="*/ 118755 w 362595"/>
              <a:gd name="connsiteY12" fmla="*/ 365760 h 665345"/>
              <a:gd name="connsiteX13" fmla="*/ 130185 w 362595"/>
              <a:gd name="connsiteY13" fmla="*/ 354330 h 665345"/>
              <a:gd name="connsiteX14" fmla="*/ 141615 w 362595"/>
              <a:gd name="connsiteY14" fmla="*/ 350520 h 665345"/>
              <a:gd name="connsiteX15" fmla="*/ 160665 w 362595"/>
              <a:gd name="connsiteY15" fmla="*/ 331470 h 665345"/>
              <a:gd name="connsiteX16" fmla="*/ 183525 w 362595"/>
              <a:gd name="connsiteY16" fmla="*/ 312420 h 665345"/>
              <a:gd name="connsiteX17" fmla="*/ 191145 w 362595"/>
              <a:gd name="connsiteY17" fmla="*/ 289560 h 665345"/>
              <a:gd name="connsiteX18" fmla="*/ 194955 w 362595"/>
              <a:gd name="connsiteY18" fmla="*/ 278130 h 665345"/>
              <a:gd name="connsiteX19" fmla="*/ 198765 w 362595"/>
              <a:gd name="connsiteY19" fmla="*/ 186690 h 665345"/>
              <a:gd name="connsiteX20" fmla="*/ 202575 w 362595"/>
              <a:gd name="connsiteY20" fmla="*/ 175260 h 665345"/>
              <a:gd name="connsiteX21" fmla="*/ 233055 w 362595"/>
              <a:gd name="connsiteY21" fmla="*/ 148590 h 665345"/>
              <a:gd name="connsiteX22" fmla="*/ 244485 w 362595"/>
              <a:gd name="connsiteY22" fmla="*/ 140970 h 665345"/>
              <a:gd name="connsiteX23" fmla="*/ 252105 w 362595"/>
              <a:gd name="connsiteY23" fmla="*/ 129540 h 665345"/>
              <a:gd name="connsiteX24" fmla="*/ 362595 w 362595"/>
              <a:gd name="connsiteY24" fmla="*/ 0 h 665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2595" h="665345">
                <a:moveTo>
                  <a:pt x="8265" y="643890"/>
                </a:moveTo>
                <a:cubicBezTo>
                  <a:pt x="22160" y="602205"/>
                  <a:pt x="0" y="665345"/>
                  <a:pt x="19695" y="621030"/>
                </a:cubicBezTo>
                <a:cubicBezTo>
                  <a:pt x="22957" y="613690"/>
                  <a:pt x="24775" y="605790"/>
                  <a:pt x="27315" y="598170"/>
                </a:cubicBezTo>
                <a:lnTo>
                  <a:pt x="34935" y="575310"/>
                </a:lnTo>
                <a:cubicBezTo>
                  <a:pt x="36205" y="571500"/>
                  <a:pt x="35403" y="566108"/>
                  <a:pt x="38745" y="563880"/>
                </a:cubicBezTo>
                <a:lnTo>
                  <a:pt x="50175" y="556260"/>
                </a:lnTo>
                <a:cubicBezTo>
                  <a:pt x="52715" y="552450"/>
                  <a:pt x="54557" y="548068"/>
                  <a:pt x="57795" y="544830"/>
                </a:cubicBezTo>
                <a:cubicBezTo>
                  <a:pt x="73352" y="529273"/>
                  <a:pt x="73670" y="546735"/>
                  <a:pt x="84465" y="514350"/>
                </a:cubicBezTo>
                <a:lnTo>
                  <a:pt x="92085" y="491490"/>
                </a:lnTo>
                <a:lnTo>
                  <a:pt x="95895" y="480060"/>
                </a:lnTo>
                <a:cubicBezTo>
                  <a:pt x="94625" y="469900"/>
                  <a:pt x="92085" y="459819"/>
                  <a:pt x="92085" y="449580"/>
                </a:cubicBezTo>
                <a:cubicBezTo>
                  <a:pt x="92085" y="438184"/>
                  <a:pt x="94760" y="401753"/>
                  <a:pt x="103515" y="388620"/>
                </a:cubicBezTo>
                <a:cubicBezTo>
                  <a:pt x="108595" y="381000"/>
                  <a:pt x="112279" y="372236"/>
                  <a:pt x="118755" y="365760"/>
                </a:cubicBezTo>
                <a:cubicBezTo>
                  <a:pt x="122565" y="361950"/>
                  <a:pt x="125702" y="357319"/>
                  <a:pt x="130185" y="354330"/>
                </a:cubicBezTo>
                <a:cubicBezTo>
                  <a:pt x="133527" y="352102"/>
                  <a:pt x="137805" y="351790"/>
                  <a:pt x="141615" y="350520"/>
                </a:cubicBezTo>
                <a:cubicBezTo>
                  <a:pt x="155585" y="329565"/>
                  <a:pt x="141615" y="347345"/>
                  <a:pt x="160665" y="331470"/>
                </a:cubicBezTo>
                <a:cubicBezTo>
                  <a:pt x="190001" y="307024"/>
                  <a:pt x="155146" y="331339"/>
                  <a:pt x="183525" y="312420"/>
                </a:cubicBezTo>
                <a:lnTo>
                  <a:pt x="191145" y="289560"/>
                </a:lnTo>
                <a:lnTo>
                  <a:pt x="194955" y="278130"/>
                </a:lnTo>
                <a:cubicBezTo>
                  <a:pt x="196225" y="247650"/>
                  <a:pt x="196511" y="217113"/>
                  <a:pt x="198765" y="186690"/>
                </a:cubicBezTo>
                <a:cubicBezTo>
                  <a:pt x="199062" y="182685"/>
                  <a:pt x="200779" y="178852"/>
                  <a:pt x="202575" y="175260"/>
                </a:cubicBezTo>
                <a:cubicBezTo>
                  <a:pt x="210513" y="159385"/>
                  <a:pt x="215910" y="160020"/>
                  <a:pt x="233055" y="148590"/>
                </a:cubicBezTo>
                <a:lnTo>
                  <a:pt x="244485" y="140970"/>
                </a:lnTo>
                <a:cubicBezTo>
                  <a:pt x="247025" y="137160"/>
                  <a:pt x="250057" y="133636"/>
                  <a:pt x="252105" y="129540"/>
                </a:cubicBezTo>
                <a:cubicBezTo>
                  <a:pt x="253901" y="125948"/>
                  <a:pt x="362595" y="0"/>
                  <a:pt x="362595" y="0"/>
                </a:cubicBezTo>
              </a:path>
            </a:pathLst>
          </a:cu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Freeform 12"/>
          <p:cNvSpPr/>
          <p:nvPr/>
        </p:nvSpPr>
        <p:spPr>
          <a:xfrm>
            <a:off x="7654290" y="3589020"/>
            <a:ext cx="461010" cy="640080"/>
          </a:xfrm>
          <a:custGeom>
            <a:avLst/>
            <a:gdLst>
              <a:gd name="connsiteX0" fmla="*/ 0 w 461010"/>
              <a:gd name="connsiteY0" fmla="*/ 0 h 640080"/>
              <a:gd name="connsiteX1" fmla="*/ 15240 w 461010"/>
              <a:gd name="connsiteY1" fmla="*/ 22860 h 640080"/>
              <a:gd name="connsiteX2" fmla="*/ 26670 w 461010"/>
              <a:gd name="connsiteY2" fmla="*/ 26670 h 640080"/>
              <a:gd name="connsiteX3" fmla="*/ 38100 w 461010"/>
              <a:gd name="connsiteY3" fmla="*/ 49530 h 640080"/>
              <a:gd name="connsiteX4" fmla="*/ 57150 w 461010"/>
              <a:gd name="connsiteY4" fmla="*/ 72390 h 640080"/>
              <a:gd name="connsiteX5" fmla="*/ 68580 w 461010"/>
              <a:gd name="connsiteY5" fmla="*/ 80010 h 640080"/>
              <a:gd name="connsiteX6" fmla="*/ 83820 w 461010"/>
              <a:gd name="connsiteY6" fmla="*/ 102870 h 640080"/>
              <a:gd name="connsiteX7" fmla="*/ 91440 w 461010"/>
              <a:gd name="connsiteY7" fmla="*/ 114300 h 640080"/>
              <a:gd name="connsiteX8" fmla="*/ 102870 w 461010"/>
              <a:gd name="connsiteY8" fmla="*/ 125730 h 640080"/>
              <a:gd name="connsiteX9" fmla="*/ 106680 w 461010"/>
              <a:gd name="connsiteY9" fmla="*/ 137160 h 640080"/>
              <a:gd name="connsiteX10" fmla="*/ 114300 w 461010"/>
              <a:gd name="connsiteY10" fmla="*/ 148590 h 640080"/>
              <a:gd name="connsiteX11" fmla="*/ 118110 w 461010"/>
              <a:gd name="connsiteY11" fmla="*/ 179070 h 640080"/>
              <a:gd name="connsiteX12" fmla="*/ 129540 w 461010"/>
              <a:gd name="connsiteY12" fmla="*/ 201930 h 640080"/>
              <a:gd name="connsiteX13" fmla="*/ 140970 w 461010"/>
              <a:gd name="connsiteY13" fmla="*/ 209550 h 640080"/>
              <a:gd name="connsiteX14" fmla="*/ 148590 w 461010"/>
              <a:gd name="connsiteY14" fmla="*/ 220980 h 640080"/>
              <a:gd name="connsiteX15" fmla="*/ 171450 w 461010"/>
              <a:gd name="connsiteY15" fmla="*/ 232410 h 640080"/>
              <a:gd name="connsiteX16" fmla="*/ 182880 w 461010"/>
              <a:gd name="connsiteY16" fmla="*/ 243840 h 640080"/>
              <a:gd name="connsiteX17" fmla="*/ 194310 w 461010"/>
              <a:gd name="connsiteY17" fmla="*/ 251460 h 640080"/>
              <a:gd name="connsiteX18" fmla="*/ 220980 w 461010"/>
              <a:gd name="connsiteY18" fmla="*/ 285750 h 640080"/>
              <a:gd name="connsiteX19" fmla="*/ 240030 w 461010"/>
              <a:gd name="connsiteY19" fmla="*/ 342900 h 640080"/>
              <a:gd name="connsiteX20" fmla="*/ 243840 w 461010"/>
              <a:gd name="connsiteY20" fmla="*/ 354330 h 640080"/>
              <a:gd name="connsiteX21" fmla="*/ 255270 w 461010"/>
              <a:gd name="connsiteY21" fmla="*/ 381000 h 640080"/>
              <a:gd name="connsiteX22" fmla="*/ 278130 w 461010"/>
              <a:gd name="connsiteY22" fmla="*/ 403860 h 640080"/>
              <a:gd name="connsiteX23" fmla="*/ 300990 w 461010"/>
              <a:gd name="connsiteY23" fmla="*/ 422910 h 640080"/>
              <a:gd name="connsiteX24" fmla="*/ 304800 w 461010"/>
              <a:gd name="connsiteY24" fmla="*/ 434340 h 640080"/>
              <a:gd name="connsiteX25" fmla="*/ 339090 w 461010"/>
              <a:gd name="connsiteY25" fmla="*/ 461010 h 640080"/>
              <a:gd name="connsiteX26" fmla="*/ 365760 w 461010"/>
              <a:gd name="connsiteY26" fmla="*/ 476250 h 640080"/>
              <a:gd name="connsiteX27" fmla="*/ 377190 w 461010"/>
              <a:gd name="connsiteY27" fmla="*/ 483870 h 640080"/>
              <a:gd name="connsiteX28" fmla="*/ 400050 w 461010"/>
              <a:gd name="connsiteY28" fmla="*/ 495300 h 640080"/>
              <a:gd name="connsiteX29" fmla="*/ 426720 w 461010"/>
              <a:gd name="connsiteY29" fmla="*/ 529590 h 640080"/>
              <a:gd name="connsiteX30" fmla="*/ 434340 w 461010"/>
              <a:gd name="connsiteY30" fmla="*/ 541020 h 640080"/>
              <a:gd name="connsiteX31" fmla="*/ 445770 w 461010"/>
              <a:gd name="connsiteY31" fmla="*/ 575310 h 640080"/>
              <a:gd name="connsiteX32" fmla="*/ 457200 w 461010"/>
              <a:gd name="connsiteY32" fmla="*/ 609600 h 640080"/>
              <a:gd name="connsiteX33" fmla="*/ 461010 w 461010"/>
              <a:gd name="connsiteY33" fmla="*/ 621030 h 640080"/>
              <a:gd name="connsiteX34" fmla="*/ 461010 w 461010"/>
              <a:gd name="connsiteY34" fmla="*/ 640080 h 64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1010" h="640080">
                <a:moveTo>
                  <a:pt x="0" y="0"/>
                </a:moveTo>
                <a:cubicBezTo>
                  <a:pt x="3994" y="11983"/>
                  <a:pt x="3009" y="14706"/>
                  <a:pt x="15240" y="22860"/>
                </a:cubicBezTo>
                <a:cubicBezTo>
                  <a:pt x="18582" y="25088"/>
                  <a:pt x="22860" y="25400"/>
                  <a:pt x="26670" y="26670"/>
                </a:cubicBezTo>
                <a:cubicBezTo>
                  <a:pt x="48508" y="59427"/>
                  <a:pt x="22326" y="17982"/>
                  <a:pt x="38100" y="49530"/>
                </a:cubicBezTo>
                <a:cubicBezTo>
                  <a:pt x="42381" y="58093"/>
                  <a:pt x="49928" y="66371"/>
                  <a:pt x="57150" y="72390"/>
                </a:cubicBezTo>
                <a:cubicBezTo>
                  <a:pt x="60668" y="75321"/>
                  <a:pt x="64770" y="77470"/>
                  <a:pt x="68580" y="80010"/>
                </a:cubicBezTo>
                <a:lnTo>
                  <a:pt x="83820" y="102870"/>
                </a:lnTo>
                <a:cubicBezTo>
                  <a:pt x="86360" y="106680"/>
                  <a:pt x="88202" y="111062"/>
                  <a:pt x="91440" y="114300"/>
                </a:cubicBezTo>
                <a:lnTo>
                  <a:pt x="102870" y="125730"/>
                </a:lnTo>
                <a:cubicBezTo>
                  <a:pt x="104140" y="129540"/>
                  <a:pt x="104884" y="133568"/>
                  <a:pt x="106680" y="137160"/>
                </a:cubicBezTo>
                <a:cubicBezTo>
                  <a:pt x="108728" y="141256"/>
                  <a:pt x="113095" y="144172"/>
                  <a:pt x="114300" y="148590"/>
                </a:cubicBezTo>
                <a:cubicBezTo>
                  <a:pt x="116994" y="158468"/>
                  <a:pt x="116278" y="168996"/>
                  <a:pt x="118110" y="179070"/>
                </a:cubicBezTo>
                <a:cubicBezTo>
                  <a:pt x="119487" y="186645"/>
                  <a:pt x="124117" y="196507"/>
                  <a:pt x="129540" y="201930"/>
                </a:cubicBezTo>
                <a:cubicBezTo>
                  <a:pt x="132778" y="205168"/>
                  <a:pt x="137160" y="207010"/>
                  <a:pt x="140970" y="209550"/>
                </a:cubicBezTo>
                <a:cubicBezTo>
                  <a:pt x="143510" y="213360"/>
                  <a:pt x="145352" y="217742"/>
                  <a:pt x="148590" y="220980"/>
                </a:cubicBezTo>
                <a:cubicBezTo>
                  <a:pt x="155976" y="228366"/>
                  <a:pt x="162154" y="229311"/>
                  <a:pt x="171450" y="232410"/>
                </a:cubicBezTo>
                <a:cubicBezTo>
                  <a:pt x="175260" y="236220"/>
                  <a:pt x="178741" y="240391"/>
                  <a:pt x="182880" y="243840"/>
                </a:cubicBezTo>
                <a:cubicBezTo>
                  <a:pt x="186398" y="246771"/>
                  <a:pt x="190792" y="248529"/>
                  <a:pt x="194310" y="251460"/>
                </a:cubicBezTo>
                <a:cubicBezTo>
                  <a:pt x="203413" y="259046"/>
                  <a:pt x="217712" y="275947"/>
                  <a:pt x="220980" y="285750"/>
                </a:cubicBezTo>
                <a:lnTo>
                  <a:pt x="240030" y="342900"/>
                </a:lnTo>
                <a:lnTo>
                  <a:pt x="243840" y="354330"/>
                </a:lnTo>
                <a:cubicBezTo>
                  <a:pt x="246593" y="362588"/>
                  <a:pt x="249889" y="374274"/>
                  <a:pt x="255270" y="381000"/>
                </a:cubicBezTo>
                <a:cubicBezTo>
                  <a:pt x="262002" y="389415"/>
                  <a:pt x="270510" y="396240"/>
                  <a:pt x="278130" y="403860"/>
                </a:cubicBezTo>
                <a:cubicBezTo>
                  <a:pt x="292798" y="418528"/>
                  <a:pt x="285077" y="412301"/>
                  <a:pt x="300990" y="422910"/>
                </a:cubicBezTo>
                <a:cubicBezTo>
                  <a:pt x="302260" y="426720"/>
                  <a:pt x="302572" y="430998"/>
                  <a:pt x="304800" y="434340"/>
                </a:cubicBezTo>
                <a:cubicBezTo>
                  <a:pt x="311962" y="445083"/>
                  <a:pt x="330007" y="454955"/>
                  <a:pt x="339090" y="461010"/>
                </a:cubicBezTo>
                <a:cubicBezTo>
                  <a:pt x="366937" y="479575"/>
                  <a:pt x="331923" y="456914"/>
                  <a:pt x="365760" y="476250"/>
                </a:cubicBezTo>
                <a:cubicBezTo>
                  <a:pt x="369736" y="478522"/>
                  <a:pt x="373094" y="481822"/>
                  <a:pt x="377190" y="483870"/>
                </a:cubicBezTo>
                <a:cubicBezTo>
                  <a:pt x="394373" y="492462"/>
                  <a:pt x="383672" y="481651"/>
                  <a:pt x="400050" y="495300"/>
                </a:cubicBezTo>
                <a:cubicBezTo>
                  <a:pt x="413479" y="506491"/>
                  <a:pt x="416100" y="513660"/>
                  <a:pt x="426720" y="529590"/>
                </a:cubicBezTo>
                <a:cubicBezTo>
                  <a:pt x="429260" y="533400"/>
                  <a:pt x="432892" y="536676"/>
                  <a:pt x="434340" y="541020"/>
                </a:cubicBezTo>
                <a:lnTo>
                  <a:pt x="445770" y="575310"/>
                </a:lnTo>
                <a:lnTo>
                  <a:pt x="457200" y="609600"/>
                </a:lnTo>
                <a:cubicBezTo>
                  <a:pt x="458470" y="613410"/>
                  <a:pt x="461010" y="617014"/>
                  <a:pt x="461010" y="621030"/>
                </a:cubicBezTo>
                <a:lnTo>
                  <a:pt x="461010" y="640080"/>
                </a:lnTo>
              </a:path>
            </a:pathLst>
          </a:custGeom>
          <a:ln w="38100">
            <a:solidFill>
              <a:srgbClr val="0070C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Freeform 13"/>
          <p:cNvSpPr/>
          <p:nvPr/>
        </p:nvSpPr>
        <p:spPr>
          <a:xfrm>
            <a:off x="7170420" y="3169920"/>
            <a:ext cx="689610" cy="194310"/>
          </a:xfrm>
          <a:custGeom>
            <a:avLst/>
            <a:gdLst>
              <a:gd name="connsiteX0" fmla="*/ 0 w 689610"/>
              <a:gd name="connsiteY0" fmla="*/ 0 h 194310"/>
              <a:gd name="connsiteX1" fmla="*/ 38100 w 689610"/>
              <a:gd name="connsiteY1" fmla="*/ 19050 h 194310"/>
              <a:gd name="connsiteX2" fmla="*/ 60960 w 689610"/>
              <a:gd name="connsiteY2" fmla="*/ 26670 h 194310"/>
              <a:gd name="connsiteX3" fmla="*/ 72390 w 689610"/>
              <a:gd name="connsiteY3" fmla="*/ 30480 h 194310"/>
              <a:gd name="connsiteX4" fmla="*/ 95250 w 689610"/>
              <a:gd name="connsiteY4" fmla="*/ 34290 h 194310"/>
              <a:gd name="connsiteX5" fmla="*/ 167640 w 689610"/>
              <a:gd name="connsiteY5" fmla="*/ 38100 h 194310"/>
              <a:gd name="connsiteX6" fmla="*/ 190500 w 689610"/>
              <a:gd name="connsiteY6" fmla="*/ 45720 h 194310"/>
              <a:gd name="connsiteX7" fmla="*/ 224790 w 689610"/>
              <a:gd name="connsiteY7" fmla="*/ 64770 h 194310"/>
              <a:gd name="connsiteX8" fmla="*/ 259080 w 689610"/>
              <a:gd name="connsiteY8" fmla="*/ 83820 h 194310"/>
              <a:gd name="connsiteX9" fmla="*/ 270510 w 689610"/>
              <a:gd name="connsiteY9" fmla="*/ 87630 h 194310"/>
              <a:gd name="connsiteX10" fmla="*/ 396240 w 689610"/>
              <a:gd name="connsiteY10" fmla="*/ 87630 h 194310"/>
              <a:gd name="connsiteX11" fmla="*/ 438150 w 689610"/>
              <a:gd name="connsiteY11" fmla="*/ 95250 h 194310"/>
              <a:gd name="connsiteX12" fmla="*/ 461010 w 689610"/>
              <a:gd name="connsiteY12" fmla="*/ 102870 h 194310"/>
              <a:gd name="connsiteX13" fmla="*/ 480060 w 689610"/>
              <a:gd name="connsiteY13" fmla="*/ 118110 h 194310"/>
              <a:gd name="connsiteX14" fmla="*/ 502920 w 689610"/>
              <a:gd name="connsiteY14" fmla="*/ 133350 h 194310"/>
              <a:gd name="connsiteX15" fmla="*/ 529590 w 689610"/>
              <a:gd name="connsiteY15" fmla="*/ 140970 h 194310"/>
              <a:gd name="connsiteX16" fmla="*/ 541020 w 689610"/>
              <a:gd name="connsiteY16" fmla="*/ 144780 h 194310"/>
              <a:gd name="connsiteX17" fmla="*/ 609600 w 689610"/>
              <a:gd name="connsiteY17" fmla="*/ 152400 h 194310"/>
              <a:gd name="connsiteX18" fmla="*/ 647700 w 689610"/>
              <a:gd name="connsiteY18" fmla="*/ 163830 h 194310"/>
              <a:gd name="connsiteX19" fmla="*/ 670560 w 689610"/>
              <a:gd name="connsiteY19" fmla="*/ 179070 h 194310"/>
              <a:gd name="connsiteX20" fmla="*/ 689610 w 689610"/>
              <a:gd name="connsiteY20" fmla="*/ 194310 h 194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89610" h="194310">
                <a:moveTo>
                  <a:pt x="0" y="0"/>
                </a:moveTo>
                <a:cubicBezTo>
                  <a:pt x="14520" y="21780"/>
                  <a:pt x="683" y="6578"/>
                  <a:pt x="38100" y="19050"/>
                </a:cubicBezTo>
                <a:lnTo>
                  <a:pt x="60960" y="26670"/>
                </a:lnTo>
                <a:cubicBezTo>
                  <a:pt x="64770" y="27940"/>
                  <a:pt x="68429" y="29820"/>
                  <a:pt x="72390" y="30480"/>
                </a:cubicBezTo>
                <a:cubicBezTo>
                  <a:pt x="80010" y="31750"/>
                  <a:pt x="87549" y="33674"/>
                  <a:pt x="95250" y="34290"/>
                </a:cubicBezTo>
                <a:cubicBezTo>
                  <a:pt x="119336" y="36217"/>
                  <a:pt x="143510" y="36830"/>
                  <a:pt x="167640" y="38100"/>
                </a:cubicBezTo>
                <a:cubicBezTo>
                  <a:pt x="175260" y="40640"/>
                  <a:pt x="183817" y="41265"/>
                  <a:pt x="190500" y="45720"/>
                </a:cubicBezTo>
                <a:cubicBezTo>
                  <a:pt x="216702" y="63188"/>
                  <a:pt x="204672" y="58064"/>
                  <a:pt x="224790" y="64770"/>
                </a:cubicBezTo>
                <a:cubicBezTo>
                  <a:pt x="241900" y="81880"/>
                  <a:pt x="231108" y="74496"/>
                  <a:pt x="259080" y="83820"/>
                </a:cubicBezTo>
                <a:lnTo>
                  <a:pt x="270510" y="87630"/>
                </a:lnTo>
                <a:cubicBezTo>
                  <a:pt x="347682" y="83955"/>
                  <a:pt x="334287" y="81109"/>
                  <a:pt x="396240" y="87630"/>
                </a:cubicBezTo>
                <a:cubicBezTo>
                  <a:pt x="411397" y="89226"/>
                  <a:pt x="423933" y="90985"/>
                  <a:pt x="438150" y="95250"/>
                </a:cubicBezTo>
                <a:cubicBezTo>
                  <a:pt x="445843" y="97558"/>
                  <a:pt x="461010" y="102870"/>
                  <a:pt x="461010" y="102870"/>
                </a:cubicBezTo>
                <a:cubicBezTo>
                  <a:pt x="475090" y="123989"/>
                  <a:pt x="460574" y="107285"/>
                  <a:pt x="480060" y="118110"/>
                </a:cubicBezTo>
                <a:cubicBezTo>
                  <a:pt x="488066" y="122558"/>
                  <a:pt x="494232" y="130454"/>
                  <a:pt x="502920" y="133350"/>
                </a:cubicBezTo>
                <a:cubicBezTo>
                  <a:pt x="530325" y="142485"/>
                  <a:pt x="496102" y="131402"/>
                  <a:pt x="529590" y="140970"/>
                </a:cubicBezTo>
                <a:cubicBezTo>
                  <a:pt x="533452" y="142073"/>
                  <a:pt x="537082" y="143992"/>
                  <a:pt x="541020" y="144780"/>
                </a:cubicBezTo>
                <a:cubicBezTo>
                  <a:pt x="560333" y="148643"/>
                  <a:pt x="591931" y="150794"/>
                  <a:pt x="609600" y="152400"/>
                </a:cubicBezTo>
                <a:cubicBezTo>
                  <a:pt x="618119" y="154530"/>
                  <a:pt x="642134" y="160120"/>
                  <a:pt x="647700" y="163830"/>
                </a:cubicBezTo>
                <a:cubicBezTo>
                  <a:pt x="655320" y="168910"/>
                  <a:pt x="664084" y="172594"/>
                  <a:pt x="670560" y="179070"/>
                </a:cubicBezTo>
                <a:cubicBezTo>
                  <a:pt x="683998" y="192508"/>
                  <a:pt x="677171" y="188090"/>
                  <a:pt x="689610" y="194310"/>
                </a:cubicBezTo>
              </a:path>
            </a:pathLst>
          </a:cu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Freeform 14"/>
          <p:cNvSpPr/>
          <p:nvPr/>
        </p:nvSpPr>
        <p:spPr>
          <a:xfrm>
            <a:off x="7311390" y="3387090"/>
            <a:ext cx="99060" cy="381000"/>
          </a:xfrm>
          <a:custGeom>
            <a:avLst/>
            <a:gdLst>
              <a:gd name="connsiteX0" fmla="*/ 0 w 99060"/>
              <a:gd name="connsiteY0" fmla="*/ 0 h 381000"/>
              <a:gd name="connsiteX1" fmla="*/ 7620 w 99060"/>
              <a:gd name="connsiteY1" fmla="*/ 26670 h 381000"/>
              <a:gd name="connsiteX2" fmla="*/ 11430 w 99060"/>
              <a:gd name="connsiteY2" fmla="*/ 80010 h 381000"/>
              <a:gd name="connsiteX3" fmla="*/ 19050 w 99060"/>
              <a:gd name="connsiteY3" fmla="*/ 102870 h 381000"/>
              <a:gd name="connsiteX4" fmla="*/ 30480 w 99060"/>
              <a:gd name="connsiteY4" fmla="*/ 110490 h 381000"/>
              <a:gd name="connsiteX5" fmla="*/ 45720 w 99060"/>
              <a:gd name="connsiteY5" fmla="*/ 133350 h 381000"/>
              <a:gd name="connsiteX6" fmla="*/ 53340 w 99060"/>
              <a:gd name="connsiteY6" fmla="*/ 144780 h 381000"/>
              <a:gd name="connsiteX7" fmla="*/ 60960 w 99060"/>
              <a:gd name="connsiteY7" fmla="*/ 167640 h 381000"/>
              <a:gd name="connsiteX8" fmla="*/ 64770 w 99060"/>
              <a:gd name="connsiteY8" fmla="*/ 179070 h 381000"/>
              <a:gd name="connsiteX9" fmla="*/ 60960 w 99060"/>
              <a:gd name="connsiteY9" fmla="*/ 228600 h 381000"/>
              <a:gd name="connsiteX10" fmla="*/ 72390 w 99060"/>
              <a:gd name="connsiteY10" fmla="*/ 308610 h 381000"/>
              <a:gd name="connsiteX11" fmla="*/ 80010 w 99060"/>
              <a:gd name="connsiteY11" fmla="*/ 335280 h 381000"/>
              <a:gd name="connsiteX12" fmla="*/ 87630 w 99060"/>
              <a:gd name="connsiteY12" fmla="*/ 358140 h 381000"/>
              <a:gd name="connsiteX13" fmla="*/ 91440 w 99060"/>
              <a:gd name="connsiteY13" fmla="*/ 369570 h 381000"/>
              <a:gd name="connsiteX14" fmla="*/ 99060 w 99060"/>
              <a:gd name="connsiteY14"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9060" h="381000">
                <a:moveTo>
                  <a:pt x="0" y="0"/>
                </a:moveTo>
                <a:cubicBezTo>
                  <a:pt x="2408" y="7225"/>
                  <a:pt x="6823" y="19494"/>
                  <a:pt x="7620" y="26670"/>
                </a:cubicBezTo>
                <a:cubicBezTo>
                  <a:pt x="9588" y="44386"/>
                  <a:pt x="8786" y="62382"/>
                  <a:pt x="11430" y="80010"/>
                </a:cubicBezTo>
                <a:cubicBezTo>
                  <a:pt x="12621" y="87953"/>
                  <a:pt x="12367" y="98415"/>
                  <a:pt x="19050" y="102870"/>
                </a:cubicBezTo>
                <a:lnTo>
                  <a:pt x="30480" y="110490"/>
                </a:lnTo>
                <a:lnTo>
                  <a:pt x="45720" y="133350"/>
                </a:lnTo>
                <a:cubicBezTo>
                  <a:pt x="48260" y="137160"/>
                  <a:pt x="51892" y="140436"/>
                  <a:pt x="53340" y="144780"/>
                </a:cubicBezTo>
                <a:lnTo>
                  <a:pt x="60960" y="167640"/>
                </a:lnTo>
                <a:lnTo>
                  <a:pt x="64770" y="179070"/>
                </a:lnTo>
                <a:cubicBezTo>
                  <a:pt x="63500" y="195580"/>
                  <a:pt x="60960" y="212041"/>
                  <a:pt x="60960" y="228600"/>
                </a:cubicBezTo>
                <a:cubicBezTo>
                  <a:pt x="60960" y="256334"/>
                  <a:pt x="63672" y="282455"/>
                  <a:pt x="72390" y="308610"/>
                </a:cubicBezTo>
                <a:cubicBezTo>
                  <a:pt x="85194" y="347023"/>
                  <a:pt x="65658" y="287440"/>
                  <a:pt x="80010" y="335280"/>
                </a:cubicBezTo>
                <a:cubicBezTo>
                  <a:pt x="82318" y="342973"/>
                  <a:pt x="85090" y="350520"/>
                  <a:pt x="87630" y="358140"/>
                </a:cubicBezTo>
                <a:cubicBezTo>
                  <a:pt x="88900" y="361950"/>
                  <a:pt x="89212" y="366228"/>
                  <a:pt x="91440" y="369570"/>
                </a:cubicBezTo>
                <a:lnTo>
                  <a:pt x="99060" y="381000"/>
                </a:lnTo>
              </a:path>
            </a:pathLst>
          </a:cu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Freeform 15"/>
          <p:cNvSpPr/>
          <p:nvPr/>
        </p:nvSpPr>
        <p:spPr>
          <a:xfrm>
            <a:off x="6736532" y="3108960"/>
            <a:ext cx="391978" cy="777240"/>
          </a:xfrm>
          <a:custGeom>
            <a:avLst/>
            <a:gdLst>
              <a:gd name="connsiteX0" fmla="*/ 10978 w 391978"/>
              <a:gd name="connsiteY0" fmla="*/ 0 h 777240"/>
              <a:gd name="connsiteX1" fmla="*/ 7168 w 391978"/>
              <a:gd name="connsiteY1" fmla="*/ 11430 h 777240"/>
              <a:gd name="connsiteX2" fmla="*/ 7168 w 391978"/>
              <a:gd name="connsiteY2" fmla="*/ 95250 h 777240"/>
              <a:gd name="connsiteX3" fmla="*/ 10978 w 391978"/>
              <a:gd name="connsiteY3" fmla="*/ 106680 h 777240"/>
              <a:gd name="connsiteX4" fmla="*/ 26218 w 391978"/>
              <a:gd name="connsiteY4" fmla="*/ 129540 h 777240"/>
              <a:gd name="connsiteX5" fmla="*/ 49078 w 391978"/>
              <a:gd name="connsiteY5" fmla="*/ 144780 h 777240"/>
              <a:gd name="connsiteX6" fmla="*/ 83368 w 391978"/>
              <a:gd name="connsiteY6" fmla="*/ 182880 h 777240"/>
              <a:gd name="connsiteX7" fmla="*/ 110038 w 391978"/>
              <a:gd name="connsiteY7" fmla="*/ 198120 h 777240"/>
              <a:gd name="connsiteX8" fmla="*/ 125278 w 391978"/>
              <a:gd name="connsiteY8" fmla="*/ 220980 h 777240"/>
              <a:gd name="connsiteX9" fmla="*/ 144328 w 391978"/>
              <a:gd name="connsiteY9" fmla="*/ 240030 h 777240"/>
              <a:gd name="connsiteX10" fmla="*/ 151948 w 391978"/>
              <a:gd name="connsiteY10" fmla="*/ 251460 h 777240"/>
              <a:gd name="connsiteX11" fmla="*/ 163378 w 391978"/>
              <a:gd name="connsiteY11" fmla="*/ 259080 h 777240"/>
              <a:gd name="connsiteX12" fmla="*/ 170998 w 391978"/>
              <a:gd name="connsiteY12" fmla="*/ 281940 h 777240"/>
              <a:gd name="connsiteX13" fmla="*/ 174808 w 391978"/>
              <a:gd name="connsiteY13" fmla="*/ 293370 h 777240"/>
              <a:gd name="connsiteX14" fmla="*/ 182428 w 391978"/>
              <a:gd name="connsiteY14" fmla="*/ 304800 h 777240"/>
              <a:gd name="connsiteX15" fmla="*/ 186238 w 391978"/>
              <a:gd name="connsiteY15" fmla="*/ 320040 h 777240"/>
              <a:gd name="connsiteX16" fmla="*/ 193858 w 391978"/>
              <a:gd name="connsiteY16" fmla="*/ 342900 h 777240"/>
              <a:gd name="connsiteX17" fmla="*/ 197668 w 391978"/>
              <a:gd name="connsiteY17" fmla="*/ 369570 h 777240"/>
              <a:gd name="connsiteX18" fmla="*/ 205288 w 391978"/>
              <a:gd name="connsiteY18" fmla="*/ 407670 h 777240"/>
              <a:gd name="connsiteX19" fmla="*/ 212908 w 391978"/>
              <a:gd name="connsiteY19" fmla="*/ 430530 h 777240"/>
              <a:gd name="connsiteX20" fmla="*/ 228148 w 391978"/>
              <a:gd name="connsiteY20" fmla="*/ 453390 h 777240"/>
              <a:gd name="connsiteX21" fmla="*/ 247198 w 391978"/>
              <a:gd name="connsiteY21" fmla="*/ 468630 h 777240"/>
              <a:gd name="connsiteX22" fmla="*/ 266248 w 391978"/>
              <a:gd name="connsiteY22" fmla="*/ 491490 h 777240"/>
              <a:gd name="connsiteX23" fmla="*/ 285298 w 391978"/>
              <a:gd name="connsiteY23" fmla="*/ 510540 h 777240"/>
              <a:gd name="connsiteX24" fmla="*/ 289108 w 391978"/>
              <a:gd name="connsiteY24" fmla="*/ 521970 h 777240"/>
              <a:gd name="connsiteX25" fmla="*/ 308158 w 391978"/>
              <a:gd name="connsiteY25" fmla="*/ 544830 h 777240"/>
              <a:gd name="connsiteX26" fmla="*/ 311968 w 391978"/>
              <a:gd name="connsiteY26" fmla="*/ 556260 h 777240"/>
              <a:gd name="connsiteX27" fmla="*/ 319588 w 391978"/>
              <a:gd name="connsiteY27" fmla="*/ 567690 h 777240"/>
              <a:gd name="connsiteX28" fmla="*/ 331018 w 391978"/>
              <a:gd name="connsiteY28" fmla="*/ 590550 h 777240"/>
              <a:gd name="connsiteX29" fmla="*/ 334828 w 391978"/>
              <a:gd name="connsiteY29" fmla="*/ 605790 h 777240"/>
              <a:gd name="connsiteX30" fmla="*/ 338638 w 391978"/>
              <a:gd name="connsiteY30" fmla="*/ 617220 h 777240"/>
              <a:gd name="connsiteX31" fmla="*/ 346258 w 391978"/>
              <a:gd name="connsiteY31" fmla="*/ 647700 h 777240"/>
              <a:gd name="connsiteX32" fmla="*/ 357688 w 391978"/>
              <a:gd name="connsiteY32" fmla="*/ 681990 h 777240"/>
              <a:gd name="connsiteX33" fmla="*/ 361498 w 391978"/>
              <a:gd name="connsiteY33" fmla="*/ 693420 h 777240"/>
              <a:gd name="connsiteX34" fmla="*/ 365308 w 391978"/>
              <a:gd name="connsiteY34" fmla="*/ 708660 h 777240"/>
              <a:gd name="connsiteX35" fmla="*/ 369118 w 391978"/>
              <a:gd name="connsiteY35" fmla="*/ 720090 h 777240"/>
              <a:gd name="connsiteX36" fmla="*/ 380548 w 391978"/>
              <a:gd name="connsiteY36" fmla="*/ 758190 h 777240"/>
              <a:gd name="connsiteX37" fmla="*/ 384358 w 391978"/>
              <a:gd name="connsiteY37" fmla="*/ 769620 h 777240"/>
              <a:gd name="connsiteX38" fmla="*/ 391978 w 391978"/>
              <a:gd name="connsiteY38" fmla="*/ 777240 h 777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91978" h="777240">
                <a:moveTo>
                  <a:pt x="10978" y="0"/>
                </a:moveTo>
                <a:cubicBezTo>
                  <a:pt x="9708" y="3810"/>
                  <a:pt x="8039" y="7510"/>
                  <a:pt x="7168" y="11430"/>
                </a:cubicBezTo>
                <a:cubicBezTo>
                  <a:pt x="0" y="43685"/>
                  <a:pt x="2904" y="54746"/>
                  <a:pt x="7168" y="95250"/>
                </a:cubicBezTo>
                <a:cubicBezTo>
                  <a:pt x="7588" y="99244"/>
                  <a:pt x="9028" y="103169"/>
                  <a:pt x="10978" y="106680"/>
                </a:cubicBezTo>
                <a:cubicBezTo>
                  <a:pt x="15426" y="114686"/>
                  <a:pt x="18598" y="124460"/>
                  <a:pt x="26218" y="129540"/>
                </a:cubicBezTo>
                <a:lnTo>
                  <a:pt x="49078" y="144780"/>
                </a:lnTo>
                <a:cubicBezTo>
                  <a:pt x="58225" y="158501"/>
                  <a:pt x="68414" y="175403"/>
                  <a:pt x="83368" y="182880"/>
                </a:cubicBezTo>
                <a:cubicBezTo>
                  <a:pt x="102704" y="192548"/>
                  <a:pt x="93882" y="187350"/>
                  <a:pt x="110038" y="198120"/>
                </a:cubicBezTo>
                <a:cubicBezTo>
                  <a:pt x="116734" y="218207"/>
                  <a:pt x="109423" y="201954"/>
                  <a:pt x="125278" y="220980"/>
                </a:cubicBezTo>
                <a:cubicBezTo>
                  <a:pt x="141153" y="240030"/>
                  <a:pt x="123373" y="226060"/>
                  <a:pt x="144328" y="240030"/>
                </a:cubicBezTo>
                <a:cubicBezTo>
                  <a:pt x="146868" y="243840"/>
                  <a:pt x="148710" y="248222"/>
                  <a:pt x="151948" y="251460"/>
                </a:cubicBezTo>
                <a:cubicBezTo>
                  <a:pt x="155186" y="254698"/>
                  <a:pt x="160951" y="255197"/>
                  <a:pt x="163378" y="259080"/>
                </a:cubicBezTo>
                <a:cubicBezTo>
                  <a:pt x="167635" y="265891"/>
                  <a:pt x="168458" y="274320"/>
                  <a:pt x="170998" y="281940"/>
                </a:cubicBezTo>
                <a:cubicBezTo>
                  <a:pt x="172268" y="285750"/>
                  <a:pt x="172580" y="290028"/>
                  <a:pt x="174808" y="293370"/>
                </a:cubicBezTo>
                <a:lnTo>
                  <a:pt x="182428" y="304800"/>
                </a:lnTo>
                <a:cubicBezTo>
                  <a:pt x="183698" y="309880"/>
                  <a:pt x="184733" y="315024"/>
                  <a:pt x="186238" y="320040"/>
                </a:cubicBezTo>
                <a:cubicBezTo>
                  <a:pt x="188546" y="327733"/>
                  <a:pt x="193858" y="342900"/>
                  <a:pt x="193858" y="342900"/>
                </a:cubicBezTo>
                <a:cubicBezTo>
                  <a:pt x="195128" y="351790"/>
                  <a:pt x="196302" y="360694"/>
                  <a:pt x="197668" y="369570"/>
                </a:cubicBezTo>
                <a:cubicBezTo>
                  <a:pt x="199836" y="383663"/>
                  <a:pt x="201301" y="394379"/>
                  <a:pt x="205288" y="407670"/>
                </a:cubicBezTo>
                <a:cubicBezTo>
                  <a:pt x="207596" y="415363"/>
                  <a:pt x="208453" y="423847"/>
                  <a:pt x="212908" y="430530"/>
                </a:cubicBezTo>
                <a:lnTo>
                  <a:pt x="228148" y="453390"/>
                </a:lnTo>
                <a:cubicBezTo>
                  <a:pt x="237996" y="468162"/>
                  <a:pt x="231424" y="463372"/>
                  <a:pt x="247198" y="468630"/>
                </a:cubicBezTo>
                <a:cubicBezTo>
                  <a:pt x="266117" y="497009"/>
                  <a:pt x="241802" y="462154"/>
                  <a:pt x="266248" y="491490"/>
                </a:cubicBezTo>
                <a:cubicBezTo>
                  <a:pt x="282123" y="510540"/>
                  <a:pt x="264343" y="496570"/>
                  <a:pt x="285298" y="510540"/>
                </a:cubicBezTo>
                <a:cubicBezTo>
                  <a:pt x="286568" y="514350"/>
                  <a:pt x="286880" y="518628"/>
                  <a:pt x="289108" y="521970"/>
                </a:cubicBezTo>
                <a:cubicBezTo>
                  <a:pt x="305960" y="547249"/>
                  <a:pt x="295693" y="519899"/>
                  <a:pt x="308158" y="544830"/>
                </a:cubicBezTo>
                <a:cubicBezTo>
                  <a:pt x="309954" y="548422"/>
                  <a:pt x="310172" y="552668"/>
                  <a:pt x="311968" y="556260"/>
                </a:cubicBezTo>
                <a:cubicBezTo>
                  <a:pt x="314016" y="560356"/>
                  <a:pt x="317540" y="563594"/>
                  <a:pt x="319588" y="567690"/>
                </a:cubicBezTo>
                <a:cubicBezTo>
                  <a:pt x="335362" y="599238"/>
                  <a:pt x="309180" y="557793"/>
                  <a:pt x="331018" y="590550"/>
                </a:cubicBezTo>
                <a:cubicBezTo>
                  <a:pt x="332288" y="595630"/>
                  <a:pt x="333389" y="600755"/>
                  <a:pt x="334828" y="605790"/>
                </a:cubicBezTo>
                <a:cubicBezTo>
                  <a:pt x="335931" y="609652"/>
                  <a:pt x="337581" y="613345"/>
                  <a:pt x="338638" y="617220"/>
                </a:cubicBezTo>
                <a:cubicBezTo>
                  <a:pt x="341394" y="627324"/>
                  <a:pt x="342946" y="637765"/>
                  <a:pt x="346258" y="647700"/>
                </a:cubicBezTo>
                <a:lnTo>
                  <a:pt x="357688" y="681990"/>
                </a:lnTo>
                <a:cubicBezTo>
                  <a:pt x="358958" y="685800"/>
                  <a:pt x="360524" y="689524"/>
                  <a:pt x="361498" y="693420"/>
                </a:cubicBezTo>
                <a:cubicBezTo>
                  <a:pt x="362768" y="698500"/>
                  <a:pt x="363869" y="703625"/>
                  <a:pt x="365308" y="708660"/>
                </a:cubicBezTo>
                <a:cubicBezTo>
                  <a:pt x="366411" y="712522"/>
                  <a:pt x="368015" y="716228"/>
                  <a:pt x="369118" y="720090"/>
                </a:cubicBezTo>
                <a:cubicBezTo>
                  <a:pt x="380634" y="760397"/>
                  <a:pt x="362440" y="703865"/>
                  <a:pt x="380548" y="758190"/>
                </a:cubicBezTo>
                <a:cubicBezTo>
                  <a:pt x="381818" y="762000"/>
                  <a:pt x="381518" y="766780"/>
                  <a:pt x="384358" y="769620"/>
                </a:cubicBezTo>
                <a:lnTo>
                  <a:pt x="391978" y="777240"/>
                </a:lnTo>
              </a:path>
            </a:pathLst>
          </a:cu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Freeform 16"/>
          <p:cNvSpPr/>
          <p:nvPr/>
        </p:nvSpPr>
        <p:spPr>
          <a:xfrm>
            <a:off x="6537960" y="3558540"/>
            <a:ext cx="148590" cy="388620"/>
          </a:xfrm>
          <a:custGeom>
            <a:avLst/>
            <a:gdLst>
              <a:gd name="connsiteX0" fmla="*/ 0 w 148590"/>
              <a:gd name="connsiteY0" fmla="*/ 388620 h 388620"/>
              <a:gd name="connsiteX1" fmla="*/ 3810 w 148590"/>
              <a:gd name="connsiteY1" fmla="*/ 373380 h 388620"/>
              <a:gd name="connsiteX2" fmla="*/ 11430 w 148590"/>
              <a:gd name="connsiteY2" fmla="*/ 350520 h 388620"/>
              <a:gd name="connsiteX3" fmla="*/ 15240 w 148590"/>
              <a:gd name="connsiteY3" fmla="*/ 323850 h 388620"/>
              <a:gd name="connsiteX4" fmla="*/ 19050 w 148590"/>
              <a:gd name="connsiteY4" fmla="*/ 312420 h 388620"/>
              <a:gd name="connsiteX5" fmla="*/ 41910 w 148590"/>
              <a:gd name="connsiteY5" fmla="*/ 297180 h 388620"/>
              <a:gd name="connsiteX6" fmla="*/ 53340 w 148590"/>
              <a:gd name="connsiteY6" fmla="*/ 289560 h 388620"/>
              <a:gd name="connsiteX7" fmla="*/ 60960 w 148590"/>
              <a:gd name="connsiteY7" fmla="*/ 278130 h 388620"/>
              <a:gd name="connsiteX8" fmla="*/ 72390 w 148590"/>
              <a:gd name="connsiteY8" fmla="*/ 270510 h 388620"/>
              <a:gd name="connsiteX9" fmla="*/ 80010 w 148590"/>
              <a:gd name="connsiteY9" fmla="*/ 247650 h 388620"/>
              <a:gd name="connsiteX10" fmla="*/ 83820 w 148590"/>
              <a:gd name="connsiteY10" fmla="*/ 236220 h 388620"/>
              <a:gd name="connsiteX11" fmla="*/ 87630 w 148590"/>
              <a:gd name="connsiteY11" fmla="*/ 224790 h 388620"/>
              <a:gd name="connsiteX12" fmla="*/ 91440 w 148590"/>
              <a:gd name="connsiteY12" fmla="*/ 209550 h 388620"/>
              <a:gd name="connsiteX13" fmla="*/ 87630 w 148590"/>
              <a:gd name="connsiteY13" fmla="*/ 198120 h 388620"/>
              <a:gd name="connsiteX14" fmla="*/ 91440 w 148590"/>
              <a:gd name="connsiteY14" fmla="*/ 148590 h 388620"/>
              <a:gd name="connsiteX15" fmla="*/ 110490 w 148590"/>
              <a:gd name="connsiteY15" fmla="*/ 114300 h 388620"/>
              <a:gd name="connsiteX16" fmla="*/ 125730 w 148590"/>
              <a:gd name="connsiteY16" fmla="*/ 91440 h 388620"/>
              <a:gd name="connsiteX17" fmla="*/ 140970 w 148590"/>
              <a:gd name="connsiteY17" fmla="*/ 57150 h 388620"/>
              <a:gd name="connsiteX18" fmla="*/ 144780 w 148590"/>
              <a:gd name="connsiteY18" fmla="*/ 45720 h 388620"/>
              <a:gd name="connsiteX19" fmla="*/ 148590 w 148590"/>
              <a:gd name="connsiteY19" fmla="*/ 34290 h 388620"/>
              <a:gd name="connsiteX20" fmla="*/ 144780 w 148590"/>
              <a:gd name="connsiteY20" fmla="*/ 0 h 388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8590" h="388620">
                <a:moveTo>
                  <a:pt x="0" y="388620"/>
                </a:moveTo>
                <a:cubicBezTo>
                  <a:pt x="1270" y="383540"/>
                  <a:pt x="2305" y="378396"/>
                  <a:pt x="3810" y="373380"/>
                </a:cubicBezTo>
                <a:cubicBezTo>
                  <a:pt x="6118" y="365687"/>
                  <a:pt x="11430" y="350520"/>
                  <a:pt x="11430" y="350520"/>
                </a:cubicBezTo>
                <a:cubicBezTo>
                  <a:pt x="12700" y="341630"/>
                  <a:pt x="13479" y="332656"/>
                  <a:pt x="15240" y="323850"/>
                </a:cubicBezTo>
                <a:cubicBezTo>
                  <a:pt x="16028" y="319912"/>
                  <a:pt x="16210" y="315260"/>
                  <a:pt x="19050" y="312420"/>
                </a:cubicBezTo>
                <a:cubicBezTo>
                  <a:pt x="25526" y="305944"/>
                  <a:pt x="34290" y="302260"/>
                  <a:pt x="41910" y="297180"/>
                </a:cubicBezTo>
                <a:lnTo>
                  <a:pt x="53340" y="289560"/>
                </a:lnTo>
                <a:cubicBezTo>
                  <a:pt x="55880" y="285750"/>
                  <a:pt x="57722" y="281368"/>
                  <a:pt x="60960" y="278130"/>
                </a:cubicBezTo>
                <a:cubicBezTo>
                  <a:pt x="64198" y="274892"/>
                  <a:pt x="69963" y="274393"/>
                  <a:pt x="72390" y="270510"/>
                </a:cubicBezTo>
                <a:cubicBezTo>
                  <a:pt x="76647" y="263699"/>
                  <a:pt x="77470" y="255270"/>
                  <a:pt x="80010" y="247650"/>
                </a:cubicBezTo>
                <a:lnTo>
                  <a:pt x="83820" y="236220"/>
                </a:lnTo>
                <a:cubicBezTo>
                  <a:pt x="85090" y="232410"/>
                  <a:pt x="86656" y="228686"/>
                  <a:pt x="87630" y="224790"/>
                </a:cubicBezTo>
                <a:lnTo>
                  <a:pt x="91440" y="209550"/>
                </a:lnTo>
                <a:cubicBezTo>
                  <a:pt x="90170" y="205740"/>
                  <a:pt x="87630" y="202136"/>
                  <a:pt x="87630" y="198120"/>
                </a:cubicBezTo>
                <a:cubicBezTo>
                  <a:pt x="87630" y="181561"/>
                  <a:pt x="89386" y="165021"/>
                  <a:pt x="91440" y="148590"/>
                </a:cubicBezTo>
                <a:cubicBezTo>
                  <a:pt x="92988" y="136210"/>
                  <a:pt x="104785" y="122857"/>
                  <a:pt x="110490" y="114300"/>
                </a:cubicBezTo>
                <a:lnTo>
                  <a:pt x="125730" y="91440"/>
                </a:lnTo>
                <a:cubicBezTo>
                  <a:pt x="137805" y="73327"/>
                  <a:pt x="131902" y="84354"/>
                  <a:pt x="140970" y="57150"/>
                </a:cubicBezTo>
                <a:lnTo>
                  <a:pt x="144780" y="45720"/>
                </a:lnTo>
                <a:lnTo>
                  <a:pt x="148590" y="34290"/>
                </a:lnTo>
                <a:cubicBezTo>
                  <a:pt x="144622" y="2550"/>
                  <a:pt x="144780" y="14049"/>
                  <a:pt x="144780" y="0"/>
                </a:cubicBezTo>
              </a:path>
            </a:pathLst>
          </a:cu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Freeform 17"/>
          <p:cNvSpPr/>
          <p:nvPr/>
        </p:nvSpPr>
        <p:spPr>
          <a:xfrm>
            <a:off x="6237438" y="3070860"/>
            <a:ext cx="517692" cy="806783"/>
          </a:xfrm>
          <a:custGeom>
            <a:avLst/>
            <a:gdLst>
              <a:gd name="connsiteX0" fmla="*/ 3342 w 517692"/>
              <a:gd name="connsiteY0" fmla="*/ 800100 h 806783"/>
              <a:gd name="connsiteX1" fmla="*/ 14772 w 517692"/>
              <a:gd name="connsiteY1" fmla="*/ 777240 h 806783"/>
              <a:gd name="connsiteX2" fmla="*/ 18582 w 517692"/>
              <a:gd name="connsiteY2" fmla="*/ 765810 h 806783"/>
              <a:gd name="connsiteX3" fmla="*/ 30012 w 517692"/>
              <a:gd name="connsiteY3" fmla="*/ 758190 h 806783"/>
              <a:gd name="connsiteX4" fmla="*/ 41442 w 517692"/>
              <a:gd name="connsiteY4" fmla="*/ 735330 h 806783"/>
              <a:gd name="connsiteX5" fmla="*/ 45252 w 517692"/>
              <a:gd name="connsiteY5" fmla="*/ 723900 h 806783"/>
              <a:gd name="connsiteX6" fmla="*/ 56682 w 517692"/>
              <a:gd name="connsiteY6" fmla="*/ 701040 h 806783"/>
              <a:gd name="connsiteX7" fmla="*/ 64302 w 517692"/>
              <a:gd name="connsiteY7" fmla="*/ 582930 h 806783"/>
              <a:gd name="connsiteX8" fmla="*/ 71922 w 517692"/>
              <a:gd name="connsiteY8" fmla="*/ 560070 h 806783"/>
              <a:gd name="connsiteX9" fmla="*/ 75732 w 517692"/>
              <a:gd name="connsiteY9" fmla="*/ 548640 h 806783"/>
              <a:gd name="connsiteX10" fmla="*/ 94782 w 517692"/>
              <a:gd name="connsiteY10" fmla="*/ 514350 h 806783"/>
              <a:gd name="connsiteX11" fmla="*/ 106212 w 517692"/>
              <a:gd name="connsiteY11" fmla="*/ 506730 h 806783"/>
              <a:gd name="connsiteX12" fmla="*/ 125262 w 517692"/>
              <a:gd name="connsiteY12" fmla="*/ 487680 h 806783"/>
              <a:gd name="connsiteX13" fmla="*/ 148122 w 517692"/>
              <a:gd name="connsiteY13" fmla="*/ 472440 h 806783"/>
              <a:gd name="connsiteX14" fmla="*/ 155742 w 517692"/>
              <a:gd name="connsiteY14" fmla="*/ 461010 h 806783"/>
              <a:gd name="connsiteX15" fmla="*/ 178602 w 517692"/>
              <a:gd name="connsiteY15" fmla="*/ 445770 h 806783"/>
              <a:gd name="connsiteX16" fmla="*/ 201462 w 517692"/>
              <a:gd name="connsiteY16" fmla="*/ 430530 h 806783"/>
              <a:gd name="connsiteX17" fmla="*/ 212892 w 517692"/>
              <a:gd name="connsiteY17" fmla="*/ 422910 h 806783"/>
              <a:gd name="connsiteX18" fmla="*/ 224322 w 517692"/>
              <a:gd name="connsiteY18" fmla="*/ 415290 h 806783"/>
              <a:gd name="connsiteX19" fmla="*/ 235752 w 517692"/>
              <a:gd name="connsiteY19" fmla="*/ 392430 h 806783"/>
              <a:gd name="connsiteX20" fmla="*/ 239562 w 517692"/>
              <a:gd name="connsiteY20" fmla="*/ 381000 h 806783"/>
              <a:gd name="connsiteX21" fmla="*/ 247182 w 517692"/>
              <a:gd name="connsiteY21" fmla="*/ 369570 h 806783"/>
              <a:gd name="connsiteX22" fmla="*/ 254802 w 517692"/>
              <a:gd name="connsiteY22" fmla="*/ 346710 h 806783"/>
              <a:gd name="connsiteX23" fmla="*/ 273852 w 517692"/>
              <a:gd name="connsiteY23" fmla="*/ 289560 h 806783"/>
              <a:gd name="connsiteX24" fmla="*/ 281472 w 517692"/>
              <a:gd name="connsiteY24" fmla="*/ 266700 h 806783"/>
              <a:gd name="connsiteX25" fmla="*/ 285282 w 517692"/>
              <a:gd name="connsiteY25" fmla="*/ 255270 h 806783"/>
              <a:gd name="connsiteX26" fmla="*/ 292902 w 517692"/>
              <a:gd name="connsiteY26" fmla="*/ 243840 h 806783"/>
              <a:gd name="connsiteX27" fmla="*/ 296712 w 517692"/>
              <a:gd name="connsiteY27" fmla="*/ 232410 h 806783"/>
              <a:gd name="connsiteX28" fmla="*/ 311952 w 517692"/>
              <a:gd name="connsiteY28" fmla="*/ 209550 h 806783"/>
              <a:gd name="connsiteX29" fmla="*/ 327192 w 517692"/>
              <a:gd name="connsiteY29" fmla="*/ 186690 h 806783"/>
              <a:gd name="connsiteX30" fmla="*/ 331002 w 517692"/>
              <a:gd name="connsiteY30" fmla="*/ 175260 h 806783"/>
              <a:gd name="connsiteX31" fmla="*/ 350052 w 517692"/>
              <a:gd name="connsiteY31" fmla="*/ 148590 h 806783"/>
              <a:gd name="connsiteX32" fmla="*/ 357672 w 517692"/>
              <a:gd name="connsiteY32" fmla="*/ 137160 h 806783"/>
              <a:gd name="connsiteX33" fmla="*/ 369102 w 517692"/>
              <a:gd name="connsiteY33" fmla="*/ 125730 h 806783"/>
              <a:gd name="connsiteX34" fmla="*/ 388152 w 517692"/>
              <a:gd name="connsiteY34" fmla="*/ 102870 h 806783"/>
              <a:gd name="connsiteX35" fmla="*/ 411012 w 517692"/>
              <a:gd name="connsiteY35" fmla="*/ 87630 h 806783"/>
              <a:gd name="connsiteX36" fmla="*/ 422442 w 517692"/>
              <a:gd name="connsiteY36" fmla="*/ 80010 h 806783"/>
              <a:gd name="connsiteX37" fmla="*/ 445302 w 517692"/>
              <a:gd name="connsiteY37" fmla="*/ 60960 h 806783"/>
              <a:gd name="connsiteX38" fmla="*/ 460542 w 517692"/>
              <a:gd name="connsiteY38" fmla="*/ 49530 h 806783"/>
              <a:gd name="connsiteX39" fmla="*/ 475782 w 517692"/>
              <a:gd name="connsiteY39" fmla="*/ 41910 h 806783"/>
              <a:gd name="connsiteX40" fmla="*/ 498642 w 517692"/>
              <a:gd name="connsiteY40" fmla="*/ 30480 h 806783"/>
              <a:gd name="connsiteX41" fmla="*/ 502452 w 517692"/>
              <a:gd name="connsiteY41" fmla="*/ 19050 h 806783"/>
              <a:gd name="connsiteX42" fmla="*/ 517692 w 517692"/>
              <a:gd name="connsiteY42" fmla="*/ 0 h 806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17692" h="806783">
                <a:moveTo>
                  <a:pt x="3342" y="800100"/>
                </a:moveTo>
                <a:cubicBezTo>
                  <a:pt x="12919" y="771370"/>
                  <a:pt x="0" y="806783"/>
                  <a:pt x="14772" y="777240"/>
                </a:cubicBezTo>
                <a:cubicBezTo>
                  <a:pt x="16568" y="773648"/>
                  <a:pt x="16073" y="768946"/>
                  <a:pt x="18582" y="765810"/>
                </a:cubicBezTo>
                <a:cubicBezTo>
                  <a:pt x="21443" y="762234"/>
                  <a:pt x="26202" y="760730"/>
                  <a:pt x="30012" y="758190"/>
                </a:cubicBezTo>
                <a:cubicBezTo>
                  <a:pt x="39589" y="729460"/>
                  <a:pt x="26670" y="764873"/>
                  <a:pt x="41442" y="735330"/>
                </a:cubicBezTo>
                <a:cubicBezTo>
                  <a:pt x="43238" y="731738"/>
                  <a:pt x="43456" y="727492"/>
                  <a:pt x="45252" y="723900"/>
                </a:cubicBezTo>
                <a:cubicBezTo>
                  <a:pt x="60024" y="694357"/>
                  <a:pt x="47105" y="729770"/>
                  <a:pt x="56682" y="701040"/>
                </a:cubicBezTo>
                <a:cubicBezTo>
                  <a:pt x="57262" y="686544"/>
                  <a:pt x="56129" y="615624"/>
                  <a:pt x="64302" y="582930"/>
                </a:cubicBezTo>
                <a:cubicBezTo>
                  <a:pt x="66250" y="575138"/>
                  <a:pt x="69382" y="567690"/>
                  <a:pt x="71922" y="560070"/>
                </a:cubicBezTo>
                <a:lnTo>
                  <a:pt x="75732" y="548640"/>
                </a:lnTo>
                <a:cubicBezTo>
                  <a:pt x="79702" y="536729"/>
                  <a:pt x="83553" y="521836"/>
                  <a:pt x="94782" y="514350"/>
                </a:cubicBezTo>
                <a:lnTo>
                  <a:pt x="106212" y="506730"/>
                </a:lnTo>
                <a:cubicBezTo>
                  <a:pt x="120182" y="485775"/>
                  <a:pt x="106212" y="503555"/>
                  <a:pt x="125262" y="487680"/>
                </a:cubicBezTo>
                <a:cubicBezTo>
                  <a:pt x="144288" y="471825"/>
                  <a:pt x="128035" y="479136"/>
                  <a:pt x="148122" y="472440"/>
                </a:cubicBezTo>
                <a:cubicBezTo>
                  <a:pt x="150662" y="468630"/>
                  <a:pt x="152296" y="464025"/>
                  <a:pt x="155742" y="461010"/>
                </a:cubicBezTo>
                <a:cubicBezTo>
                  <a:pt x="162634" y="454979"/>
                  <a:pt x="170982" y="450850"/>
                  <a:pt x="178602" y="445770"/>
                </a:cubicBezTo>
                <a:lnTo>
                  <a:pt x="201462" y="430530"/>
                </a:lnTo>
                <a:lnTo>
                  <a:pt x="212892" y="422910"/>
                </a:lnTo>
                <a:lnTo>
                  <a:pt x="224322" y="415290"/>
                </a:lnTo>
                <a:cubicBezTo>
                  <a:pt x="233899" y="386560"/>
                  <a:pt x="220980" y="421973"/>
                  <a:pt x="235752" y="392430"/>
                </a:cubicBezTo>
                <a:cubicBezTo>
                  <a:pt x="237548" y="388838"/>
                  <a:pt x="237766" y="384592"/>
                  <a:pt x="239562" y="381000"/>
                </a:cubicBezTo>
                <a:cubicBezTo>
                  <a:pt x="241610" y="376904"/>
                  <a:pt x="245322" y="373754"/>
                  <a:pt x="247182" y="369570"/>
                </a:cubicBezTo>
                <a:cubicBezTo>
                  <a:pt x="250444" y="362230"/>
                  <a:pt x="252262" y="354330"/>
                  <a:pt x="254802" y="346710"/>
                </a:cubicBezTo>
                <a:lnTo>
                  <a:pt x="273852" y="289560"/>
                </a:lnTo>
                <a:lnTo>
                  <a:pt x="281472" y="266700"/>
                </a:lnTo>
                <a:cubicBezTo>
                  <a:pt x="282742" y="262890"/>
                  <a:pt x="283054" y="258612"/>
                  <a:pt x="285282" y="255270"/>
                </a:cubicBezTo>
                <a:cubicBezTo>
                  <a:pt x="287822" y="251460"/>
                  <a:pt x="290854" y="247936"/>
                  <a:pt x="292902" y="243840"/>
                </a:cubicBezTo>
                <a:cubicBezTo>
                  <a:pt x="294698" y="240248"/>
                  <a:pt x="294762" y="235921"/>
                  <a:pt x="296712" y="232410"/>
                </a:cubicBezTo>
                <a:cubicBezTo>
                  <a:pt x="301160" y="224404"/>
                  <a:pt x="309056" y="218238"/>
                  <a:pt x="311952" y="209550"/>
                </a:cubicBezTo>
                <a:cubicBezTo>
                  <a:pt x="317466" y="193008"/>
                  <a:pt x="312922" y="200960"/>
                  <a:pt x="327192" y="186690"/>
                </a:cubicBezTo>
                <a:cubicBezTo>
                  <a:pt x="328462" y="182880"/>
                  <a:pt x="329206" y="178852"/>
                  <a:pt x="331002" y="175260"/>
                </a:cubicBezTo>
                <a:cubicBezTo>
                  <a:pt x="333995" y="169274"/>
                  <a:pt x="347176" y="152617"/>
                  <a:pt x="350052" y="148590"/>
                </a:cubicBezTo>
                <a:cubicBezTo>
                  <a:pt x="352714" y="144864"/>
                  <a:pt x="354741" y="140678"/>
                  <a:pt x="357672" y="137160"/>
                </a:cubicBezTo>
                <a:cubicBezTo>
                  <a:pt x="361121" y="133021"/>
                  <a:pt x="365653" y="129869"/>
                  <a:pt x="369102" y="125730"/>
                </a:cubicBezTo>
                <a:cubicBezTo>
                  <a:pt x="380688" y="111827"/>
                  <a:pt x="372334" y="115173"/>
                  <a:pt x="388152" y="102870"/>
                </a:cubicBezTo>
                <a:cubicBezTo>
                  <a:pt x="395381" y="97247"/>
                  <a:pt x="403392" y="92710"/>
                  <a:pt x="411012" y="87630"/>
                </a:cubicBezTo>
                <a:cubicBezTo>
                  <a:pt x="414822" y="85090"/>
                  <a:pt x="419204" y="83248"/>
                  <a:pt x="422442" y="80010"/>
                </a:cubicBezTo>
                <a:cubicBezTo>
                  <a:pt x="440231" y="62221"/>
                  <a:pt x="426737" y="74221"/>
                  <a:pt x="445302" y="60960"/>
                </a:cubicBezTo>
                <a:cubicBezTo>
                  <a:pt x="450469" y="57269"/>
                  <a:pt x="455157" y="52895"/>
                  <a:pt x="460542" y="49530"/>
                </a:cubicBezTo>
                <a:cubicBezTo>
                  <a:pt x="465358" y="46520"/>
                  <a:pt x="470851" y="44728"/>
                  <a:pt x="475782" y="41910"/>
                </a:cubicBezTo>
                <a:cubicBezTo>
                  <a:pt x="496462" y="30093"/>
                  <a:pt x="477686" y="37465"/>
                  <a:pt x="498642" y="30480"/>
                </a:cubicBezTo>
                <a:cubicBezTo>
                  <a:pt x="499912" y="26670"/>
                  <a:pt x="500656" y="22642"/>
                  <a:pt x="502452" y="19050"/>
                </a:cubicBezTo>
                <a:cubicBezTo>
                  <a:pt x="507258" y="9437"/>
                  <a:pt x="510604" y="7088"/>
                  <a:pt x="517692" y="0"/>
                </a:cubicBezTo>
              </a:path>
            </a:pathLst>
          </a:cu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Freeform 18"/>
          <p:cNvSpPr/>
          <p:nvPr/>
        </p:nvSpPr>
        <p:spPr>
          <a:xfrm>
            <a:off x="5951220" y="3379600"/>
            <a:ext cx="142106" cy="373250"/>
          </a:xfrm>
          <a:custGeom>
            <a:avLst/>
            <a:gdLst>
              <a:gd name="connsiteX0" fmla="*/ 0 w 142106"/>
              <a:gd name="connsiteY0" fmla="*/ 373250 h 373250"/>
              <a:gd name="connsiteX1" fmla="*/ 7620 w 142106"/>
              <a:gd name="connsiteY1" fmla="*/ 350390 h 373250"/>
              <a:gd name="connsiteX2" fmla="*/ 11430 w 142106"/>
              <a:gd name="connsiteY2" fmla="*/ 338960 h 373250"/>
              <a:gd name="connsiteX3" fmla="*/ 38100 w 142106"/>
              <a:gd name="connsiteY3" fmla="*/ 304670 h 373250"/>
              <a:gd name="connsiteX4" fmla="*/ 45720 w 142106"/>
              <a:gd name="connsiteY4" fmla="*/ 293240 h 373250"/>
              <a:gd name="connsiteX5" fmla="*/ 68580 w 142106"/>
              <a:gd name="connsiteY5" fmla="*/ 278000 h 373250"/>
              <a:gd name="connsiteX6" fmla="*/ 91440 w 142106"/>
              <a:gd name="connsiteY6" fmla="*/ 262760 h 373250"/>
              <a:gd name="connsiteX7" fmla="*/ 102870 w 142106"/>
              <a:gd name="connsiteY7" fmla="*/ 255140 h 373250"/>
              <a:gd name="connsiteX8" fmla="*/ 114300 w 142106"/>
              <a:gd name="connsiteY8" fmla="*/ 243710 h 373250"/>
              <a:gd name="connsiteX9" fmla="*/ 121920 w 142106"/>
              <a:gd name="connsiteY9" fmla="*/ 232280 h 373250"/>
              <a:gd name="connsiteX10" fmla="*/ 133350 w 142106"/>
              <a:gd name="connsiteY10" fmla="*/ 224660 h 373250"/>
              <a:gd name="connsiteX11" fmla="*/ 140970 w 142106"/>
              <a:gd name="connsiteY11" fmla="*/ 201800 h 373250"/>
              <a:gd name="connsiteX12" fmla="*/ 137160 w 142106"/>
              <a:gd name="connsiteY12" fmla="*/ 175130 h 373250"/>
              <a:gd name="connsiteX13" fmla="*/ 125730 w 142106"/>
              <a:gd name="connsiteY13" fmla="*/ 137030 h 373250"/>
              <a:gd name="connsiteX14" fmla="*/ 121920 w 142106"/>
              <a:gd name="connsiteY14" fmla="*/ 125600 h 373250"/>
              <a:gd name="connsiteX15" fmla="*/ 114300 w 142106"/>
              <a:gd name="connsiteY15" fmla="*/ 114170 h 373250"/>
              <a:gd name="connsiteX16" fmla="*/ 102870 w 142106"/>
              <a:gd name="connsiteY16" fmla="*/ 76070 h 373250"/>
              <a:gd name="connsiteX17" fmla="*/ 106680 w 142106"/>
              <a:gd name="connsiteY17" fmla="*/ 34160 h 373250"/>
              <a:gd name="connsiteX18" fmla="*/ 110490 w 142106"/>
              <a:gd name="connsiteY18" fmla="*/ 7490 h 37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106" h="373250">
                <a:moveTo>
                  <a:pt x="0" y="373250"/>
                </a:moveTo>
                <a:lnTo>
                  <a:pt x="7620" y="350390"/>
                </a:lnTo>
                <a:cubicBezTo>
                  <a:pt x="8890" y="346580"/>
                  <a:pt x="9202" y="342302"/>
                  <a:pt x="11430" y="338960"/>
                </a:cubicBezTo>
                <a:cubicBezTo>
                  <a:pt x="49948" y="281183"/>
                  <a:pt x="8257" y="340482"/>
                  <a:pt x="38100" y="304670"/>
                </a:cubicBezTo>
                <a:cubicBezTo>
                  <a:pt x="41031" y="301152"/>
                  <a:pt x="42274" y="296255"/>
                  <a:pt x="45720" y="293240"/>
                </a:cubicBezTo>
                <a:cubicBezTo>
                  <a:pt x="52612" y="287209"/>
                  <a:pt x="60960" y="283080"/>
                  <a:pt x="68580" y="278000"/>
                </a:cubicBezTo>
                <a:lnTo>
                  <a:pt x="91440" y="262760"/>
                </a:lnTo>
                <a:cubicBezTo>
                  <a:pt x="95250" y="260220"/>
                  <a:pt x="99632" y="258378"/>
                  <a:pt x="102870" y="255140"/>
                </a:cubicBezTo>
                <a:cubicBezTo>
                  <a:pt x="106680" y="251330"/>
                  <a:pt x="110851" y="247849"/>
                  <a:pt x="114300" y="243710"/>
                </a:cubicBezTo>
                <a:cubicBezTo>
                  <a:pt x="117231" y="240192"/>
                  <a:pt x="118682" y="235518"/>
                  <a:pt x="121920" y="232280"/>
                </a:cubicBezTo>
                <a:cubicBezTo>
                  <a:pt x="125158" y="229042"/>
                  <a:pt x="129540" y="227200"/>
                  <a:pt x="133350" y="224660"/>
                </a:cubicBezTo>
                <a:cubicBezTo>
                  <a:pt x="135890" y="217040"/>
                  <a:pt x="142106" y="209751"/>
                  <a:pt x="140970" y="201800"/>
                </a:cubicBezTo>
                <a:cubicBezTo>
                  <a:pt x="139700" y="192910"/>
                  <a:pt x="138766" y="183965"/>
                  <a:pt x="137160" y="175130"/>
                </a:cubicBezTo>
                <a:cubicBezTo>
                  <a:pt x="134857" y="162462"/>
                  <a:pt x="129706" y="148959"/>
                  <a:pt x="125730" y="137030"/>
                </a:cubicBezTo>
                <a:cubicBezTo>
                  <a:pt x="124460" y="133220"/>
                  <a:pt x="124148" y="128942"/>
                  <a:pt x="121920" y="125600"/>
                </a:cubicBezTo>
                <a:cubicBezTo>
                  <a:pt x="119380" y="121790"/>
                  <a:pt x="116160" y="118354"/>
                  <a:pt x="114300" y="114170"/>
                </a:cubicBezTo>
                <a:cubicBezTo>
                  <a:pt x="108999" y="102244"/>
                  <a:pt x="106036" y="88736"/>
                  <a:pt x="102870" y="76070"/>
                </a:cubicBezTo>
                <a:cubicBezTo>
                  <a:pt x="104140" y="62100"/>
                  <a:pt x="105041" y="48092"/>
                  <a:pt x="106680" y="34160"/>
                </a:cubicBezTo>
                <a:cubicBezTo>
                  <a:pt x="110699" y="0"/>
                  <a:pt x="110490" y="20677"/>
                  <a:pt x="110490" y="7490"/>
                </a:cubicBezTo>
              </a:path>
            </a:pathLst>
          </a:cu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Freeform 19"/>
          <p:cNvSpPr/>
          <p:nvPr/>
        </p:nvSpPr>
        <p:spPr>
          <a:xfrm>
            <a:off x="5486400" y="2918460"/>
            <a:ext cx="998220" cy="434340"/>
          </a:xfrm>
          <a:custGeom>
            <a:avLst/>
            <a:gdLst>
              <a:gd name="connsiteX0" fmla="*/ 0 w 998220"/>
              <a:gd name="connsiteY0" fmla="*/ 434340 h 434340"/>
              <a:gd name="connsiteX1" fmla="*/ 34290 w 998220"/>
              <a:gd name="connsiteY1" fmla="*/ 422910 h 434340"/>
              <a:gd name="connsiteX2" fmla="*/ 68580 w 998220"/>
              <a:gd name="connsiteY2" fmla="*/ 415290 h 434340"/>
              <a:gd name="connsiteX3" fmla="*/ 106680 w 998220"/>
              <a:gd name="connsiteY3" fmla="*/ 369570 h 434340"/>
              <a:gd name="connsiteX4" fmla="*/ 114300 w 998220"/>
              <a:gd name="connsiteY4" fmla="*/ 358140 h 434340"/>
              <a:gd name="connsiteX5" fmla="*/ 121920 w 998220"/>
              <a:gd name="connsiteY5" fmla="*/ 346710 h 434340"/>
              <a:gd name="connsiteX6" fmla="*/ 125730 w 998220"/>
              <a:gd name="connsiteY6" fmla="*/ 335280 h 434340"/>
              <a:gd name="connsiteX7" fmla="*/ 140970 w 998220"/>
              <a:gd name="connsiteY7" fmla="*/ 312420 h 434340"/>
              <a:gd name="connsiteX8" fmla="*/ 160020 w 998220"/>
              <a:gd name="connsiteY8" fmla="*/ 278130 h 434340"/>
              <a:gd name="connsiteX9" fmla="*/ 167640 w 998220"/>
              <a:gd name="connsiteY9" fmla="*/ 266700 h 434340"/>
              <a:gd name="connsiteX10" fmla="*/ 190500 w 998220"/>
              <a:gd name="connsiteY10" fmla="*/ 251460 h 434340"/>
              <a:gd name="connsiteX11" fmla="*/ 201930 w 998220"/>
              <a:gd name="connsiteY11" fmla="*/ 243840 h 434340"/>
              <a:gd name="connsiteX12" fmla="*/ 213360 w 998220"/>
              <a:gd name="connsiteY12" fmla="*/ 240030 h 434340"/>
              <a:gd name="connsiteX13" fmla="*/ 224790 w 998220"/>
              <a:gd name="connsiteY13" fmla="*/ 232410 h 434340"/>
              <a:gd name="connsiteX14" fmla="*/ 247650 w 998220"/>
              <a:gd name="connsiteY14" fmla="*/ 224790 h 434340"/>
              <a:gd name="connsiteX15" fmla="*/ 270510 w 998220"/>
              <a:gd name="connsiteY15" fmla="*/ 213360 h 434340"/>
              <a:gd name="connsiteX16" fmla="*/ 293370 w 998220"/>
              <a:gd name="connsiteY16" fmla="*/ 201930 h 434340"/>
              <a:gd name="connsiteX17" fmla="*/ 346710 w 998220"/>
              <a:gd name="connsiteY17" fmla="*/ 194310 h 434340"/>
              <a:gd name="connsiteX18" fmla="*/ 392430 w 998220"/>
              <a:gd name="connsiteY18" fmla="*/ 186690 h 434340"/>
              <a:gd name="connsiteX19" fmla="*/ 426720 w 998220"/>
              <a:gd name="connsiteY19" fmla="*/ 179070 h 434340"/>
              <a:gd name="connsiteX20" fmla="*/ 449580 w 998220"/>
              <a:gd name="connsiteY20" fmla="*/ 163830 h 434340"/>
              <a:gd name="connsiteX21" fmla="*/ 472440 w 998220"/>
              <a:gd name="connsiteY21" fmla="*/ 144780 h 434340"/>
              <a:gd name="connsiteX22" fmla="*/ 499110 w 998220"/>
              <a:gd name="connsiteY22" fmla="*/ 110490 h 434340"/>
              <a:gd name="connsiteX23" fmla="*/ 502920 w 998220"/>
              <a:gd name="connsiteY23" fmla="*/ 99060 h 434340"/>
              <a:gd name="connsiteX24" fmla="*/ 533400 w 998220"/>
              <a:gd name="connsiteY24" fmla="*/ 72390 h 434340"/>
              <a:gd name="connsiteX25" fmla="*/ 544830 w 998220"/>
              <a:gd name="connsiteY25" fmla="*/ 64770 h 434340"/>
              <a:gd name="connsiteX26" fmla="*/ 567690 w 998220"/>
              <a:gd name="connsiteY26" fmla="*/ 57150 h 434340"/>
              <a:gd name="connsiteX27" fmla="*/ 594360 w 998220"/>
              <a:gd name="connsiteY27" fmla="*/ 49530 h 434340"/>
              <a:gd name="connsiteX28" fmla="*/ 632460 w 998220"/>
              <a:gd name="connsiteY28" fmla="*/ 45720 h 434340"/>
              <a:gd name="connsiteX29" fmla="*/ 681990 w 998220"/>
              <a:gd name="connsiteY29" fmla="*/ 41910 h 434340"/>
              <a:gd name="connsiteX30" fmla="*/ 739140 w 998220"/>
              <a:gd name="connsiteY30" fmla="*/ 34290 h 434340"/>
              <a:gd name="connsiteX31" fmla="*/ 750570 w 998220"/>
              <a:gd name="connsiteY31" fmla="*/ 38100 h 434340"/>
              <a:gd name="connsiteX32" fmla="*/ 819150 w 998220"/>
              <a:gd name="connsiteY32" fmla="*/ 41910 h 434340"/>
              <a:gd name="connsiteX33" fmla="*/ 834390 w 998220"/>
              <a:gd name="connsiteY33" fmla="*/ 38100 h 434340"/>
              <a:gd name="connsiteX34" fmla="*/ 933450 w 998220"/>
              <a:gd name="connsiteY34" fmla="*/ 30480 h 434340"/>
              <a:gd name="connsiteX35" fmla="*/ 971550 w 998220"/>
              <a:gd name="connsiteY35" fmla="*/ 19050 h 434340"/>
              <a:gd name="connsiteX36" fmla="*/ 982980 w 998220"/>
              <a:gd name="connsiteY36" fmla="*/ 15240 h 434340"/>
              <a:gd name="connsiteX37" fmla="*/ 994410 w 998220"/>
              <a:gd name="connsiteY37" fmla="*/ 11430 h 434340"/>
              <a:gd name="connsiteX38" fmla="*/ 998220 w 998220"/>
              <a:gd name="connsiteY38" fmla="*/ 0 h 4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98220" h="434340">
                <a:moveTo>
                  <a:pt x="0" y="434340"/>
                </a:moveTo>
                <a:cubicBezTo>
                  <a:pt x="11430" y="430530"/>
                  <a:pt x="22476" y="425273"/>
                  <a:pt x="34290" y="422910"/>
                </a:cubicBezTo>
                <a:cubicBezTo>
                  <a:pt x="58475" y="418073"/>
                  <a:pt x="47058" y="420671"/>
                  <a:pt x="68580" y="415290"/>
                </a:cubicBezTo>
                <a:cubicBezTo>
                  <a:pt x="97916" y="385954"/>
                  <a:pt x="85462" y="401396"/>
                  <a:pt x="106680" y="369570"/>
                </a:cubicBezTo>
                <a:lnTo>
                  <a:pt x="114300" y="358140"/>
                </a:lnTo>
                <a:cubicBezTo>
                  <a:pt x="116840" y="354330"/>
                  <a:pt x="120472" y="351054"/>
                  <a:pt x="121920" y="346710"/>
                </a:cubicBezTo>
                <a:cubicBezTo>
                  <a:pt x="123190" y="342900"/>
                  <a:pt x="123780" y="338791"/>
                  <a:pt x="125730" y="335280"/>
                </a:cubicBezTo>
                <a:cubicBezTo>
                  <a:pt x="130178" y="327274"/>
                  <a:pt x="138074" y="321108"/>
                  <a:pt x="140970" y="312420"/>
                </a:cubicBezTo>
                <a:cubicBezTo>
                  <a:pt x="147676" y="292302"/>
                  <a:pt x="142552" y="304332"/>
                  <a:pt x="160020" y="278130"/>
                </a:cubicBezTo>
                <a:cubicBezTo>
                  <a:pt x="162560" y="274320"/>
                  <a:pt x="163830" y="269240"/>
                  <a:pt x="167640" y="266700"/>
                </a:cubicBezTo>
                <a:lnTo>
                  <a:pt x="190500" y="251460"/>
                </a:lnTo>
                <a:cubicBezTo>
                  <a:pt x="194310" y="248920"/>
                  <a:pt x="197586" y="245288"/>
                  <a:pt x="201930" y="243840"/>
                </a:cubicBezTo>
                <a:cubicBezTo>
                  <a:pt x="205740" y="242570"/>
                  <a:pt x="209768" y="241826"/>
                  <a:pt x="213360" y="240030"/>
                </a:cubicBezTo>
                <a:cubicBezTo>
                  <a:pt x="217456" y="237982"/>
                  <a:pt x="220606" y="234270"/>
                  <a:pt x="224790" y="232410"/>
                </a:cubicBezTo>
                <a:cubicBezTo>
                  <a:pt x="232130" y="229148"/>
                  <a:pt x="240967" y="229245"/>
                  <a:pt x="247650" y="224790"/>
                </a:cubicBezTo>
                <a:cubicBezTo>
                  <a:pt x="280407" y="202952"/>
                  <a:pt x="238962" y="229134"/>
                  <a:pt x="270510" y="213360"/>
                </a:cubicBezTo>
                <a:cubicBezTo>
                  <a:pt x="284171" y="206529"/>
                  <a:pt x="278570" y="204542"/>
                  <a:pt x="293370" y="201930"/>
                </a:cubicBezTo>
                <a:cubicBezTo>
                  <a:pt x="311057" y="198809"/>
                  <a:pt x="328994" y="197263"/>
                  <a:pt x="346710" y="194310"/>
                </a:cubicBezTo>
                <a:lnTo>
                  <a:pt x="392430" y="186690"/>
                </a:lnTo>
                <a:cubicBezTo>
                  <a:pt x="398633" y="185656"/>
                  <a:pt x="418681" y="183536"/>
                  <a:pt x="426720" y="179070"/>
                </a:cubicBezTo>
                <a:cubicBezTo>
                  <a:pt x="434726" y="174622"/>
                  <a:pt x="443104" y="170306"/>
                  <a:pt x="449580" y="163830"/>
                </a:cubicBezTo>
                <a:cubicBezTo>
                  <a:pt x="464248" y="149162"/>
                  <a:pt x="456527" y="155389"/>
                  <a:pt x="472440" y="144780"/>
                </a:cubicBezTo>
                <a:cubicBezTo>
                  <a:pt x="490669" y="117437"/>
                  <a:pt x="481204" y="128396"/>
                  <a:pt x="499110" y="110490"/>
                </a:cubicBezTo>
                <a:cubicBezTo>
                  <a:pt x="500380" y="106680"/>
                  <a:pt x="501124" y="102652"/>
                  <a:pt x="502920" y="99060"/>
                </a:cubicBezTo>
                <a:cubicBezTo>
                  <a:pt x="510858" y="83185"/>
                  <a:pt x="516255" y="83820"/>
                  <a:pt x="533400" y="72390"/>
                </a:cubicBezTo>
                <a:cubicBezTo>
                  <a:pt x="537210" y="69850"/>
                  <a:pt x="540486" y="66218"/>
                  <a:pt x="544830" y="64770"/>
                </a:cubicBezTo>
                <a:lnTo>
                  <a:pt x="567690" y="57150"/>
                </a:lnTo>
                <a:cubicBezTo>
                  <a:pt x="575832" y="54436"/>
                  <a:pt x="585988" y="50726"/>
                  <a:pt x="594360" y="49530"/>
                </a:cubicBezTo>
                <a:cubicBezTo>
                  <a:pt x="606995" y="47725"/>
                  <a:pt x="619745" y="46826"/>
                  <a:pt x="632460" y="45720"/>
                </a:cubicBezTo>
                <a:cubicBezTo>
                  <a:pt x="648957" y="44286"/>
                  <a:pt x="665480" y="43180"/>
                  <a:pt x="681990" y="41910"/>
                </a:cubicBezTo>
                <a:cubicBezTo>
                  <a:pt x="697400" y="39342"/>
                  <a:pt x="725151" y="34290"/>
                  <a:pt x="739140" y="34290"/>
                </a:cubicBezTo>
                <a:cubicBezTo>
                  <a:pt x="743156" y="34290"/>
                  <a:pt x="746572" y="37719"/>
                  <a:pt x="750570" y="38100"/>
                </a:cubicBezTo>
                <a:cubicBezTo>
                  <a:pt x="773362" y="40271"/>
                  <a:pt x="796290" y="40640"/>
                  <a:pt x="819150" y="41910"/>
                </a:cubicBezTo>
                <a:cubicBezTo>
                  <a:pt x="824230" y="40640"/>
                  <a:pt x="829170" y="38518"/>
                  <a:pt x="834390" y="38100"/>
                </a:cubicBezTo>
                <a:cubicBezTo>
                  <a:pt x="911418" y="31938"/>
                  <a:pt x="890510" y="40022"/>
                  <a:pt x="933450" y="30480"/>
                </a:cubicBezTo>
                <a:cubicBezTo>
                  <a:pt x="950724" y="26641"/>
                  <a:pt x="952555" y="25382"/>
                  <a:pt x="971550" y="19050"/>
                </a:cubicBezTo>
                <a:lnTo>
                  <a:pt x="982980" y="15240"/>
                </a:lnTo>
                <a:lnTo>
                  <a:pt x="994410" y="11430"/>
                </a:lnTo>
                <a:lnTo>
                  <a:pt x="998220" y="0"/>
                </a:lnTo>
              </a:path>
            </a:pathLst>
          </a:cu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Freeform 20"/>
          <p:cNvSpPr/>
          <p:nvPr/>
        </p:nvSpPr>
        <p:spPr>
          <a:xfrm>
            <a:off x="6614161" y="1055370"/>
            <a:ext cx="243840" cy="1379220"/>
          </a:xfrm>
          <a:custGeom>
            <a:avLst/>
            <a:gdLst>
              <a:gd name="connsiteX0" fmla="*/ 60960 w 224919"/>
              <a:gd name="connsiteY0" fmla="*/ 1379220 h 1379220"/>
              <a:gd name="connsiteX1" fmla="*/ 95250 w 224919"/>
              <a:gd name="connsiteY1" fmla="*/ 1360170 h 1379220"/>
              <a:gd name="connsiteX2" fmla="*/ 106680 w 224919"/>
              <a:gd name="connsiteY2" fmla="*/ 1352550 h 1379220"/>
              <a:gd name="connsiteX3" fmla="*/ 110490 w 224919"/>
              <a:gd name="connsiteY3" fmla="*/ 1341120 h 1379220"/>
              <a:gd name="connsiteX4" fmla="*/ 125730 w 224919"/>
              <a:gd name="connsiteY4" fmla="*/ 1318260 h 1379220"/>
              <a:gd name="connsiteX5" fmla="*/ 133350 w 224919"/>
              <a:gd name="connsiteY5" fmla="*/ 1295400 h 1379220"/>
              <a:gd name="connsiteX6" fmla="*/ 137160 w 224919"/>
              <a:gd name="connsiteY6" fmla="*/ 1283970 h 1379220"/>
              <a:gd name="connsiteX7" fmla="*/ 133350 w 224919"/>
              <a:gd name="connsiteY7" fmla="*/ 1203960 h 1379220"/>
              <a:gd name="connsiteX8" fmla="*/ 125730 w 224919"/>
              <a:gd name="connsiteY8" fmla="*/ 1169670 h 1379220"/>
              <a:gd name="connsiteX9" fmla="*/ 118110 w 224919"/>
              <a:gd name="connsiteY9" fmla="*/ 1146810 h 1379220"/>
              <a:gd name="connsiteX10" fmla="*/ 114300 w 224919"/>
              <a:gd name="connsiteY10" fmla="*/ 1131570 h 1379220"/>
              <a:gd name="connsiteX11" fmla="*/ 106680 w 224919"/>
              <a:gd name="connsiteY11" fmla="*/ 1108710 h 1379220"/>
              <a:gd name="connsiteX12" fmla="*/ 95250 w 224919"/>
              <a:gd name="connsiteY12" fmla="*/ 1074420 h 1379220"/>
              <a:gd name="connsiteX13" fmla="*/ 83820 w 224919"/>
              <a:gd name="connsiteY13" fmla="*/ 1040130 h 1379220"/>
              <a:gd name="connsiteX14" fmla="*/ 80010 w 224919"/>
              <a:gd name="connsiteY14" fmla="*/ 1028700 h 1379220"/>
              <a:gd name="connsiteX15" fmla="*/ 76200 w 224919"/>
              <a:gd name="connsiteY15" fmla="*/ 1017270 h 1379220"/>
              <a:gd name="connsiteX16" fmla="*/ 60960 w 224919"/>
              <a:gd name="connsiteY16" fmla="*/ 994410 h 1379220"/>
              <a:gd name="connsiteX17" fmla="*/ 57150 w 224919"/>
              <a:gd name="connsiteY17" fmla="*/ 982980 h 1379220"/>
              <a:gd name="connsiteX18" fmla="*/ 41910 w 224919"/>
              <a:gd name="connsiteY18" fmla="*/ 960120 h 1379220"/>
              <a:gd name="connsiteX19" fmla="*/ 34290 w 224919"/>
              <a:gd name="connsiteY19" fmla="*/ 948690 h 1379220"/>
              <a:gd name="connsiteX20" fmla="*/ 26670 w 224919"/>
              <a:gd name="connsiteY20" fmla="*/ 937260 h 1379220"/>
              <a:gd name="connsiteX21" fmla="*/ 15240 w 224919"/>
              <a:gd name="connsiteY21" fmla="*/ 902970 h 1379220"/>
              <a:gd name="connsiteX22" fmla="*/ 3810 w 224919"/>
              <a:gd name="connsiteY22" fmla="*/ 868680 h 1379220"/>
              <a:gd name="connsiteX23" fmla="*/ 0 w 224919"/>
              <a:gd name="connsiteY23" fmla="*/ 857250 h 1379220"/>
              <a:gd name="connsiteX24" fmla="*/ 3810 w 224919"/>
              <a:gd name="connsiteY24" fmla="*/ 811530 h 1379220"/>
              <a:gd name="connsiteX25" fmla="*/ 11430 w 224919"/>
              <a:gd name="connsiteY25" fmla="*/ 788670 h 1379220"/>
              <a:gd name="connsiteX26" fmla="*/ 30480 w 224919"/>
              <a:gd name="connsiteY26" fmla="*/ 754380 h 1379220"/>
              <a:gd name="connsiteX27" fmla="*/ 38100 w 224919"/>
              <a:gd name="connsiteY27" fmla="*/ 742950 h 1379220"/>
              <a:gd name="connsiteX28" fmla="*/ 45720 w 224919"/>
              <a:gd name="connsiteY28" fmla="*/ 731520 h 1379220"/>
              <a:gd name="connsiteX29" fmla="*/ 57150 w 224919"/>
              <a:gd name="connsiteY29" fmla="*/ 720090 h 1379220"/>
              <a:gd name="connsiteX30" fmla="*/ 68580 w 224919"/>
              <a:gd name="connsiteY30" fmla="*/ 712470 h 1379220"/>
              <a:gd name="connsiteX31" fmla="*/ 72390 w 224919"/>
              <a:gd name="connsiteY31" fmla="*/ 701040 h 1379220"/>
              <a:gd name="connsiteX32" fmla="*/ 87630 w 224919"/>
              <a:gd name="connsiteY32" fmla="*/ 678180 h 1379220"/>
              <a:gd name="connsiteX33" fmla="*/ 102870 w 224919"/>
              <a:gd name="connsiteY33" fmla="*/ 655320 h 1379220"/>
              <a:gd name="connsiteX34" fmla="*/ 110490 w 224919"/>
              <a:gd name="connsiteY34" fmla="*/ 643890 h 1379220"/>
              <a:gd name="connsiteX35" fmla="*/ 118110 w 224919"/>
              <a:gd name="connsiteY35" fmla="*/ 632460 h 1379220"/>
              <a:gd name="connsiteX36" fmla="*/ 125730 w 224919"/>
              <a:gd name="connsiteY36" fmla="*/ 605790 h 1379220"/>
              <a:gd name="connsiteX37" fmla="*/ 114300 w 224919"/>
              <a:gd name="connsiteY37" fmla="*/ 365760 h 1379220"/>
              <a:gd name="connsiteX38" fmla="*/ 106680 w 224919"/>
              <a:gd name="connsiteY38" fmla="*/ 320040 h 1379220"/>
              <a:gd name="connsiteX39" fmla="*/ 95250 w 224919"/>
              <a:gd name="connsiteY39" fmla="*/ 297180 h 1379220"/>
              <a:gd name="connsiteX40" fmla="*/ 87630 w 224919"/>
              <a:gd name="connsiteY40" fmla="*/ 274320 h 1379220"/>
              <a:gd name="connsiteX41" fmla="*/ 76200 w 224919"/>
              <a:gd name="connsiteY41" fmla="*/ 251460 h 1379220"/>
              <a:gd name="connsiteX42" fmla="*/ 64770 w 224919"/>
              <a:gd name="connsiteY42" fmla="*/ 228600 h 1379220"/>
              <a:gd name="connsiteX43" fmla="*/ 72390 w 224919"/>
              <a:gd name="connsiteY43" fmla="*/ 163830 h 1379220"/>
              <a:gd name="connsiteX44" fmla="*/ 80010 w 224919"/>
              <a:gd name="connsiteY44" fmla="*/ 137160 h 1379220"/>
              <a:gd name="connsiteX45" fmla="*/ 91440 w 224919"/>
              <a:gd name="connsiteY45" fmla="*/ 125730 h 1379220"/>
              <a:gd name="connsiteX46" fmla="*/ 110490 w 224919"/>
              <a:gd name="connsiteY46" fmla="*/ 106680 h 1379220"/>
              <a:gd name="connsiteX47" fmla="*/ 133350 w 224919"/>
              <a:gd name="connsiteY47" fmla="*/ 99060 h 1379220"/>
              <a:gd name="connsiteX48" fmla="*/ 144780 w 224919"/>
              <a:gd name="connsiteY48" fmla="*/ 91440 h 1379220"/>
              <a:gd name="connsiteX49" fmla="*/ 167640 w 224919"/>
              <a:gd name="connsiteY49" fmla="*/ 83820 h 1379220"/>
              <a:gd name="connsiteX50" fmla="*/ 201930 w 224919"/>
              <a:gd name="connsiteY50" fmla="*/ 64770 h 1379220"/>
              <a:gd name="connsiteX51" fmla="*/ 217170 w 224919"/>
              <a:gd name="connsiteY51" fmla="*/ 0 h 1379220"/>
              <a:gd name="connsiteX0" fmla="*/ 60960 w 243840"/>
              <a:gd name="connsiteY0" fmla="*/ 1379220 h 1379220"/>
              <a:gd name="connsiteX1" fmla="*/ 95250 w 243840"/>
              <a:gd name="connsiteY1" fmla="*/ 1360170 h 1379220"/>
              <a:gd name="connsiteX2" fmla="*/ 106680 w 243840"/>
              <a:gd name="connsiteY2" fmla="*/ 1352550 h 1379220"/>
              <a:gd name="connsiteX3" fmla="*/ 110490 w 243840"/>
              <a:gd name="connsiteY3" fmla="*/ 1341120 h 1379220"/>
              <a:gd name="connsiteX4" fmla="*/ 125730 w 243840"/>
              <a:gd name="connsiteY4" fmla="*/ 1318260 h 1379220"/>
              <a:gd name="connsiteX5" fmla="*/ 133350 w 243840"/>
              <a:gd name="connsiteY5" fmla="*/ 1295400 h 1379220"/>
              <a:gd name="connsiteX6" fmla="*/ 137160 w 243840"/>
              <a:gd name="connsiteY6" fmla="*/ 1283970 h 1379220"/>
              <a:gd name="connsiteX7" fmla="*/ 133350 w 243840"/>
              <a:gd name="connsiteY7" fmla="*/ 1203960 h 1379220"/>
              <a:gd name="connsiteX8" fmla="*/ 125730 w 243840"/>
              <a:gd name="connsiteY8" fmla="*/ 1169670 h 1379220"/>
              <a:gd name="connsiteX9" fmla="*/ 118110 w 243840"/>
              <a:gd name="connsiteY9" fmla="*/ 1146810 h 1379220"/>
              <a:gd name="connsiteX10" fmla="*/ 114300 w 243840"/>
              <a:gd name="connsiteY10" fmla="*/ 1131570 h 1379220"/>
              <a:gd name="connsiteX11" fmla="*/ 106680 w 243840"/>
              <a:gd name="connsiteY11" fmla="*/ 1108710 h 1379220"/>
              <a:gd name="connsiteX12" fmla="*/ 95250 w 243840"/>
              <a:gd name="connsiteY12" fmla="*/ 1074420 h 1379220"/>
              <a:gd name="connsiteX13" fmla="*/ 83820 w 243840"/>
              <a:gd name="connsiteY13" fmla="*/ 1040130 h 1379220"/>
              <a:gd name="connsiteX14" fmla="*/ 80010 w 243840"/>
              <a:gd name="connsiteY14" fmla="*/ 1028700 h 1379220"/>
              <a:gd name="connsiteX15" fmla="*/ 76200 w 243840"/>
              <a:gd name="connsiteY15" fmla="*/ 1017270 h 1379220"/>
              <a:gd name="connsiteX16" fmla="*/ 60960 w 243840"/>
              <a:gd name="connsiteY16" fmla="*/ 994410 h 1379220"/>
              <a:gd name="connsiteX17" fmla="*/ 57150 w 243840"/>
              <a:gd name="connsiteY17" fmla="*/ 982980 h 1379220"/>
              <a:gd name="connsiteX18" fmla="*/ 41910 w 243840"/>
              <a:gd name="connsiteY18" fmla="*/ 960120 h 1379220"/>
              <a:gd name="connsiteX19" fmla="*/ 34290 w 243840"/>
              <a:gd name="connsiteY19" fmla="*/ 948690 h 1379220"/>
              <a:gd name="connsiteX20" fmla="*/ 26670 w 243840"/>
              <a:gd name="connsiteY20" fmla="*/ 937260 h 1379220"/>
              <a:gd name="connsiteX21" fmla="*/ 15240 w 243840"/>
              <a:gd name="connsiteY21" fmla="*/ 902970 h 1379220"/>
              <a:gd name="connsiteX22" fmla="*/ 3810 w 243840"/>
              <a:gd name="connsiteY22" fmla="*/ 868680 h 1379220"/>
              <a:gd name="connsiteX23" fmla="*/ 0 w 243840"/>
              <a:gd name="connsiteY23" fmla="*/ 857250 h 1379220"/>
              <a:gd name="connsiteX24" fmla="*/ 3810 w 243840"/>
              <a:gd name="connsiteY24" fmla="*/ 811530 h 1379220"/>
              <a:gd name="connsiteX25" fmla="*/ 11430 w 243840"/>
              <a:gd name="connsiteY25" fmla="*/ 788670 h 1379220"/>
              <a:gd name="connsiteX26" fmla="*/ 30480 w 243840"/>
              <a:gd name="connsiteY26" fmla="*/ 754380 h 1379220"/>
              <a:gd name="connsiteX27" fmla="*/ 38100 w 243840"/>
              <a:gd name="connsiteY27" fmla="*/ 742950 h 1379220"/>
              <a:gd name="connsiteX28" fmla="*/ 45720 w 243840"/>
              <a:gd name="connsiteY28" fmla="*/ 731520 h 1379220"/>
              <a:gd name="connsiteX29" fmla="*/ 57150 w 243840"/>
              <a:gd name="connsiteY29" fmla="*/ 720090 h 1379220"/>
              <a:gd name="connsiteX30" fmla="*/ 68580 w 243840"/>
              <a:gd name="connsiteY30" fmla="*/ 712470 h 1379220"/>
              <a:gd name="connsiteX31" fmla="*/ 72390 w 243840"/>
              <a:gd name="connsiteY31" fmla="*/ 701040 h 1379220"/>
              <a:gd name="connsiteX32" fmla="*/ 87630 w 243840"/>
              <a:gd name="connsiteY32" fmla="*/ 678180 h 1379220"/>
              <a:gd name="connsiteX33" fmla="*/ 102870 w 243840"/>
              <a:gd name="connsiteY33" fmla="*/ 655320 h 1379220"/>
              <a:gd name="connsiteX34" fmla="*/ 110490 w 243840"/>
              <a:gd name="connsiteY34" fmla="*/ 643890 h 1379220"/>
              <a:gd name="connsiteX35" fmla="*/ 118110 w 243840"/>
              <a:gd name="connsiteY35" fmla="*/ 632460 h 1379220"/>
              <a:gd name="connsiteX36" fmla="*/ 243840 w 243840"/>
              <a:gd name="connsiteY36" fmla="*/ 544830 h 1379220"/>
              <a:gd name="connsiteX37" fmla="*/ 114300 w 243840"/>
              <a:gd name="connsiteY37" fmla="*/ 365760 h 1379220"/>
              <a:gd name="connsiteX38" fmla="*/ 106680 w 243840"/>
              <a:gd name="connsiteY38" fmla="*/ 320040 h 1379220"/>
              <a:gd name="connsiteX39" fmla="*/ 95250 w 243840"/>
              <a:gd name="connsiteY39" fmla="*/ 297180 h 1379220"/>
              <a:gd name="connsiteX40" fmla="*/ 87630 w 243840"/>
              <a:gd name="connsiteY40" fmla="*/ 274320 h 1379220"/>
              <a:gd name="connsiteX41" fmla="*/ 76200 w 243840"/>
              <a:gd name="connsiteY41" fmla="*/ 251460 h 1379220"/>
              <a:gd name="connsiteX42" fmla="*/ 64770 w 243840"/>
              <a:gd name="connsiteY42" fmla="*/ 228600 h 1379220"/>
              <a:gd name="connsiteX43" fmla="*/ 72390 w 243840"/>
              <a:gd name="connsiteY43" fmla="*/ 163830 h 1379220"/>
              <a:gd name="connsiteX44" fmla="*/ 80010 w 243840"/>
              <a:gd name="connsiteY44" fmla="*/ 137160 h 1379220"/>
              <a:gd name="connsiteX45" fmla="*/ 91440 w 243840"/>
              <a:gd name="connsiteY45" fmla="*/ 125730 h 1379220"/>
              <a:gd name="connsiteX46" fmla="*/ 110490 w 243840"/>
              <a:gd name="connsiteY46" fmla="*/ 106680 h 1379220"/>
              <a:gd name="connsiteX47" fmla="*/ 133350 w 243840"/>
              <a:gd name="connsiteY47" fmla="*/ 99060 h 1379220"/>
              <a:gd name="connsiteX48" fmla="*/ 144780 w 243840"/>
              <a:gd name="connsiteY48" fmla="*/ 91440 h 1379220"/>
              <a:gd name="connsiteX49" fmla="*/ 167640 w 243840"/>
              <a:gd name="connsiteY49" fmla="*/ 83820 h 1379220"/>
              <a:gd name="connsiteX50" fmla="*/ 201930 w 243840"/>
              <a:gd name="connsiteY50" fmla="*/ 64770 h 1379220"/>
              <a:gd name="connsiteX51" fmla="*/ 217170 w 243840"/>
              <a:gd name="connsiteY51" fmla="*/ 0 h 1379220"/>
              <a:gd name="connsiteX0" fmla="*/ 60960 w 243840"/>
              <a:gd name="connsiteY0" fmla="*/ 1379220 h 1379220"/>
              <a:gd name="connsiteX1" fmla="*/ 91439 w 243840"/>
              <a:gd name="connsiteY1" fmla="*/ 1306830 h 1379220"/>
              <a:gd name="connsiteX2" fmla="*/ 95250 w 243840"/>
              <a:gd name="connsiteY2" fmla="*/ 1360170 h 1379220"/>
              <a:gd name="connsiteX3" fmla="*/ 106680 w 243840"/>
              <a:gd name="connsiteY3" fmla="*/ 1352550 h 1379220"/>
              <a:gd name="connsiteX4" fmla="*/ 110490 w 243840"/>
              <a:gd name="connsiteY4" fmla="*/ 1341120 h 1379220"/>
              <a:gd name="connsiteX5" fmla="*/ 125730 w 243840"/>
              <a:gd name="connsiteY5" fmla="*/ 1318260 h 1379220"/>
              <a:gd name="connsiteX6" fmla="*/ 133350 w 243840"/>
              <a:gd name="connsiteY6" fmla="*/ 1295400 h 1379220"/>
              <a:gd name="connsiteX7" fmla="*/ 137160 w 243840"/>
              <a:gd name="connsiteY7" fmla="*/ 1283970 h 1379220"/>
              <a:gd name="connsiteX8" fmla="*/ 133350 w 243840"/>
              <a:gd name="connsiteY8" fmla="*/ 1203960 h 1379220"/>
              <a:gd name="connsiteX9" fmla="*/ 125730 w 243840"/>
              <a:gd name="connsiteY9" fmla="*/ 1169670 h 1379220"/>
              <a:gd name="connsiteX10" fmla="*/ 118110 w 243840"/>
              <a:gd name="connsiteY10" fmla="*/ 1146810 h 1379220"/>
              <a:gd name="connsiteX11" fmla="*/ 114300 w 243840"/>
              <a:gd name="connsiteY11" fmla="*/ 1131570 h 1379220"/>
              <a:gd name="connsiteX12" fmla="*/ 106680 w 243840"/>
              <a:gd name="connsiteY12" fmla="*/ 1108710 h 1379220"/>
              <a:gd name="connsiteX13" fmla="*/ 95250 w 243840"/>
              <a:gd name="connsiteY13" fmla="*/ 1074420 h 1379220"/>
              <a:gd name="connsiteX14" fmla="*/ 83820 w 243840"/>
              <a:gd name="connsiteY14" fmla="*/ 1040130 h 1379220"/>
              <a:gd name="connsiteX15" fmla="*/ 80010 w 243840"/>
              <a:gd name="connsiteY15" fmla="*/ 1028700 h 1379220"/>
              <a:gd name="connsiteX16" fmla="*/ 76200 w 243840"/>
              <a:gd name="connsiteY16" fmla="*/ 1017270 h 1379220"/>
              <a:gd name="connsiteX17" fmla="*/ 60960 w 243840"/>
              <a:gd name="connsiteY17" fmla="*/ 994410 h 1379220"/>
              <a:gd name="connsiteX18" fmla="*/ 57150 w 243840"/>
              <a:gd name="connsiteY18" fmla="*/ 982980 h 1379220"/>
              <a:gd name="connsiteX19" fmla="*/ 41910 w 243840"/>
              <a:gd name="connsiteY19" fmla="*/ 960120 h 1379220"/>
              <a:gd name="connsiteX20" fmla="*/ 34290 w 243840"/>
              <a:gd name="connsiteY20" fmla="*/ 948690 h 1379220"/>
              <a:gd name="connsiteX21" fmla="*/ 26670 w 243840"/>
              <a:gd name="connsiteY21" fmla="*/ 937260 h 1379220"/>
              <a:gd name="connsiteX22" fmla="*/ 15240 w 243840"/>
              <a:gd name="connsiteY22" fmla="*/ 902970 h 1379220"/>
              <a:gd name="connsiteX23" fmla="*/ 3810 w 243840"/>
              <a:gd name="connsiteY23" fmla="*/ 868680 h 1379220"/>
              <a:gd name="connsiteX24" fmla="*/ 0 w 243840"/>
              <a:gd name="connsiteY24" fmla="*/ 857250 h 1379220"/>
              <a:gd name="connsiteX25" fmla="*/ 3810 w 243840"/>
              <a:gd name="connsiteY25" fmla="*/ 811530 h 1379220"/>
              <a:gd name="connsiteX26" fmla="*/ 11430 w 243840"/>
              <a:gd name="connsiteY26" fmla="*/ 788670 h 1379220"/>
              <a:gd name="connsiteX27" fmla="*/ 30480 w 243840"/>
              <a:gd name="connsiteY27" fmla="*/ 754380 h 1379220"/>
              <a:gd name="connsiteX28" fmla="*/ 38100 w 243840"/>
              <a:gd name="connsiteY28" fmla="*/ 742950 h 1379220"/>
              <a:gd name="connsiteX29" fmla="*/ 45720 w 243840"/>
              <a:gd name="connsiteY29" fmla="*/ 731520 h 1379220"/>
              <a:gd name="connsiteX30" fmla="*/ 57150 w 243840"/>
              <a:gd name="connsiteY30" fmla="*/ 720090 h 1379220"/>
              <a:gd name="connsiteX31" fmla="*/ 68580 w 243840"/>
              <a:gd name="connsiteY31" fmla="*/ 712470 h 1379220"/>
              <a:gd name="connsiteX32" fmla="*/ 72390 w 243840"/>
              <a:gd name="connsiteY32" fmla="*/ 701040 h 1379220"/>
              <a:gd name="connsiteX33" fmla="*/ 87630 w 243840"/>
              <a:gd name="connsiteY33" fmla="*/ 678180 h 1379220"/>
              <a:gd name="connsiteX34" fmla="*/ 102870 w 243840"/>
              <a:gd name="connsiteY34" fmla="*/ 655320 h 1379220"/>
              <a:gd name="connsiteX35" fmla="*/ 110490 w 243840"/>
              <a:gd name="connsiteY35" fmla="*/ 643890 h 1379220"/>
              <a:gd name="connsiteX36" fmla="*/ 118110 w 243840"/>
              <a:gd name="connsiteY36" fmla="*/ 632460 h 1379220"/>
              <a:gd name="connsiteX37" fmla="*/ 243840 w 243840"/>
              <a:gd name="connsiteY37" fmla="*/ 544830 h 1379220"/>
              <a:gd name="connsiteX38" fmla="*/ 114300 w 243840"/>
              <a:gd name="connsiteY38" fmla="*/ 365760 h 1379220"/>
              <a:gd name="connsiteX39" fmla="*/ 106680 w 243840"/>
              <a:gd name="connsiteY39" fmla="*/ 320040 h 1379220"/>
              <a:gd name="connsiteX40" fmla="*/ 95250 w 243840"/>
              <a:gd name="connsiteY40" fmla="*/ 297180 h 1379220"/>
              <a:gd name="connsiteX41" fmla="*/ 87630 w 243840"/>
              <a:gd name="connsiteY41" fmla="*/ 274320 h 1379220"/>
              <a:gd name="connsiteX42" fmla="*/ 76200 w 243840"/>
              <a:gd name="connsiteY42" fmla="*/ 251460 h 1379220"/>
              <a:gd name="connsiteX43" fmla="*/ 64770 w 243840"/>
              <a:gd name="connsiteY43" fmla="*/ 228600 h 1379220"/>
              <a:gd name="connsiteX44" fmla="*/ 72390 w 243840"/>
              <a:gd name="connsiteY44" fmla="*/ 163830 h 1379220"/>
              <a:gd name="connsiteX45" fmla="*/ 80010 w 243840"/>
              <a:gd name="connsiteY45" fmla="*/ 137160 h 1379220"/>
              <a:gd name="connsiteX46" fmla="*/ 91440 w 243840"/>
              <a:gd name="connsiteY46" fmla="*/ 125730 h 1379220"/>
              <a:gd name="connsiteX47" fmla="*/ 110490 w 243840"/>
              <a:gd name="connsiteY47" fmla="*/ 106680 h 1379220"/>
              <a:gd name="connsiteX48" fmla="*/ 133350 w 243840"/>
              <a:gd name="connsiteY48" fmla="*/ 99060 h 1379220"/>
              <a:gd name="connsiteX49" fmla="*/ 144780 w 243840"/>
              <a:gd name="connsiteY49" fmla="*/ 91440 h 1379220"/>
              <a:gd name="connsiteX50" fmla="*/ 167640 w 243840"/>
              <a:gd name="connsiteY50" fmla="*/ 83820 h 1379220"/>
              <a:gd name="connsiteX51" fmla="*/ 201930 w 243840"/>
              <a:gd name="connsiteY51" fmla="*/ 64770 h 1379220"/>
              <a:gd name="connsiteX52" fmla="*/ 217170 w 243840"/>
              <a:gd name="connsiteY52" fmla="*/ 0 h 1379220"/>
              <a:gd name="connsiteX0" fmla="*/ 60960 w 243840"/>
              <a:gd name="connsiteY0" fmla="*/ 1379220 h 1379220"/>
              <a:gd name="connsiteX1" fmla="*/ 95250 w 243840"/>
              <a:gd name="connsiteY1" fmla="*/ 1360170 h 1379220"/>
              <a:gd name="connsiteX2" fmla="*/ 106680 w 243840"/>
              <a:gd name="connsiteY2" fmla="*/ 1352550 h 1379220"/>
              <a:gd name="connsiteX3" fmla="*/ 110490 w 243840"/>
              <a:gd name="connsiteY3" fmla="*/ 1341120 h 1379220"/>
              <a:gd name="connsiteX4" fmla="*/ 125730 w 243840"/>
              <a:gd name="connsiteY4" fmla="*/ 1318260 h 1379220"/>
              <a:gd name="connsiteX5" fmla="*/ 133350 w 243840"/>
              <a:gd name="connsiteY5" fmla="*/ 1295400 h 1379220"/>
              <a:gd name="connsiteX6" fmla="*/ 137160 w 243840"/>
              <a:gd name="connsiteY6" fmla="*/ 1283970 h 1379220"/>
              <a:gd name="connsiteX7" fmla="*/ 133350 w 243840"/>
              <a:gd name="connsiteY7" fmla="*/ 1203960 h 1379220"/>
              <a:gd name="connsiteX8" fmla="*/ 125730 w 243840"/>
              <a:gd name="connsiteY8" fmla="*/ 1169670 h 1379220"/>
              <a:gd name="connsiteX9" fmla="*/ 118110 w 243840"/>
              <a:gd name="connsiteY9" fmla="*/ 1146810 h 1379220"/>
              <a:gd name="connsiteX10" fmla="*/ 114300 w 243840"/>
              <a:gd name="connsiteY10" fmla="*/ 1131570 h 1379220"/>
              <a:gd name="connsiteX11" fmla="*/ 106680 w 243840"/>
              <a:gd name="connsiteY11" fmla="*/ 1108710 h 1379220"/>
              <a:gd name="connsiteX12" fmla="*/ 95250 w 243840"/>
              <a:gd name="connsiteY12" fmla="*/ 1074420 h 1379220"/>
              <a:gd name="connsiteX13" fmla="*/ 83820 w 243840"/>
              <a:gd name="connsiteY13" fmla="*/ 1040130 h 1379220"/>
              <a:gd name="connsiteX14" fmla="*/ 80010 w 243840"/>
              <a:gd name="connsiteY14" fmla="*/ 1028700 h 1379220"/>
              <a:gd name="connsiteX15" fmla="*/ 76200 w 243840"/>
              <a:gd name="connsiteY15" fmla="*/ 1017270 h 1379220"/>
              <a:gd name="connsiteX16" fmla="*/ 60960 w 243840"/>
              <a:gd name="connsiteY16" fmla="*/ 994410 h 1379220"/>
              <a:gd name="connsiteX17" fmla="*/ 57150 w 243840"/>
              <a:gd name="connsiteY17" fmla="*/ 982980 h 1379220"/>
              <a:gd name="connsiteX18" fmla="*/ 41910 w 243840"/>
              <a:gd name="connsiteY18" fmla="*/ 960120 h 1379220"/>
              <a:gd name="connsiteX19" fmla="*/ 34290 w 243840"/>
              <a:gd name="connsiteY19" fmla="*/ 948690 h 1379220"/>
              <a:gd name="connsiteX20" fmla="*/ 26670 w 243840"/>
              <a:gd name="connsiteY20" fmla="*/ 937260 h 1379220"/>
              <a:gd name="connsiteX21" fmla="*/ 15240 w 243840"/>
              <a:gd name="connsiteY21" fmla="*/ 902970 h 1379220"/>
              <a:gd name="connsiteX22" fmla="*/ 3810 w 243840"/>
              <a:gd name="connsiteY22" fmla="*/ 868680 h 1379220"/>
              <a:gd name="connsiteX23" fmla="*/ 0 w 243840"/>
              <a:gd name="connsiteY23" fmla="*/ 857250 h 1379220"/>
              <a:gd name="connsiteX24" fmla="*/ 3810 w 243840"/>
              <a:gd name="connsiteY24" fmla="*/ 811530 h 1379220"/>
              <a:gd name="connsiteX25" fmla="*/ 11430 w 243840"/>
              <a:gd name="connsiteY25" fmla="*/ 788670 h 1379220"/>
              <a:gd name="connsiteX26" fmla="*/ 30480 w 243840"/>
              <a:gd name="connsiteY26" fmla="*/ 754380 h 1379220"/>
              <a:gd name="connsiteX27" fmla="*/ 38100 w 243840"/>
              <a:gd name="connsiteY27" fmla="*/ 742950 h 1379220"/>
              <a:gd name="connsiteX28" fmla="*/ 45720 w 243840"/>
              <a:gd name="connsiteY28" fmla="*/ 731520 h 1379220"/>
              <a:gd name="connsiteX29" fmla="*/ 57150 w 243840"/>
              <a:gd name="connsiteY29" fmla="*/ 720090 h 1379220"/>
              <a:gd name="connsiteX30" fmla="*/ 68580 w 243840"/>
              <a:gd name="connsiteY30" fmla="*/ 712470 h 1379220"/>
              <a:gd name="connsiteX31" fmla="*/ 72390 w 243840"/>
              <a:gd name="connsiteY31" fmla="*/ 701040 h 1379220"/>
              <a:gd name="connsiteX32" fmla="*/ 87630 w 243840"/>
              <a:gd name="connsiteY32" fmla="*/ 678180 h 1379220"/>
              <a:gd name="connsiteX33" fmla="*/ 102870 w 243840"/>
              <a:gd name="connsiteY33" fmla="*/ 655320 h 1379220"/>
              <a:gd name="connsiteX34" fmla="*/ 110490 w 243840"/>
              <a:gd name="connsiteY34" fmla="*/ 643890 h 1379220"/>
              <a:gd name="connsiteX35" fmla="*/ 118110 w 243840"/>
              <a:gd name="connsiteY35" fmla="*/ 632460 h 1379220"/>
              <a:gd name="connsiteX36" fmla="*/ 243840 w 243840"/>
              <a:gd name="connsiteY36" fmla="*/ 544830 h 1379220"/>
              <a:gd name="connsiteX37" fmla="*/ 114300 w 243840"/>
              <a:gd name="connsiteY37" fmla="*/ 365760 h 1379220"/>
              <a:gd name="connsiteX38" fmla="*/ 106680 w 243840"/>
              <a:gd name="connsiteY38" fmla="*/ 320040 h 1379220"/>
              <a:gd name="connsiteX39" fmla="*/ 95250 w 243840"/>
              <a:gd name="connsiteY39" fmla="*/ 297180 h 1379220"/>
              <a:gd name="connsiteX40" fmla="*/ 87630 w 243840"/>
              <a:gd name="connsiteY40" fmla="*/ 274320 h 1379220"/>
              <a:gd name="connsiteX41" fmla="*/ 76200 w 243840"/>
              <a:gd name="connsiteY41" fmla="*/ 251460 h 1379220"/>
              <a:gd name="connsiteX42" fmla="*/ 64770 w 243840"/>
              <a:gd name="connsiteY42" fmla="*/ 228600 h 1379220"/>
              <a:gd name="connsiteX43" fmla="*/ 72390 w 243840"/>
              <a:gd name="connsiteY43" fmla="*/ 163830 h 1379220"/>
              <a:gd name="connsiteX44" fmla="*/ 80010 w 243840"/>
              <a:gd name="connsiteY44" fmla="*/ 137160 h 1379220"/>
              <a:gd name="connsiteX45" fmla="*/ 91440 w 243840"/>
              <a:gd name="connsiteY45" fmla="*/ 125730 h 1379220"/>
              <a:gd name="connsiteX46" fmla="*/ 110490 w 243840"/>
              <a:gd name="connsiteY46" fmla="*/ 106680 h 1379220"/>
              <a:gd name="connsiteX47" fmla="*/ 133350 w 243840"/>
              <a:gd name="connsiteY47" fmla="*/ 99060 h 1379220"/>
              <a:gd name="connsiteX48" fmla="*/ 144780 w 243840"/>
              <a:gd name="connsiteY48" fmla="*/ 91440 h 1379220"/>
              <a:gd name="connsiteX49" fmla="*/ 167640 w 243840"/>
              <a:gd name="connsiteY49" fmla="*/ 83820 h 1379220"/>
              <a:gd name="connsiteX50" fmla="*/ 201930 w 243840"/>
              <a:gd name="connsiteY50" fmla="*/ 64770 h 1379220"/>
              <a:gd name="connsiteX51" fmla="*/ 217170 w 243840"/>
              <a:gd name="connsiteY51" fmla="*/ 0 h 1379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43840" h="1379220">
                <a:moveTo>
                  <a:pt x="60960" y="1379220"/>
                </a:moveTo>
                <a:lnTo>
                  <a:pt x="95250" y="1360170"/>
                </a:lnTo>
                <a:lnTo>
                  <a:pt x="106680" y="1352550"/>
                </a:lnTo>
                <a:cubicBezTo>
                  <a:pt x="107950" y="1348740"/>
                  <a:pt x="108540" y="1344631"/>
                  <a:pt x="110490" y="1341120"/>
                </a:cubicBezTo>
                <a:cubicBezTo>
                  <a:pt x="114938" y="1333114"/>
                  <a:pt x="122834" y="1326948"/>
                  <a:pt x="125730" y="1318260"/>
                </a:cubicBezTo>
                <a:lnTo>
                  <a:pt x="133350" y="1295400"/>
                </a:lnTo>
                <a:lnTo>
                  <a:pt x="137160" y="1283970"/>
                </a:lnTo>
                <a:cubicBezTo>
                  <a:pt x="135890" y="1257300"/>
                  <a:pt x="135398" y="1230582"/>
                  <a:pt x="133350" y="1203960"/>
                </a:cubicBezTo>
                <a:cubicBezTo>
                  <a:pt x="132975" y="1199084"/>
                  <a:pt x="127503" y="1175579"/>
                  <a:pt x="125730" y="1169670"/>
                </a:cubicBezTo>
                <a:cubicBezTo>
                  <a:pt x="123422" y="1161977"/>
                  <a:pt x="120058" y="1154602"/>
                  <a:pt x="118110" y="1146810"/>
                </a:cubicBezTo>
                <a:cubicBezTo>
                  <a:pt x="116840" y="1141730"/>
                  <a:pt x="115805" y="1136586"/>
                  <a:pt x="114300" y="1131570"/>
                </a:cubicBezTo>
                <a:cubicBezTo>
                  <a:pt x="111992" y="1123877"/>
                  <a:pt x="109220" y="1116330"/>
                  <a:pt x="106680" y="1108710"/>
                </a:cubicBezTo>
                <a:lnTo>
                  <a:pt x="95250" y="1074420"/>
                </a:lnTo>
                <a:lnTo>
                  <a:pt x="83820" y="1040130"/>
                </a:lnTo>
                <a:lnTo>
                  <a:pt x="80010" y="1028700"/>
                </a:lnTo>
                <a:cubicBezTo>
                  <a:pt x="78740" y="1024890"/>
                  <a:pt x="78428" y="1020612"/>
                  <a:pt x="76200" y="1017270"/>
                </a:cubicBezTo>
                <a:cubicBezTo>
                  <a:pt x="71120" y="1009650"/>
                  <a:pt x="63856" y="1003098"/>
                  <a:pt x="60960" y="994410"/>
                </a:cubicBezTo>
                <a:cubicBezTo>
                  <a:pt x="59690" y="990600"/>
                  <a:pt x="59100" y="986491"/>
                  <a:pt x="57150" y="982980"/>
                </a:cubicBezTo>
                <a:cubicBezTo>
                  <a:pt x="52702" y="974974"/>
                  <a:pt x="46990" y="967740"/>
                  <a:pt x="41910" y="960120"/>
                </a:cubicBezTo>
                <a:lnTo>
                  <a:pt x="34290" y="948690"/>
                </a:lnTo>
                <a:cubicBezTo>
                  <a:pt x="31750" y="944880"/>
                  <a:pt x="28118" y="941604"/>
                  <a:pt x="26670" y="937260"/>
                </a:cubicBezTo>
                <a:lnTo>
                  <a:pt x="15240" y="902970"/>
                </a:lnTo>
                <a:lnTo>
                  <a:pt x="3810" y="868680"/>
                </a:lnTo>
                <a:lnTo>
                  <a:pt x="0" y="857250"/>
                </a:lnTo>
                <a:cubicBezTo>
                  <a:pt x="1270" y="842010"/>
                  <a:pt x="1296" y="826615"/>
                  <a:pt x="3810" y="811530"/>
                </a:cubicBezTo>
                <a:cubicBezTo>
                  <a:pt x="5130" y="803607"/>
                  <a:pt x="8890" y="796290"/>
                  <a:pt x="11430" y="788670"/>
                </a:cubicBezTo>
                <a:cubicBezTo>
                  <a:pt x="18136" y="768552"/>
                  <a:pt x="13012" y="780582"/>
                  <a:pt x="30480" y="754380"/>
                </a:cubicBezTo>
                <a:lnTo>
                  <a:pt x="38100" y="742950"/>
                </a:lnTo>
                <a:cubicBezTo>
                  <a:pt x="40640" y="739140"/>
                  <a:pt x="42482" y="734758"/>
                  <a:pt x="45720" y="731520"/>
                </a:cubicBezTo>
                <a:cubicBezTo>
                  <a:pt x="49530" y="727710"/>
                  <a:pt x="53011" y="723539"/>
                  <a:pt x="57150" y="720090"/>
                </a:cubicBezTo>
                <a:cubicBezTo>
                  <a:pt x="60668" y="717159"/>
                  <a:pt x="64770" y="715010"/>
                  <a:pt x="68580" y="712470"/>
                </a:cubicBezTo>
                <a:cubicBezTo>
                  <a:pt x="69850" y="708660"/>
                  <a:pt x="70440" y="704551"/>
                  <a:pt x="72390" y="701040"/>
                </a:cubicBezTo>
                <a:cubicBezTo>
                  <a:pt x="76838" y="693034"/>
                  <a:pt x="82550" y="685800"/>
                  <a:pt x="87630" y="678180"/>
                </a:cubicBezTo>
                <a:lnTo>
                  <a:pt x="102870" y="655320"/>
                </a:lnTo>
                <a:lnTo>
                  <a:pt x="110490" y="643890"/>
                </a:lnTo>
                <a:cubicBezTo>
                  <a:pt x="113030" y="640080"/>
                  <a:pt x="116662" y="636804"/>
                  <a:pt x="118110" y="632460"/>
                </a:cubicBezTo>
                <a:cubicBezTo>
                  <a:pt x="123576" y="616062"/>
                  <a:pt x="239056" y="563966"/>
                  <a:pt x="243840" y="544830"/>
                </a:cubicBezTo>
                <a:cubicBezTo>
                  <a:pt x="241917" y="464077"/>
                  <a:pt x="125711" y="445635"/>
                  <a:pt x="114300" y="365760"/>
                </a:cubicBezTo>
                <a:cubicBezTo>
                  <a:pt x="112149" y="350706"/>
                  <a:pt x="110394" y="334896"/>
                  <a:pt x="106680" y="320040"/>
                </a:cubicBezTo>
                <a:cubicBezTo>
                  <a:pt x="100725" y="296220"/>
                  <a:pt x="105892" y="321125"/>
                  <a:pt x="95250" y="297180"/>
                </a:cubicBezTo>
                <a:cubicBezTo>
                  <a:pt x="91988" y="289840"/>
                  <a:pt x="92085" y="281003"/>
                  <a:pt x="87630" y="274320"/>
                </a:cubicBezTo>
                <a:cubicBezTo>
                  <a:pt x="65792" y="241563"/>
                  <a:pt x="91974" y="283008"/>
                  <a:pt x="76200" y="251460"/>
                </a:cubicBezTo>
                <a:cubicBezTo>
                  <a:pt x="61428" y="221917"/>
                  <a:pt x="74347" y="257330"/>
                  <a:pt x="64770" y="228600"/>
                </a:cubicBezTo>
                <a:cubicBezTo>
                  <a:pt x="66813" y="208166"/>
                  <a:pt x="68647" y="184418"/>
                  <a:pt x="72390" y="163830"/>
                </a:cubicBezTo>
                <a:cubicBezTo>
                  <a:pt x="72708" y="162084"/>
                  <a:pt x="77970" y="140220"/>
                  <a:pt x="80010" y="137160"/>
                </a:cubicBezTo>
                <a:cubicBezTo>
                  <a:pt x="82999" y="132677"/>
                  <a:pt x="87991" y="129869"/>
                  <a:pt x="91440" y="125730"/>
                </a:cubicBezTo>
                <a:cubicBezTo>
                  <a:pt x="101152" y="114076"/>
                  <a:pt x="95698" y="113254"/>
                  <a:pt x="110490" y="106680"/>
                </a:cubicBezTo>
                <a:cubicBezTo>
                  <a:pt x="117830" y="103418"/>
                  <a:pt x="126667" y="103515"/>
                  <a:pt x="133350" y="99060"/>
                </a:cubicBezTo>
                <a:cubicBezTo>
                  <a:pt x="137160" y="96520"/>
                  <a:pt x="140596" y="93300"/>
                  <a:pt x="144780" y="91440"/>
                </a:cubicBezTo>
                <a:cubicBezTo>
                  <a:pt x="152120" y="88178"/>
                  <a:pt x="160957" y="88275"/>
                  <a:pt x="167640" y="83820"/>
                </a:cubicBezTo>
                <a:cubicBezTo>
                  <a:pt x="193842" y="66352"/>
                  <a:pt x="181812" y="71476"/>
                  <a:pt x="201930" y="64770"/>
                </a:cubicBezTo>
                <a:cubicBezTo>
                  <a:pt x="224919" y="30286"/>
                  <a:pt x="217170" y="51068"/>
                  <a:pt x="217170" y="0"/>
                </a:cubicBezTo>
              </a:path>
            </a:pathLst>
          </a:custGeom>
          <a:ln w="571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Freeform 21"/>
          <p:cNvSpPr/>
          <p:nvPr/>
        </p:nvSpPr>
        <p:spPr>
          <a:xfrm>
            <a:off x="6720840" y="1219200"/>
            <a:ext cx="716280" cy="914400"/>
          </a:xfrm>
          <a:custGeom>
            <a:avLst/>
            <a:gdLst>
              <a:gd name="connsiteX0" fmla="*/ 0 w 716280"/>
              <a:gd name="connsiteY0" fmla="*/ 914400 h 914400"/>
              <a:gd name="connsiteX1" fmla="*/ 11430 w 716280"/>
              <a:gd name="connsiteY1" fmla="*/ 864870 h 914400"/>
              <a:gd name="connsiteX2" fmla="*/ 19050 w 716280"/>
              <a:gd name="connsiteY2" fmla="*/ 853440 h 914400"/>
              <a:gd name="connsiteX3" fmla="*/ 26670 w 716280"/>
              <a:gd name="connsiteY3" fmla="*/ 830580 h 914400"/>
              <a:gd name="connsiteX4" fmla="*/ 34290 w 716280"/>
              <a:gd name="connsiteY4" fmla="*/ 819150 h 914400"/>
              <a:gd name="connsiteX5" fmla="*/ 38100 w 716280"/>
              <a:gd name="connsiteY5" fmla="*/ 807720 h 914400"/>
              <a:gd name="connsiteX6" fmla="*/ 53340 w 716280"/>
              <a:gd name="connsiteY6" fmla="*/ 784860 h 914400"/>
              <a:gd name="connsiteX7" fmla="*/ 60960 w 716280"/>
              <a:gd name="connsiteY7" fmla="*/ 773430 h 914400"/>
              <a:gd name="connsiteX8" fmla="*/ 76200 w 716280"/>
              <a:gd name="connsiteY8" fmla="*/ 750570 h 914400"/>
              <a:gd name="connsiteX9" fmla="*/ 91440 w 716280"/>
              <a:gd name="connsiteY9" fmla="*/ 727710 h 914400"/>
              <a:gd name="connsiteX10" fmla="*/ 114300 w 716280"/>
              <a:gd name="connsiteY10" fmla="*/ 708660 h 914400"/>
              <a:gd name="connsiteX11" fmla="*/ 148590 w 716280"/>
              <a:gd name="connsiteY11" fmla="*/ 689610 h 914400"/>
              <a:gd name="connsiteX12" fmla="*/ 160020 w 716280"/>
              <a:gd name="connsiteY12" fmla="*/ 681990 h 914400"/>
              <a:gd name="connsiteX13" fmla="*/ 171450 w 716280"/>
              <a:gd name="connsiteY13" fmla="*/ 678180 h 914400"/>
              <a:gd name="connsiteX14" fmla="*/ 182880 w 716280"/>
              <a:gd name="connsiteY14" fmla="*/ 670560 h 914400"/>
              <a:gd name="connsiteX15" fmla="*/ 205740 w 716280"/>
              <a:gd name="connsiteY15" fmla="*/ 662940 h 914400"/>
              <a:gd name="connsiteX16" fmla="*/ 217170 w 716280"/>
              <a:gd name="connsiteY16" fmla="*/ 659130 h 914400"/>
              <a:gd name="connsiteX17" fmla="*/ 262890 w 716280"/>
              <a:gd name="connsiteY17" fmla="*/ 628650 h 914400"/>
              <a:gd name="connsiteX18" fmla="*/ 274320 w 716280"/>
              <a:gd name="connsiteY18" fmla="*/ 621030 h 914400"/>
              <a:gd name="connsiteX19" fmla="*/ 285750 w 716280"/>
              <a:gd name="connsiteY19" fmla="*/ 613410 h 914400"/>
              <a:gd name="connsiteX20" fmla="*/ 312420 w 716280"/>
              <a:gd name="connsiteY20" fmla="*/ 590550 h 914400"/>
              <a:gd name="connsiteX21" fmla="*/ 335280 w 716280"/>
              <a:gd name="connsiteY21" fmla="*/ 567690 h 914400"/>
              <a:gd name="connsiteX22" fmla="*/ 346710 w 716280"/>
              <a:gd name="connsiteY22" fmla="*/ 556260 h 914400"/>
              <a:gd name="connsiteX23" fmla="*/ 358140 w 716280"/>
              <a:gd name="connsiteY23" fmla="*/ 548640 h 914400"/>
              <a:gd name="connsiteX24" fmla="*/ 369570 w 716280"/>
              <a:gd name="connsiteY24" fmla="*/ 533400 h 914400"/>
              <a:gd name="connsiteX25" fmla="*/ 392430 w 716280"/>
              <a:gd name="connsiteY25" fmla="*/ 510540 h 914400"/>
              <a:gd name="connsiteX26" fmla="*/ 403860 w 716280"/>
              <a:gd name="connsiteY26" fmla="*/ 499110 h 914400"/>
              <a:gd name="connsiteX27" fmla="*/ 411480 w 716280"/>
              <a:gd name="connsiteY27" fmla="*/ 487680 h 914400"/>
              <a:gd name="connsiteX28" fmla="*/ 422910 w 716280"/>
              <a:gd name="connsiteY28" fmla="*/ 476250 h 914400"/>
              <a:gd name="connsiteX29" fmla="*/ 438150 w 716280"/>
              <a:gd name="connsiteY29" fmla="*/ 453390 h 914400"/>
              <a:gd name="connsiteX30" fmla="*/ 453390 w 716280"/>
              <a:gd name="connsiteY30" fmla="*/ 430530 h 914400"/>
              <a:gd name="connsiteX31" fmla="*/ 461010 w 716280"/>
              <a:gd name="connsiteY31" fmla="*/ 419100 h 914400"/>
              <a:gd name="connsiteX32" fmla="*/ 464820 w 716280"/>
              <a:gd name="connsiteY32" fmla="*/ 407670 h 914400"/>
              <a:gd name="connsiteX33" fmla="*/ 480060 w 716280"/>
              <a:gd name="connsiteY33" fmla="*/ 384810 h 914400"/>
              <a:gd name="connsiteX34" fmla="*/ 487680 w 716280"/>
              <a:gd name="connsiteY34" fmla="*/ 361950 h 914400"/>
              <a:gd name="connsiteX35" fmla="*/ 495300 w 716280"/>
              <a:gd name="connsiteY35" fmla="*/ 350520 h 914400"/>
              <a:gd name="connsiteX36" fmla="*/ 502920 w 716280"/>
              <a:gd name="connsiteY36" fmla="*/ 327660 h 914400"/>
              <a:gd name="connsiteX37" fmla="*/ 510540 w 716280"/>
              <a:gd name="connsiteY37" fmla="*/ 300990 h 914400"/>
              <a:gd name="connsiteX38" fmla="*/ 518160 w 716280"/>
              <a:gd name="connsiteY38" fmla="*/ 236220 h 914400"/>
              <a:gd name="connsiteX39" fmla="*/ 529590 w 716280"/>
              <a:gd name="connsiteY39" fmla="*/ 198120 h 914400"/>
              <a:gd name="connsiteX40" fmla="*/ 533400 w 716280"/>
              <a:gd name="connsiteY40" fmla="*/ 186690 h 914400"/>
              <a:gd name="connsiteX41" fmla="*/ 544830 w 716280"/>
              <a:gd name="connsiteY41" fmla="*/ 148590 h 914400"/>
              <a:gd name="connsiteX42" fmla="*/ 575310 w 716280"/>
              <a:gd name="connsiteY42" fmla="*/ 102870 h 914400"/>
              <a:gd name="connsiteX43" fmla="*/ 582930 w 716280"/>
              <a:gd name="connsiteY43" fmla="*/ 91440 h 914400"/>
              <a:gd name="connsiteX44" fmla="*/ 590550 w 716280"/>
              <a:gd name="connsiteY44" fmla="*/ 80010 h 914400"/>
              <a:gd name="connsiteX45" fmla="*/ 601980 w 716280"/>
              <a:gd name="connsiteY45" fmla="*/ 72390 h 914400"/>
              <a:gd name="connsiteX46" fmla="*/ 636270 w 716280"/>
              <a:gd name="connsiteY46" fmla="*/ 41910 h 914400"/>
              <a:gd name="connsiteX47" fmla="*/ 647700 w 716280"/>
              <a:gd name="connsiteY47" fmla="*/ 38100 h 914400"/>
              <a:gd name="connsiteX48" fmla="*/ 670560 w 716280"/>
              <a:gd name="connsiteY48" fmla="*/ 22860 h 914400"/>
              <a:gd name="connsiteX49" fmla="*/ 681990 w 716280"/>
              <a:gd name="connsiteY49" fmla="*/ 15240 h 914400"/>
              <a:gd name="connsiteX50" fmla="*/ 693420 w 716280"/>
              <a:gd name="connsiteY50" fmla="*/ 11430 h 914400"/>
              <a:gd name="connsiteX51" fmla="*/ 704850 w 716280"/>
              <a:gd name="connsiteY51" fmla="*/ 3810 h 914400"/>
              <a:gd name="connsiteX52" fmla="*/ 716280 w 716280"/>
              <a:gd name="connsiteY52"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16280" h="914400">
                <a:moveTo>
                  <a:pt x="0" y="914400"/>
                </a:moveTo>
                <a:cubicBezTo>
                  <a:pt x="1757" y="902104"/>
                  <a:pt x="3823" y="876281"/>
                  <a:pt x="11430" y="864870"/>
                </a:cubicBezTo>
                <a:cubicBezTo>
                  <a:pt x="13970" y="861060"/>
                  <a:pt x="17190" y="857624"/>
                  <a:pt x="19050" y="853440"/>
                </a:cubicBezTo>
                <a:cubicBezTo>
                  <a:pt x="22312" y="846100"/>
                  <a:pt x="22215" y="837263"/>
                  <a:pt x="26670" y="830580"/>
                </a:cubicBezTo>
                <a:cubicBezTo>
                  <a:pt x="29210" y="826770"/>
                  <a:pt x="32242" y="823246"/>
                  <a:pt x="34290" y="819150"/>
                </a:cubicBezTo>
                <a:cubicBezTo>
                  <a:pt x="36086" y="815558"/>
                  <a:pt x="36150" y="811231"/>
                  <a:pt x="38100" y="807720"/>
                </a:cubicBezTo>
                <a:cubicBezTo>
                  <a:pt x="42548" y="799714"/>
                  <a:pt x="48260" y="792480"/>
                  <a:pt x="53340" y="784860"/>
                </a:cubicBezTo>
                <a:cubicBezTo>
                  <a:pt x="55880" y="781050"/>
                  <a:pt x="59512" y="777774"/>
                  <a:pt x="60960" y="773430"/>
                </a:cubicBezTo>
                <a:cubicBezTo>
                  <a:pt x="68247" y="751570"/>
                  <a:pt x="59552" y="771975"/>
                  <a:pt x="76200" y="750570"/>
                </a:cubicBezTo>
                <a:cubicBezTo>
                  <a:pt x="81823" y="743341"/>
                  <a:pt x="83820" y="732790"/>
                  <a:pt x="91440" y="727710"/>
                </a:cubicBezTo>
                <a:cubicBezTo>
                  <a:pt x="132284" y="700481"/>
                  <a:pt x="70296" y="742885"/>
                  <a:pt x="114300" y="708660"/>
                </a:cubicBezTo>
                <a:cubicBezTo>
                  <a:pt x="157547" y="675024"/>
                  <a:pt x="120997" y="703406"/>
                  <a:pt x="148590" y="689610"/>
                </a:cubicBezTo>
                <a:cubicBezTo>
                  <a:pt x="152686" y="687562"/>
                  <a:pt x="155924" y="684038"/>
                  <a:pt x="160020" y="681990"/>
                </a:cubicBezTo>
                <a:cubicBezTo>
                  <a:pt x="163612" y="680194"/>
                  <a:pt x="167858" y="679976"/>
                  <a:pt x="171450" y="678180"/>
                </a:cubicBezTo>
                <a:cubicBezTo>
                  <a:pt x="175546" y="676132"/>
                  <a:pt x="178696" y="672420"/>
                  <a:pt x="182880" y="670560"/>
                </a:cubicBezTo>
                <a:cubicBezTo>
                  <a:pt x="190220" y="667298"/>
                  <a:pt x="198120" y="665480"/>
                  <a:pt x="205740" y="662940"/>
                </a:cubicBezTo>
                <a:cubicBezTo>
                  <a:pt x="209550" y="661670"/>
                  <a:pt x="213828" y="661358"/>
                  <a:pt x="217170" y="659130"/>
                </a:cubicBezTo>
                <a:lnTo>
                  <a:pt x="262890" y="628650"/>
                </a:lnTo>
                <a:lnTo>
                  <a:pt x="274320" y="621030"/>
                </a:lnTo>
                <a:cubicBezTo>
                  <a:pt x="278130" y="618490"/>
                  <a:pt x="282512" y="616648"/>
                  <a:pt x="285750" y="613410"/>
                </a:cubicBezTo>
                <a:cubicBezTo>
                  <a:pt x="326554" y="572606"/>
                  <a:pt x="263544" y="634539"/>
                  <a:pt x="312420" y="590550"/>
                </a:cubicBezTo>
                <a:cubicBezTo>
                  <a:pt x="320430" y="583341"/>
                  <a:pt x="327660" y="575310"/>
                  <a:pt x="335280" y="567690"/>
                </a:cubicBezTo>
                <a:cubicBezTo>
                  <a:pt x="339090" y="563880"/>
                  <a:pt x="342227" y="559249"/>
                  <a:pt x="346710" y="556260"/>
                </a:cubicBezTo>
                <a:cubicBezTo>
                  <a:pt x="350520" y="553720"/>
                  <a:pt x="354902" y="551878"/>
                  <a:pt x="358140" y="548640"/>
                </a:cubicBezTo>
                <a:cubicBezTo>
                  <a:pt x="362630" y="544150"/>
                  <a:pt x="365322" y="538120"/>
                  <a:pt x="369570" y="533400"/>
                </a:cubicBezTo>
                <a:cubicBezTo>
                  <a:pt x="376779" y="525390"/>
                  <a:pt x="384810" y="518160"/>
                  <a:pt x="392430" y="510540"/>
                </a:cubicBezTo>
                <a:cubicBezTo>
                  <a:pt x="396240" y="506730"/>
                  <a:pt x="400871" y="503593"/>
                  <a:pt x="403860" y="499110"/>
                </a:cubicBezTo>
                <a:cubicBezTo>
                  <a:pt x="406400" y="495300"/>
                  <a:pt x="408549" y="491198"/>
                  <a:pt x="411480" y="487680"/>
                </a:cubicBezTo>
                <a:cubicBezTo>
                  <a:pt x="414929" y="483541"/>
                  <a:pt x="419602" y="480503"/>
                  <a:pt x="422910" y="476250"/>
                </a:cubicBezTo>
                <a:cubicBezTo>
                  <a:pt x="428533" y="469021"/>
                  <a:pt x="433070" y="461010"/>
                  <a:pt x="438150" y="453390"/>
                </a:cubicBezTo>
                <a:lnTo>
                  <a:pt x="453390" y="430530"/>
                </a:lnTo>
                <a:cubicBezTo>
                  <a:pt x="455930" y="426720"/>
                  <a:pt x="459562" y="423444"/>
                  <a:pt x="461010" y="419100"/>
                </a:cubicBezTo>
                <a:cubicBezTo>
                  <a:pt x="462280" y="415290"/>
                  <a:pt x="462870" y="411181"/>
                  <a:pt x="464820" y="407670"/>
                </a:cubicBezTo>
                <a:cubicBezTo>
                  <a:pt x="469268" y="399664"/>
                  <a:pt x="477164" y="393498"/>
                  <a:pt x="480060" y="384810"/>
                </a:cubicBezTo>
                <a:cubicBezTo>
                  <a:pt x="482600" y="377190"/>
                  <a:pt x="483225" y="368633"/>
                  <a:pt x="487680" y="361950"/>
                </a:cubicBezTo>
                <a:cubicBezTo>
                  <a:pt x="490220" y="358140"/>
                  <a:pt x="493440" y="354704"/>
                  <a:pt x="495300" y="350520"/>
                </a:cubicBezTo>
                <a:cubicBezTo>
                  <a:pt x="498562" y="343180"/>
                  <a:pt x="500380" y="335280"/>
                  <a:pt x="502920" y="327660"/>
                </a:cubicBezTo>
                <a:cubicBezTo>
                  <a:pt x="506551" y="316766"/>
                  <a:pt x="508148" y="312950"/>
                  <a:pt x="510540" y="300990"/>
                </a:cubicBezTo>
                <a:cubicBezTo>
                  <a:pt x="517686" y="265258"/>
                  <a:pt x="511780" y="284071"/>
                  <a:pt x="518160" y="236220"/>
                </a:cubicBezTo>
                <a:cubicBezTo>
                  <a:pt x="519440" y="226623"/>
                  <a:pt x="527184" y="205338"/>
                  <a:pt x="529590" y="198120"/>
                </a:cubicBezTo>
                <a:cubicBezTo>
                  <a:pt x="530860" y="194310"/>
                  <a:pt x="532426" y="190586"/>
                  <a:pt x="533400" y="186690"/>
                </a:cubicBezTo>
                <a:cubicBezTo>
                  <a:pt x="535530" y="178171"/>
                  <a:pt x="541120" y="154156"/>
                  <a:pt x="544830" y="148590"/>
                </a:cubicBezTo>
                <a:lnTo>
                  <a:pt x="575310" y="102870"/>
                </a:lnTo>
                <a:lnTo>
                  <a:pt x="582930" y="91440"/>
                </a:lnTo>
                <a:cubicBezTo>
                  <a:pt x="585470" y="87630"/>
                  <a:pt x="586740" y="82550"/>
                  <a:pt x="590550" y="80010"/>
                </a:cubicBezTo>
                <a:cubicBezTo>
                  <a:pt x="594360" y="77470"/>
                  <a:pt x="598558" y="75432"/>
                  <a:pt x="601980" y="72390"/>
                </a:cubicBezTo>
                <a:cubicBezTo>
                  <a:pt x="614963" y="60850"/>
                  <a:pt x="621446" y="49322"/>
                  <a:pt x="636270" y="41910"/>
                </a:cubicBezTo>
                <a:cubicBezTo>
                  <a:pt x="639862" y="40114"/>
                  <a:pt x="644189" y="40050"/>
                  <a:pt x="647700" y="38100"/>
                </a:cubicBezTo>
                <a:cubicBezTo>
                  <a:pt x="655706" y="33652"/>
                  <a:pt x="662940" y="27940"/>
                  <a:pt x="670560" y="22860"/>
                </a:cubicBezTo>
                <a:cubicBezTo>
                  <a:pt x="674370" y="20320"/>
                  <a:pt x="677646" y="16688"/>
                  <a:pt x="681990" y="15240"/>
                </a:cubicBezTo>
                <a:cubicBezTo>
                  <a:pt x="685800" y="13970"/>
                  <a:pt x="689828" y="13226"/>
                  <a:pt x="693420" y="11430"/>
                </a:cubicBezTo>
                <a:cubicBezTo>
                  <a:pt x="697516" y="9382"/>
                  <a:pt x="700754" y="5858"/>
                  <a:pt x="704850" y="3810"/>
                </a:cubicBezTo>
                <a:cubicBezTo>
                  <a:pt x="708442" y="2014"/>
                  <a:pt x="716280" y="0"/>
                  <a:pt x="716280" y="0"/>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Freeform 22"/>
          <p:cNvSpPr/>
          <p:nvPr/>
        </p:nvSpPr>
        <p:spPr>
          <a:xfrm>
            <a:off x="5951220" y="1219200"/>
            <a:ext cx="662940" cy="701040"/>
          </a:xfrm>
          <a:custGeom>
            <a:avLst/>
            <a:gdLst>
              <a:gd name="connsiteX0" fmla="*/ 0 w 662940"/>
              <a:gd name="connsiteY0" fmla="*/ 0 h 701040"/>
              <a:gd name="connsiteX1" fmla="*/ 11430 w 662940"/>
              <a:gd name="connsiteY1" fmla="*/ 11430 h 701040"/>
              <a:gd name="connsiteX2" fmla="*/ 22860 w 662940"/>
              <a:gd name="connsiteY2" fmla="*/ 19050 h 701040"/>
              <a:gd name="connsiteX3" fmla="*/ 45720 w 662940"/>
              <a:gd name="connsiteY3" fmla="*/ 41910 h 701040"/>
              <a:gd name="connsiteX4" fmla="*/ 72390 w 662940"/>
              <a:gd name="connsiteY4" fmla="*/ 76200 h 701040"/>
              <a:gd name="connsiteX5" fmla="*/ 83820 w 662940"/>
              <a:gd name="connsiteY5" fmla="*/ 99060 h 701040"/>
              <a:gd name="connsiteX6" fmla="*/ 91440 w 662940"/>
              <a:gd name="connsiteY6" fmla="*/ 121920 h 701040"/>
              <a:gd name="connsiteX7" fmla="*/ 91440 w 662940"/>
              <a:gd name="connsiteY7" fmla="*/ 213360 h 701040"/>
              <a:gd name="connsiteX8" fmla="*/ 102870 w 662940"/>
              <a:gd name="connsiteY8" fmla="*/ 262890 h 701040"/>
              <a:gd name="connsiteX9" fmla="*/ 118110 w 662940"/>
              <a:gd name="connsiteY9" fmla="*/ 285750 h 701040"/>
              <a:gd name="connsiteX10" fmla="*/ 121920 w 662940"/>
              <a:gd name="connsiteY10" fmla="*/ 297180 h 701040"/>
              <a:gd name="connsiteX11" fmla="*/ 144780 w 662940"/>
              <a:gd name="connsiteY11" fmla="*/ 316230 h 701040"/>
              <a:gd name="connsiteX12" fmla="*/ 152400 w 662940"/>
              <a:gd name="connsiteY12" fmla="*/ 327660 h 701040"/>
              <a:gd name="connsiteX13" fmla="*/ 163830 w 662940"/>
              <a:gd name="connsiteY13" fmla="*/ 331470 h 701040"/>
              <a:gd name="connsiteX14" fmla="*/ 175260 w 662940"/>
              <a:gd name="connsiteY14" fmla="*/ 339090 h 701040"/>
              <a:gd name="connsiteX15" fmla="*/ 186690 w 662940"/>
              <a:gd name="connsiteY15" fmla="*/ 350520 h 701040"/>
              <a:gd name="connsiteX16" fmla="*/ 209550 w 662940"/>
              <a:gd name="connsiteY16" fmla="*/ 358140 h 701040"/>
              <a:gd name="connsiteX17" fmla="*/ 220980 w 662940"/>
              <a:gd name="connsiteY17" fmla="*/ 361950 h 701040"/>
              <a:gd name="connsiteX18" fmla="*/ 243840 w 662940"/>
              <a:gd name="connsiteY18" fmla="*/ 373380 h 701040"/>
              <a:gd name="connsiteX19" fmla="*/ 255270 w 662940"/>
              <a:gd name="connsiteY19" fmla="*/ 381000 h 701040"/>
              <a:gd name="connsiteX20" fmla="*/ 266700 w 662940"/>
              <a:gd name="connsiteY20" fmla="*/ 384810 h 701040"/>
              <a:gd name="connsiteX21" fmla="*/ 289560 w 662940"/>
              <a:gd name="connsiteY21" fmla="*/ 400050 h 701040"/>
              <a:gd name="connsiteX22" fmla="*/ 312420 w 662940"/>
              <a:gd name="connsiteY22" fmla="*/ 407670 h 701040"/>
              <a:gd name="connsiteX23" fmla="*/ 323850 w 662940"/>
              <a:gd name="connsiteY23" fmla="*/ 415290 h 701040"/>
              <a:gd name="connsiteX24" fmla="*/ 346710 w 662940"/>
              <a:gd name="connsiteY24" fmla="*/ 422910 h 701040"/>
              <a:gd name="connsiteX25" fmla="*/ 358140 w 662940"/>
              <a:gd name="connsiteY25" fmla="*/ 430530 h 701040"/>
              <a:gd name="connsiteX26" fmla="*/ 369570 w 662940"/>
              <a:gd name="connsiteY26" fmla="*/ 434340 h 701040"/>
              <a:gd name="connsiteX27" fmla="*/ 392430 w 662940"/>
              <a:gd name="connsiteY27" fmla="*/ 449580 h 701040"/>
              <a:gd name="connsiteX28" fmla="*/ 403860 w 662940"/>
              <a:gd name="connsiteY28" fmla="*/ 457200 h 701040"/>
              <a:gd name="connsiteX29" fmla="*/ 426720 w 662940"/>
              <a:gd name="connsiteY29" fmla="*/ 468630 h 701040"/>
              <a:gd name="connsiteX30" fmla="*/ 438150 w 662940"/>
              <a:gd name="connsiteY30" fmla="*/ 472440 h 701040"/>
              <a:gd name="connsiteX31" fmla="*/ 449580 w 662940"/>
              <a:gd name="connsiteY31" fmla="*/ 480060 h 701040"/>
              <a:gd name="connsiteX32" fmla="*/ 461010 w 662940"/>
              <a:gd name="connsiteY32" fmla="*/ 483870 h 701040"/>
              <a:gd name="connsiteX33" fmla="*/ 483870 w 662940"/>
              <a:gd name="connsiteY33" fmla="*/ 499110 h 701040"/>
              <a:gd name="connsiteX34" fmla="*/ 495300 w 662940"/>
              <a:gd name="connsiteY34" fmla="*/ 506730 h 701040"/>
              <a:gd name="connsiteX35" fmla="*/ 506730 w 662940"/>
              <a:gd name="connsiteY35" fmla="*/ 510540 h 701040"/>
              <a:gd name="connsiteX36" fmla="*/ 533400 w 662940"/>
              <a:gd name="connsiteY36" fmla="*/ 529590 h 701040"/>
              <a:gd name="connsiteX37" fmla="*/ 556260 w 662940"/>
              <a:gd name="connsiteY37" fmla="*/ 544830 h 701040"/>
              <a:gd name="connsiteX38" fmla="*/ 567690 w 662940"/>
              <a:gd name="connsiteY38" fmla="*/ 556260 h 701040"/>
              <a:gd name="connsiteX39" fmla="*/ 590550 w 662940"/>
              <a:gd name="connsiteY39" fmla="*/ 571500 h 701040"/>
              <a:gd name="connsiteX40" fmla="*/ 598170 w 662940"/>
              <a:gd name="connsiteY40" fmla="*/ 582930 h 701040"/>
              <a:gd name="connsiteX41" fmla="*/ 636270 w 662940"/>
              <a:gd name="connsiteY41" fmla="*/ 628650 h 701040"/>
              <a:gd name="connsiteX42" fmla="*/ 651510 w 662940"/>
              <a:gd name="connsiteY42" fmla="*/ 674370 h 701040"/>
              <a:gd name="connsiteX43" fmla="*/ 655320 w 662940"/>
              <a:gd name="connsiteY43" fmla="*/ 685800 h 701040"/>
              <a:gd name="connsiteX44" fmla="*/ 659130 w 662940"/>
              <a:gd name="connsiteY44" fmla="*/ 697230 h 701040"/>
              <a:gd name="connsiteX45" fmla="*/ 662940 w 662940"/>
              <a:gd name="connsiteY45" fmla="*/ 701040 h 70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62940" h="701040">
                <a:moveTo>
                  <a:pt x="0" y="0"/>
                </a:moveTo>
                <a:cubicBezTo>
                  <a:pt x="3810" y="3810"/>
                  <a:pt x="7291" y="7981"/>
                  <a:pt x="11430" y="11430"/>
                </a:cubicBezTo>
                <a:cubicBezTo>
                  <a:pt x="14948" y="14361"/>
                  <a:pt x="19438" y="16008"/>
                  <a:pt x="22860" y="19050"/>
                </a:cubicBezTo>
                <a:cubicBezTo>
                  <a:pt x="30914" y="26209"/>
                  <a:pt x="38100" y="34290"/>
                  <a:pt x="45720" y="41910"/>
                </a:cubicBezTo>
                <a:cubicBezTo>
                  <a:pt x="55582" y="51772"/>
                  <a:pt x="67833" y="62528"/>
                  <a:pt x="72390" y="76200"/>
                </a:cubicBezTo>
                <a:cubicBezTo>
                  <a:pt x="86285" y="117885"/>
                  <a:pt x="64125" y="54745"/>
                  <a:pt x="83820" y="99060"/>
                </a:cubicBezTo>
                <a:cubicBezTo>
                  <a:pt x="87082" y="106400"/>
                  <a:pt x="91440" y="121920"/>
                  <a:pt x="91440" y="121920"/>
                </a:cubicBezTo>
                <a:cubicBezTo>
                  <a:pt x="83262" y="162810"/>
                  <a:pt x="85906" y="141420"/>
                  <a:pt x="91440" y="213360"/>
                </a:cubicBezTo>
                <a:cubicBezTo>
                  <a:pt x="92280" y="224281"/>
                  <a:pt x="96083" y="252709"/>
                  <a:pt x="102870" y="262890"/>
                </a:cubicBezTo>
                <a:cubicBezTo>
                  <a:pt x="107950" y="270510"/>
                  <a:pt x="115214" y="277062"/>
                  <a:pt x="118110" y="285750"/>
                </a:cubicBezTo>
                <a:cubicBezTo>
                  <a:pt x="119380" y="289560"/>
                  <a:pt x="119692" y="293838"/>
                  <a:pt x="121920" y="297180"/>
                </a:cubicBezTo>
                <a:cubicBezTo>
                  <a:pt x="127787" y="305981"/>
                  <a:pt x="136346" y="310607"/>
                  <a:pt x="144780" y="316230"/>
                </a:cubicBezTo>
                <a:cubicBezTo>
                  <a:pt x="147320" y="320040"/>
                  <a:pt x="148824" y="324799"/>
                  <a:pt x="152400" y="327660"/>
                </a:cubicBezTo>
                <a:cubicBezTo>
                  <a:pt x="155536" y="330169"/>
                  <a:pt x="160238" y="329674"/>
                  <a:pt x="163830" y="331470"/>
                </a:cubicBezTo>
                <a:cubicBezTo>
                  <a:pt x="167926" y="333518"/>
                  <a:pt x="171742" y="336159"/>
                  <a:pt x="175260" y="339090"/>
                </a:cubicBezTo>
                <a:cubicBezTo>
                  <a:pt x="179399" y="342539"/>
                  <a:pt x="181980" y="347903"/>
                  <a:pt x="186690" y="350520"/>
                </a:cubicBezTo>
                <a:cubicBezTo>
                  <a:pt x="193711" y="354421"/>
                  <a:pt x="201930" y="355600"/>
                  <a:pt x="209550" y="358140"/>
                </a:cubicBezTo>
                <a:cubicBezTo>
                  <a:pt x="213360" y="359410"/>
                  <a:pt x="217638" y="359722"/>
                  <a:pt x="220980" y="361950"/>
                </a:cubicBezTo>
                <a:cubicBezTo>
                  <a:pt x="253737" y="383788"/>
                  <a:pt x="212292" y="357606"/>
                  <a:pt x="243840" y="373380"/>
                </a:cubicBezTo>
                <a:cubicBezTo>
                  <a:pt x="247936" y="375428"/>
                  <a:pt x="251174" y="378952"/>
                  <a:pt x="255270" y="381000"/>
                </a:cubicBezTo>
                <a:cubicBezTo>
                  <a:pt x="258862" y="382796"/>
                  <a:pt x="263189" y="382860"/>
                  <a:pt x="266700" y="384810"/>
                </a:cubicBezTo>
                <a:cubicBezTo>
                  <a:pt x="274706" y="389258"/>
                  <a:pt x="280872" y="397154"/>
                  <a:pt x="289560" y="400050"/>
                </a:cubicBezTo>
                <a:cubicBezTo>
                  <a:pt x="297180" y="402590"/>
                  <a:pt x="305737" y="403215"/>
                  <a:pt x="312420" y="407670"/>
                </a:cubicBezTo>
                <a:cubicBezTo>
                  <a:pt x="316230" y="410210"/>
                  <a:pt x="319666" y="413430"/>
                  <a:pt x="323850" y="415290"/>
                </a:cubicBezTo>
                <a:cubicBezTo>
                  <a:pt x="331190" y="418552"/>
                  <a:pt x="340027" y="418455"/>
                  <a:pt x="346710" y="422910"/>
                </a:cubicBezTo>
                <a:cubicBezTo>
                  <a:pt x="350520" y="425450"/>
                  <a:pt x="354044" y="428482"/>
                  <a:pt x="358140" y="430530"/>
                </a:cubicBezTo>
                <a:cubicBezTo>
                  <a:pt x="361732" y="432326"/>
                  <a:pt x="366059" y="432390"/>
                  <a:pt x="369570" y="434340"/>
                </a:cubicBezTo>
                <a:cubicBezTo>
                  <a:pt x="377576" y="438788"/>
                  <a:pt x="384810" y="444500"/>
                  <a:pt x="392430" y="449580"/>
                </a:cubicBezTo>
                <a:cubicBezTo>
                  <a:pt x="396240" y="452120"/>
                  <a:pt x="399516" y="455752"/>
                  <a:pt x="403860" y="457200"/>
                </a:cubicBezTo>
                <a:cubicBezTo>
                  <a:pt x="432590" y="466777"/>
                  <a:pt x="397177" y="453858"/>
                  <a:pt x="426720" y="468630"/>
                </a:cubicBezTo>
                <a:cubicBezTo>
                  <a:pt x="430312" y="470426"/>
                  <a:pt x="434558" y="470644"/>
                  <a:pt x="438150" y="472440"/>
                </a:cubicBezTo>
                <a:cubicBezTo>
                  <a:pt x="442246" y="474488"/>
                  <a:pt x="445484" y="478012"/>
                  <a:pt x="449580" y="480060"/>
                </a:cubicBezTo>
                <a:cubicBezTo>
                  <a:pt x="453172" y="481856"/>
                  <a:pt x="457499" y="481920"/>
                  <a:pt x="461010" y="483870"/>
                </a:cubicBezTo>
                <a:cubicBezTo>
                  <a:pt x="469016" y="488318"/>
                  <a:pt x="476250" y="494030"/>
                  <a:pt x="483870" y="499110"/>
                </a:cubicBezTo>
                <a:cubicBezTo>
                  <a:pt x="487680" y="501650"/>
                  <a:pt x="490956" y="505282"/>
                  <a:pt x="495300" y="506730"/>
                </a:cubicBezTo>
                <a:cubicBezTo>
                  <a:pt x="499110" y="508000"/>
                  <a:pt x="503138" y="508744"/>
                  <a:pt x="506730" y="510540"/>
                </a:cubicBezTo>
                <a:cubicBezTo>
                  <a:pt x="512923" y="513637"/>
                  <a:pt x="529086" y="526570"/>
                  <a:pt x="533400" y="529590"/>
                </a:cubicBezTo>
                <a:cubicBezTo>
                  <a:pt x="540903" y="534842"/>
                  <a:pt x="549784" y="538354"/>
                  <a:pt x="556260" y="544830"/>
                </a:cubicBezTo>
                <a:cubicBezTo>
                  <a:pt x="560070" y="548640"/>
                  <a:pt x="563437" y="552952"/>
                  <a:pt x="567690" y="556260"/>
                </a:cubicBezTo>
                <a:cubicBezTo>
                  <a:pt x="574919" y="561883"/>
                  <a:pt x="590550" y="571500"/>
                  <a:pt x="590550" y="571500"/>
                </a:cubicBezTo>
                <a:cubicBezTo>
                  <a:pt x="593090" y="575310"/>
                  <a:pt x="595128" y="579508"/>
                  <a:pt x="598170" y="582930"/>
                </a:cubicBezTo>
                <a:cubicBezTo>
                  <a:pt x="609488" y="595663"/>
                  <a:pt x="630364" y="610933"/>
                  <a:pt x="636270" y="628650"/>
                </a:cubicBezTo>
                <a:lnTo>
                  <a:pt x="651510" y="674370"/>
                </a:lnTo>
                <a:lnTo>
                  <a:pt x="655320" y="685800"/>
                </a:lnTo>
                <a:cubicBezTo>
                  <a:pt x="656590" y="689610"/>
                  <a:pt x="656290" y="694390"/>
                  <a:pt x="659130" y="697230"/>
                </a:cubicBezTo>
                <a:lnTo>
                  <a:pt x="662940" y="701040"/>
                </a:lnTo>
              </a:path>
            </a:pathLst>
          </a:custGeom>
          <a:ln w="28575">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Right Arrow 23"/>
          <p:cNvSpPr/>
          <p:nvPr/>
        </p:nvSpPr>
        <p:spPr>
          <a:xfrm rot="5400000">
            <a:off x="6972300" y="2552700"/>
            <a:ext cx="533400" cy="457200"/>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4"/>
          <p:cNvSpPr/>
          <p:nvPr/>
        </p:nvSpPr>
        <p:spPr>
          <a:xfrm>
            <a:off x="7086600" y="4724400"/>
            <a:ext cx="1219200" cy="228600"/>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4419600" y="4629090"/>
            <a:ext cx="1676400" cy="400110"/>
          </a:xfrm>
          <a:prstGeom prst="rect">
            <a:avLst/>
          </a:prstGeom>
          <a:solidFill>
            <a:srgbClr val="0070C0"/>
          </a:solidFill>
        </p:spPr>
        <p:txBody>
          <a:bodyPr wrap="square" rtlCol="0">
            <a:spAutoFit/>
          </a:bodyPr>
          <a:lstStyle/>
          <a:p>
            <a:pPr algn="ctr"/>
            <a:r>
              <a:rPr lang="en-US" sz="2000" b="1" dirty="0" smtClean="0">
                <a:solidFill>
                  <a:schemeClr val="bg1"/>
                </a:solidFill>
              </a:rPr>
              <a:t>“right side”</a:t>
            </a:r>
            <a:endParaRPr lang="en-US" sz="2000" b="1" dirty="0">
              <a:solidFill>
                <a:schemeClr val="bg1"/>
              </a:solidFill>
            </a:endParaRPr>
          </a:p>
        </p:txBody>
      </p:sp>
      <p:sp>
        <p:nvSpPr>
          <p:cNvPr id="27" name="Freeform 26"/>
          <p:cNvSpPr/>
          <p:nvPr/>
        </p:nvSpPr>
        <p:spPr>
          <a:xfrm>
            <a:off x="5215890" y="2362200"/>
            <a:ext cx="1375410" cy="228600"/>
          </a:xfrm>
          <a:custGeom>
            <a:avLst/>
            <a:gdLst>
              <a:gd name="connsiteX0" fmla="*/ 0 w 1375410"/>
              <a:gd name="connsiteY0" fmla="*/ 133350 h 228600"/>
              <a:gd name="connsiteX1" fmla="*/ 34290 w 1375410"/>
              <a:gd name="connsiteY1" fmla="*/ 140970 h 228600"/>
              <a:gd name="connsiteX2" fmla="*/ 76200 w 1375410"/>
              <a:gd name="connsiteY2" fmla="*/ 137160 h 228600"/>
              <a:gd name="connsiteX3" fmla="*/ 114300 w 1375410"/>
              <a:gd name="connsiteY3" fmla="*/ 125730 h 228600"/>
              <a:gd name="connsiteX4" fmla="*/ 125730 w 1375410"/>
              <a:gd name="connsiteY4" fmla="*/ 118110 h 228600"/>
              <a:gd name="connsiteX5" fmla="*/ 156210 w 1375410"/>
              <a:gd name="connsiteY5" fmla="*/ 99060 h 228600"/>
              <a:gd name="connsiteX6" fmla="*/ 167640 w 1375410"/>
              <a:gd name="connsiteY6" fmla="*/ 95250 h 228600"/>
              <a:gd name="connsiteX7" fmla="*/ 179070 w 1375410"/>
              <a:gd name="connsiteY7" fmla="*/ 91440 h 228600"/>
              <a:gd name="connsiteX8" fmla="*/ 232410 w 1375410"/>
              <a:gd name="connsiteY8" fmla="*/ 95250 h 228600"/>
              <a:gd name="connsiteX9" fmla="*/ 278130 w 1375410"/>
              <a:gd name="connsiteY9" fmla="*/ 102870 h 228600"/>
              <a:gd name="connsiteX10" fmla="*/ 293370 w 1375410"/>
              <a:gd name="connsiteY10" fmla="*/ 106680 h 228600"/>
              <a:gd name="connsiteX11" fmla="*/ 316230 w 1375410"/>
              <a:gd name="connsiteY11" fmla="*/ 114300 h 228600"/>
              <a:gd name="connsiteX12" fmla="*/ 327660 w 1375410"/>
              <a:gd name="connsiteY12" fmla="*/ 125730 h 228600"/>
              <a:gd name="connsiteX13" fmla="*/ 350520 w 1375410"/>
              <a:gd name="connsiteY13" fmla="*/ 140970 h 228600"/>
              <a:gd name="connsiteX14" fmla="*/ 384810 w 1375410"/>
              <a:gd name="connsiteY14" fmla="*/ 163830 h 228600"/>
              <a:gd name="connsiteX15" fmla="*/ 407670 w 1375410"/>
              <a:gd name="connsiteY15" fmla="*/ 179070 h 228600"/>
              <a:gd name="connsiteX16" fmla="*/ 419100 w 1375410"/>
              <a:gd name="connsiteY16" fmla="*/ 186690 h 228600"/>
              <a:gd name="connsiteX17" fmla="*/ 441960 w 1375410"/>
              <a:gd name="connsiteY17" fmla="*/ 194310 h 228600"/>
              <a:gd name="connsiteX18" fmla="*/ 464820 w 1375410"/>
              <a:gd name="connsiteY18" fmla="*/ 209550 h 228600"/>
              <a:gd name="connsiteX19" fmla="*/ 487680 w 1375410"/>
              <a:gd name="connsiteY19" fmla="*/ 217170 h 228600"/>
              <a:gd name="connsiteX20" fmla="*/ 510540 w 1375410"/>
              <a:gd name="connsiteY20" fmla="*/ 228600 h 228600"/>
              <a:gd name="connsiteX21" fmla="*/ 567690 w 1375410"/>
              <a:gd name="connsiteY21" fmla="*/ 217170 h 228600"/>
              <a:gd name="connsiteX22" fmla="*/ 590550 w 1375410"/>
              <a:gd name="connsiteY22" fmla="*/ 205740 h 228600"/>
              <a:gd name="connsiteX23" fmla="*/ 613410 w 1375410"/>
              <a:gd name="connsiteY23" fmla="*/ 194310 h 228600"/>
              <a:gd name="connsiteX24" fmla="*/ 632460 w 1375410"/>
              <a:gd name="connsiteY24" fmla="*/ 171450 h 228600"/>
              <a:gd name="connsiteX25" fmla="*/ 643890 w 1375410"/>
              <a:gd name="connsiteY25" fmla="*/ 148590 h 228600"/>
              <a:gd name="connsiteX26" fmla="*/ 678180 w 1375410"/>
              <a:gd name="connsiteY26" fmla="*/ 121920 h 228600"/>
              <a:gd name="connsiteX27" fmla="*/ 689610 w 1375410"/>
              <a:gd name="connsiteY27" fmla="*/ 114300 h 228600"/>
              <a:gd name="connsiteX28" fmla="*/ 701040 w 1375410"/>
              <a:gd name="connsiteY28" fmla="*/ 102870 h 228600"/>
              <a:gd name="connsiteX29" fmla="*/ 708660 w 1375410"/>
              <a:gd name="connsiteY29" fmla="*/ 91440 h 228600"/>
              <a:gd name="connsiteX30" fmla="*/ 720090 w 1375410"/>
              <a:gd name="connsiteY30" fmla="*/ 83820 h 228600"/>
              <a:gd name="connsiteX31" fmla="*/ 727710 w 1375410"/>
              <a:gd name="connsiteY31" fmla="*/ 72390 h 228600"/>
              <a:gd name="connsiteX32" fmla="*/ 762000 w 1375410"/>
              <a:gd name="connsiteY32" fmla="*/ 41910 h 228600"/>
              <a:gd name="connsiteX33" fmla="*/ 769620 w 1375410"/>
              <a:gd name="connsiteY33" fmla="*/ 30480 h 228600"/>
              <a:gd name="connsiteX34" fmla="*/ 792480 w 1375410"/>
              <a:gd name="connsiteY34" fmla="*/ 19050 h 228600"/>
              <a:gd name="connsiteX35" fmla="*/ 803910 w 1375410"/>
              <a:gd name="connsiteY35" fmla="*/ 11430 h 228600"/>
              <a:gd name="connsiteX36" fmla="*/ 826770 w 1375410"/>
              <a:gd name="connsiteY36" fmla="*/ 7620 h 228600"/>
              <a:gd name="connsiteX37" fmla="*/ 872490 w 1375410"/>
              <a:gd name="connsiteY37" fmla="*/ 0 h 228600"/>
              <a:gd name="connsiteX38" fmla="*/ 887730 w 1375410"/>
              <a:gd name="connsiteY38" fmla="*/ 3810 h 228600"/>
              <a:gd name="connsiteX39" fmla="*/ 922020 w 1375410"/>
              <a:gd name="connsiteY39" fmla="*/ 15240 h 228600"/>
              <a:gd name="connsiteX40" fmla="*/ 933450 w 1375410"/>
              <a:gd name="connsiteY40" fmla="*/ 19050 h 228600"/>
              <a:gd name="connsiteX41" fmla="*/ 944880 w 1375410"/>
              <a:gd name="connsiteY41" fmla="*/ 22860 h 228600"/>
              <a:gd name="connsiteX42" fmla="*/ 956310 w 1375410"/>
              <a:gd name="connsiteY42" fmla="*/ 30480 h 228600"/>
              <a:gd name="connsiteX43" fmla="*/ 979170 w 1375410"/>
              <a:gd name="connsiteY43" fmla="*/ 41910 h 228600"/>
              <a:gd name="connsiteX44" fmla="*/ 998220 w 1375410"/>
              <a:gd name="connsiteY44" fmla="*/ 60960 h 228600"/>
              <a:gd name="connsiteX45" fmla="*/ 1017270 w 1375410"/>
              <a:gd name="connsiteY45" fmla="*/ 80010 h 228600"/>
              <a:gd name="connsiteX46" fmla="*/ 1036320 w 1375410"/>
              <a:gd name="connsiteY46" fmla="*/ 114300 h 228600"/>
              <a:gd name="connsiteX47" fmla="*/ 1043940 w 1375410"/>
              <a:gd name="connsiteY47" fmla="*/ 125730 h 228600"/>
              <a:gd name="connsiteX48" fmla="*/ 1062990 w 1375410"/>
              <a:gd name="connsiteY48" fmla="*/ 160020 h 228600"/>
              <a:gd name="connsiteX49" fmla="*/ 1074420 w 1375410"/>
              <a:gd name="connsiteY49" fmla="*/ 171450 h 228600"/>
              <a:gd name="connsiteX50" fmla="*/ 1082040 w 1375410"/>
              <a:gd name="connsiteY50" fmla="*/ 182880 h 228600"/>
              <a:gd name="connsiteX51" fmla="*/ 1108710 w 1375410"/>
              <a:gd name="connsiteY51" fmla="*/ 190500 h 228600"/>
              <a:gd name="connsiteX52" fmla="*/ 1150620 w 1375410"/>
              <a:gd name="connsiteY52" fmla="*/ 182880 h 228600"/>
              <a:gd name="connsiteX53" fmla="*/ 1173480 w 1375410"/>
              <a:gd name="connsiteY53" fmla="*/ 167640 h 228600"/>
              <a:gd name="connsiteX54" fmla="*/ 1184910 w 1375410"/>
              <a:gd name="connsiteY54" fmla="*/ 160020 h 228600"/>
              <a:gd name="connsiteX55" fmla="*/ 1196340 w 1375410"/>
              <a:gd name="connsiteY55" fmla="*/ 152400 h 228600"/>
              <a:gd name="connsiteX56" fmla="*/ 1207770 w 1375410"/>
              <a:gd name="connsiteY56" fmla="*/ 140970 h 228600"/>
              <a:gd name="connsiteX57" fmla="*/ 1230630 w 1375410"/>
              <a:gd name="connsiteY57" fmla="*/ 133350 h 228600"/>
              <a:gd name="connsiteX58" fmla="*/ 1280160 w 1375410"/>
              <a:gd name="connsiteY58" fmla="*/ 125730 h 228600"/>
              <a:gd name="connsiteX59" fmla="*/ 1375410 w 1375410"/>
              <a:gd name="connsiteY59" fmla="*/ 12954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375410" h="228600">
                <a:moveTo>
                  <a:pt x="0" y="133350"/>
                </a:moveTo>
                <a:cubicBezTo>
                  <a:pt x="11787" y="137279"/>
                  <a:pt x="20879" y="140970"/>
                  <a:pt x="34290" y="140970"/>
                </a:cubicBezTo>
                <a:cubicBezTo>
                  <a:pt x="48318" y="140970"/>
                  <a:pt x="62230" y="138430"/>
                  <a:pt x="76200" y="137160"/>
                </a:cubicBezTo>
                <a:cubicBezTo>
                  <a:pt x="84719" y="135030"/>
                  <a:pt x="108734" y="129440"/>
                  <a:pt x="114300" y="125730"/>
                </a:cubicBezTo>
                <a:lnTo>
                  <a:pt x="125730" y="118110"/>
                </a:lnTo>
                <a:cubicBezTo>
                  <a:pt x="137805" y="99997"/>
                  <a:pt x="129006" y="108128"/>
                  <a:pt x="156210" y="99060"/>
                </a:cubicBezTo>
                <a:lnTo>
                  <a:pt x="167640" y="95250"/>
                </a:lnTo>
                <a:lnTo>
                  <a:pt x="179070" y="91440"/>
                </a:lnTo>
                <a:cubicBezTo>
                  <a:pt x="196850" y="92710"/>
                  <a:pt x="214665" y="93560"/>
                  <a:pt x="232410" y="95250"/>
                </a:cubicBezTo>
                <a:cubicBezTo>
                  <a:pt x="246325" y="96575"/>
                  <a:pt x="264094" y="99751"/>
                  <a:pt x="278130" y="102870"/>
                </a:cubicBezTo>
                <a:cubicBezTo>
                  <a:pt x="283242" y="104006"/>
                  <a:pt x="288354" y="105175"/>
                  <a:pt x="293370" y="106680"/>
                </a:cubicBezTo>
                <a:cubicBezTo>
                  <a:pt x="301063" y="108988"/>
                  <a:pt x="316230" y="114300"/>
                  <a:pt x="316230" y="114300"/>
                </a:cubicBezTo>
                <a:cubicBezTo>
                  <a:pt x="320040" y="118110"/>
                  <a:pt x="323407" y="122422"/>
                  <a:pt x="327660" y="125730"/>
                </a:cubicBezTo>
                <a:cubicBezTo>
                  <a:pt x="334889" y="131353"/>
                  <a:pt x="342900" y="135890"/>
                  <a:pt x="350520" y="140970"/>
                </a:cubicBezTo>
                <a:lnTo>
                  <a:pt x="384810" y="163830"/>
                </a:lnTo>
                <a:lnTo>
                  <a:pt x="407670" y="179070"/>
                </a:lnTo>
                <a:cubicBezTo>
                  <a:pt x="411480" y="181610"/>
                  <a:pt x="414756" y="185242"/>
                  <a:pt x="419100" y="186690"/>
                </a:cubicBezTo>
                <a:cubicBezTo>
                  <a:pt x="426720" y="189230"/>
                  <a:pt x="435277" y="189855"/>
                  <a:pt x="441960" y="194310"/>
                </a:cubicBezTo>
                <a:cubicBezTo>
                  <a:pt x="449580" y="199390"/>
                  <a:pt x="456132" y="206654"/>
                  <a:pt x="464820" y="209550"/>
                </a:cubicBezTo>
                <a:cubicBezTo>
                  <a:pt x="472440" y="212090"/>
                  <a:pt x="480997" y="212715"/>
                  <a:pt x="487680" y="217170"/>
                </a:cubicBezTo>
                <a:cubicBezTo>
                  <a:pt x="502452" y="227018"/>
                  <a:pt x="494766" y="223342"/>
                  <a:pt x="510540" y="228600"/>
                </a:cubicBezTo>
                <a:cubicBezTo>
                  <a:pt x="523802" y="227126"/>
                  <a:pt x="554182" y="226175"/>
                  <a:pt x="567690" y="217170"/>
                </a:cubicBezTo>
                <a:cubicBezTo>
                  <a:pt x="600447" y="195332"/>
                  <a:pt x="559002" y="221514"/>
                  <a:pt x="590550" y="205740"/>
                </a:cubicBezTo>
                <a:cubicBezTo>
                  <a:pt x="620093" y="190968"/>
                  <a:pt x="584680" y="203887"/>
                  <a:pt x="613410" y="194310"/>
                </a:cubicBezTo>
                <a:cubicBezTo>
                  <a:pt x="621836" y="185884"/>
                  <a:pt x="627156" y="182059"/>
                  <a:pt x="632460" y="171450"/>
                </a:cubicBezTo>
                <a:cubicBezTo>
                  <a:pt x="641052" y="154267"/>
                  <a:pt x="630241" y="164968"/>
                  <a:pt x="643890" y="148590"/>
                </a:cubicBezTo>
                <a:cubicBezTo>
                  <a:pt x="655081" y="135161"/>
                  <a:pt x="662250" y="132540"/>
                  <a:pt x="678180" y="121920"/>
                </a:cubicBezTo>
                <a:cubicBezTo>
                  <a:pt x="681990" y="119380"/>
                  <a:pt x="686372" y="117538"/>
                  <a:pt x="689610" y="114300"/>
                </a:cubicBezTo>
                <a:cubicBezTo>
                  <a:pt x="693420" y="110490"/>
                  <a:pt x="697591" y="107009"/>
                  <a:pt x="701040" y="102870"/>
                </a:cubicBezTo>
                <a:cubicBezTo>
                  <a:pt x="703971" y="99352"/>
                  <a:pt x="705422" y="94678"/>
                  <a:pt x="708660" y="91440"/>
                </a:cubicBezTo>
                <a:cubicBezTo>
                  <a:pt x="711898" y="88202"/>
                  <a:pt x="716280" y="86360"/>
                  <a:pt x="720090" y="83820"/>
                </a:cubicBezTo>
                <a:cubicBezTo>
                  <a:pt x="722630" y="80010"/>
                  <a:pt x="724668" y="75812"/>
                  <a:pt x="727710" y="72390"/>
                </a:cubicBezTo>
                <a:cubicBezTo>
                  <a:pt x="746690" y="51037"/>
                  <a:pt x="744628" y="53491"/>
                  <a:pt x="762000" y="41910"/>
                </a:cubicBezTo>
                <a:cubicBezTo>
                  <a:pt x="764540" y="38100"/>
                  <a:pt x="766382" y="33718"/>
                  <a:pt x="769620" y="30480"/>
                </a:cubicBezTo>
                <a:cubicBezTo>
                  <a:pt x="780539" y="19561"/>
                  <a:pt x="780085" y="25248"/>
                  <a:pt x="792480" y="19050"/>
                </a:cubicBezTo>
                <a:cubicBezTo>
                  <a:pt x="796576" y="17002"/>
                  <a:pt x="799566" y="12878"/>
                  <a:pt x="803910" y="11430"/>
                </a:cubicBezTo>
                <a:cubicBezTo>
                  <a:pt x="811239" y="8987"/>
                  <a:pt x="819135" y="8795"/>
                  <a:pt x="826770" y="7620"/>
                </a:cubicBezTo>
                <a:cubicBezTo>
                  <a:pt x="867727" y="1319"/>
                  <a:pt x="838954" y="6707"/>
                  <a:pt x="872490" y="0"/>
                </a:cubicBezTo>
                <a:cubicBezTo>
                  <a:pt x="877570" y="1270"/>
                  <a:pt x="882714" y="2305"/>
                  <a:pt x="887730" y="3810"/>
                </a:cubicBezTo>
                <a:cubicBezTo>
                  <a:pt x="899270" y="7272"/>
                  <a:pt x="910590" y="11430"/>
                  <a:pt x="922020" y="15240"/>
                </a:cubicBezTo>
                <a:lnTo>
                  <a:pt x="933450" y="19050"/>
                </a:lnTo>
                <a:cubicBezTo>
                  <a:pt x="937260" y="20320"/>
                  <a:pt x="941538" y="20632"/>
                  <a:pt x="944880" y="22860"/>
                </a:cubicBezTo>
                <a:cubicBezTo>
                  <a:pt x="948690" y="25400"/>
                  <a:pt x="952214" y="28432"/>
                  <a:pt x="956310" y="30480"/>
                </a:cubicBezTo>
                <a:cubicBezTo>
                  <a:pt x="987858" y="46254"/>
                  <a:pt x="946413" y="20072"/>
                  <a:pt x="979170" y="41910"/>
                </a:cubicBezTo>
                <a:cubicBezTo>
                  <a:pt x="999490" y="72390"/>
                  <a:pt x="972820" y="35560"/>
                  <a:pt x="998220" y="60960"/>
                </a:cubicBezTo>
                <a:cubicBezTo>
                  <a:pt x="1023620" y="86360"/>
                  <a:pt x="986790" y="59690"/>
                  <a:pt x="1017270" y="80010"/>
                </a:cubicBezTo>
                <a:cubicBezTo>
                  <a:pt x="1023976" y="100128"/>
                  <a:pt x="1018852" y="88098"/>
                  <a:pt x="1036320" y="114300"/>
                </a:cubicBezTo>
                <a:cubicBezTo>
                  <a:pt x="1038860" y="118110"/>
                  <a:pt x="1042492" y="121386"/>
                  <a:pt x="1043940" y="125730"/>
                </a:cubicBezTo>
                <a:cubicBezTo>
                  <a:pt x="1048731" y="140103"/>
                  <a:pt x="1049889" y="146919"/>
                  <a:pt x="1062990" y="160020"/>
                </a:cubicBezTo>
                <a:cubicBezTo>
                  <a:pt x="1066800" y="163830"/>
                  <a:pt x="1070971" y="167311"/>
                  <a:pt x="1074420" y="171450"/>
                </a:cubicBezTo>
                <a:cubicBezTo>
                  <a:pt x="1077351" y="174968"/>
                  <a:pt x="1078464" y="180019"/>
                  <a:pt x="1082040" y="182880"/>
                </a:cubicBezTo>
                <a:cubicBezTo>
                  <a:pt x="1084524" y="184868"/>
                  <a:pt x="1107714" y="190251"/>
                  <a:pt x="1108710" y="190500"/>
                </a:cubicBezTo>
                <a:cubicBezTo>
                  <a:pt x="1109874" y="190306"/>
                  <a:pt x="1147537" y="184281"/>
                  <a:pt x="1150620" y="182880"/>
                </a:cubicBezTo>
                <a:cubicBezTo>
                  <a:pt x="1158957" y="179090"/>
                  <a:pt x="1165860" y="172720"/>
                  <a:pt x="1173480" y="167640"/>
                </a:cubicBezTo>
                <a:lnTo>
                  <a:pt x="1184910" y="160020"/>
                </a:lnTo>
                <a:cubicBezTo>
                  <a:pt x="1188720" y="157480"/>
                  <a:pt x="1193102" y="155638"/>
                  <a:pt x="1196340" y="152400"/>
                </a:cubicBezTo>
                <a:cubicBezTo>
                  <a:pt x="1200150" y="148590"/>
                  <a:pt x="1203060" y="143587"/>
                  <a:pt x="1207770" y="140970"/>
                </a:cubicBezTo>
                <a:cubicBezTo>
                  <a:pt x="1214791" y="137069"/>
                  <a:pt x="1222838" y="135298"/>
                  <a:pt x="1230630" y="133350"/>
                </a:cubicBezTo>
                <a:cubicBezTo>
                  <a:pt x="1257027" y="126751"/>
                  <a:pt x="1240666" y="130118"/>
                  <a:pt x="1280160" y="125730"/>
                </a:cubicBezTo>
                <a:cubicBezTo>
                  <a:pt x="1337215" y="131436"/>
                  <a:pt x="1305497" y="129540"/>
                  <a:pt x="1375410" y="129540"/>
                </a:cubicBezTo>
              </a:path>
            </a:pathLst>
          </a:cu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Freeform 27"/>
          <p:cNvSpPr/>
          <p:nvPr/>
        </p:nvSpPr>
        <p:spPr>
          <a:xfrm>
            <a:off x="5490210" y="1645920"/>
            <a:ext cx="1204483" cy="449580"/>
          </a:xfrm>
          <a:custGeom>
            <a:avLst/>
            <a:gdLst>
              <a:gd name="connsiteX0" fmla="*/ 0 w 1204483"/>
              <a:gd name="connsiteY0" fmla="*/ 0 h 449580"/>
              <a:gd name="connsiteX1" fmla="*/ 19050 w 1204483"/>
              <a:gd name="connsiteY1" fmla="*/ 3810 h 449580"/>
              <a:gd name="connsiteX2" fmla="*/ 53340 w 1204483"/>
              <a:gd name="connsiteY2" fmla="*/ 11430 h 449580"/>
              <a:gd name="connsiteX3" fmla="*/ 110490 w 1204483"/>
              <a:gd name="connsiteY3" fmla="*/ 15240 h 449580"/>
              <a:gd name="connsiteX4" fmla="*/ 148590 w 1204483"/>
              <a:gd name="connsiteY4" fmla="*/ 26670 h 449580"/>
              <a:gd name="connsiteX5" fmla="*/ 171450 w 1204483"/>
              <a:gd name="connsiteY5" fmla="*/ 41910 h 449580"/>
              <a:gd name="connsiteX6" fmla="*/ 190500 w 1204483"/>
              <a:gd name="connsiteY6" fmla="*/ 64770 h 449580"/>
              <a:gd name="connsiteX7" fmla="*/ 228600 w 1204483"/>
              <a:gd name="connsiteY7" fmla="*/ 102870 h 449580"/>
              <a:gd name="connsiteX8" fmla="*/ 240030 w 1204483"/>
              <a:gd name="connsiteY8" fmla="*/ 110490 h 449580"/>
              <a:gd name="connsiteX9" fmla="*/ 262890 w 1204483"/>
              <a:gd name="connsiteY9" fmla="*/ 121920 h 449580"/>
              <a:gd name="connsiteX10" fmla="*/ 285750 w 1204483"/>
              <a:gd name="connsiteY10" fmla="*/ 129540 h 449580"/>
              <a:gd name="connsiteX11" fmla="*/ 377190 w 1204483"/>
              <a:gd name="connsiteY11" fmla="*/ 121920 h 449580"/>
              <a:gd name="connsiteX12" fmla="*/ 396240 w 1204483"/>
              <a:gd name="connsiteY12" fmla="*/ 118110 h 449580"/>
              <a:gd name="connsiteX13" fmla="*/ 441960 w 1204483"/>
              <a:gd name="connsiteY13" fmla="*/ 110490 h 449580"/>
              <a:gd name="connsiteX14" fmla="*/ 472440 w 1204483"/>
              <a:gd name="connsiteY14" fmla="*/ 102870 h 449580"/>
              <a:gd name="connsiteX15" fmla="*/ 487680 w 1204483"/>
              <a:gd name="connsiteY15" fmla="*/ 99060 h 449580"/>
              <a:gd name="connsiteX16" fmla="*/ 514350 w 1204483"/>
              <a:gd name="connsiteY16" fmla="*/ 95250 h 449580"/>
              <a:gd name="connsiteX17" fmla="*/ 571500 w 1204483"/>
              <a:gd name="connsiteY17" fmla="*/ 99060 h 449580"/>
              <a:gd name="connsiteX18" fmla="*/ 605790 w 1204483"/>
              <a:gd name="connsiteY18" fmla="*/ 106680 h 449580"/>
              <a:gd name="connsiteX19" fmla="*/ 647700 w 1204483"/>
              <a:gd name="connsiteY19" fmla="*/ 118110 h 449580"/>
              <a:gd name="connsiteX20" fmla="*/ 659130 w 1204483"/>
              <a:gd name="connsiteY20" fmla="*/ 121920 h 449580"/>
              <a:gd name="connsiteX21" fmla="*/ 670560 w 1204483"/>
              <a:gd name="connsiteY21" fmla="*/ 125730 h 449580"/>
              <a:gd name="connsiteX22" fmla="*/ 693420 w 1204483"/>
              <a:gd name="connsiteY22" fmla="*/ 137160 h 449580"/>
              <a:gd name="connsiteX23" fmla="*/ 727710 w 1204483"/>
              <a:gd name="connsiteY23" fmla="*/ 156210 h 449580"/>
              <a:gd name="connsiteX24" fmla="*/ 750570 w 1204483"/>
              <a:gd name="connsiteY24" fmla="*/ 179070 h 449580"/>
              <a:gd name="connsiteX25" fmla="*/ 758190 w 1204483"/>
              <a:gd name="connsiteY25" fmla="*/ 190500 h 449580"/>
              <a:gd name="connsiteX26" fmla="*/ 769620 w 1204483"/>
              <a:gd name="connsiteY26" fmla="*/ 198120 h 449580"/>
              <a:gd name="connsiteX27" fmla="*/ 792480 w 1204483"/>
              <a:gd name="connsiteY27" fmla="*/ 220980 h 449580"/>
              <a:gd name="connsiteX28" fmla="*/ 803910 w 1204483"/>
              <a:gd name="connsiteY28" fmla="*/ 228600 h 449580"/>
              <a:gd name="connsiteX29" fmla="*/ 826770 w 1204483"/>
              <a:gd name="connsiteY29" fmla="*/ 240030 h 449580"/>
              <a:gd name="connsiteX30" fmla="*/ 838200 w 1204483"/>
              <a:gd name="connsiteY30" fmla="*/ 251460 h 449580"/>
              <a:gd name="connsiteX31" fmla="*/ 849630 w 1204483"/>
              <a:gd name="connsiteY31" fmla="*/ 255270 h 449580"/>
              <a:gd name="connsiteX32" fmla="*/ 883920 w 1204483"/>
              <a:gd name="connsiteY32" fmla="*/ 270510 h 449580"/>
              <a:gd name="connsiteX33" fmla="*/ 895350 w 1204483"/>
              <a:gd name="connsiteY33" fmla="*/ 274320 h 449580"/>
              <a:gd name="connsiteX34" fmla="*/ 941070 w 1204483"/>
              <a:gd name="connsiteY34" fmla="*/ 278130 h 449580"/>
              <a:gd name="connsiteX35" fmla="*/ 956310 w 1204483"/>
              <a:gd name="connsiteY35" fmla="*/ 281940 h 449580"/>
              <a:gd name="connsiteX36" fmla="*/ 990600 w 1204483"/>
              <a:gd name="connsiteY36" fmla="*/ 293370 h 449580"/>
              <a:gd name="connsiteX37" fmla="*/ 1002030 w 1204483"/>
              <a:gd name="connsiteY37" fmla="*/ 297180 h 449580"/>
              <a:gd name="connsiteX38" fmla="*/ 1013460 w 1204483"/>
              <a:gd name="connsiteY38" fmla="*/ 300990 h 449580"/>
              <a:gd name="connsiteX39" fmla="*/ 1024890 w 1204483"/>
              <a:gd name="connsiteY39" fmla="*/ 308610 h 449580"/>
              <a:gd name="connsiteX40" fmla="*/ 1047750 w 1204483"/>
              <a:gd name="connsiteY40" fmla="*/ 316230 h 449580"/>
              <a:gd name="connsiteX41" fmla="*/ 1070610 w 1204483"/>
              <a:gd name="connsiteY41" fmla="*/ 335280 h 449580"/>
              <a:gd name="connsiteX42" fmla="*/ 1093470 w 1204483"/>
              <a:gd name="connsiteY42" fmla="*/ 350520 h 449580"/>
              <a:gd name="connsiteX43" fmla="*/ 1127760 w 1204483"/>
              <a:gd name="connsiteY43" fmla="*/ 377190 h 449580"/>
              <a:gd name="connsiteX44" fmla="*/ 1146810 w 1204483"/>
              <a:gd name="connsiteY44" fmla="*/ 396240 h 449580"/>
              <a:gd name="connsiteX45" fmla="*/ 1165860 w 1204483"/>
              <a:gd name="connsiteY45" fmla="*/ 419100 h 449580"/>
              <a:gd name="connsiteX46" fmla="*/ 1177290 w 1204483"/>
              <a:gd name="connsiteY46" fmla="*/ 422910 h 449580"/>
              <a:gd name="connsiteX47" fmla="*/ 1188720 w 1204483"/>
              <a:gd name="connsiteY47" fmla="*/ 434340 h 449580"/>
              <a:gd name="connsiteX48" fmla="*/ 1203960 w 1204483"/>
              <a:gd name="connsiteY48" fmla="*/ 449580 h 44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04483" h="449580">
                <a:moveTo>
                  <a:pt x="0" y="0"/>
                </a:moveTo>
                <a:cubicBezTo>
                  <a:pt x="6350" y="1270"/>
                  <a:pt x="12768" y="2239"/>
                  <a:pt x="19050" y="3810"/>
                </a:cubicBezTo>
                <a:cubicBezTo>
                  <a:pt x="41474" y="9416"/>
                  <a:pt x="19468" y="8204"/>
                  <a:pt x="53340" y="11430"/>
                </a:cubicBezTo>
                <a:cubicBezTo>
                  <a:pt x="72346" y="13240"/>
                  <a:pt x="91440" y="13970"/>
                  <a:pt x="110490" y="15240"/>
                </a:cubicBezTo>
                <a:cubicBezTo>
                  <a:pt x="119009" y="17370"/>
                  <a:pt x="143024" y="22960"/>
                  <a:pt x="148590" y="26670"/>
                </a:cubicBezTo>
                <a:lnTo>
                  <a:pt x="171450" y="41910"/>
                </a:lnTo>
                <a:cubicBezTo>
                  <a:pt x="198679" y="82754"/>
                  <a:pt x="156275" y="20766"/>
                  <a:pt x="190500" y="64770"/>
                </a:cubicBezTo>
                <a:cubicBezTo>
                  <a:pt x="217854" y="99939"/>
                  <a:pt x="191086" y="77861"/>
                  <a:pt x="228600" y="102870"/>
                </a:cubicBezTo>
                <a:cubicBezTo>
                  <a:pt x="232410" y="105410"/>
                  <a:pt x="235686" y="109042"/>
                  <a:pt x="240030" y="110490"/>
                </a:cubicBezTo>
                <a:cubicBezTo>
                  <a:pt x="281715" y="124385"/>
                  <a:pt x="218575" y="102225"/>
                  <a:pt x="262890" y="121920"/>
                </a:cubicBezTo>
                <a:cubicBezTo>
                  <a:pt x="270230" y="125182"/>
                  <a:pt x="285750" y="129540"/>
                  <a:pt x="285750" y="129540"/>
                </a:cubicBezTo>
                <a:cubicBezTo>
                  <a:pt x="333920" y="126706"/>
                  <a:pt x="339725" y="128164"/>
                  <a:pt x="377190" y="121920"/>
                </a:cubicBezTo>
                <a:cubicBezTo>
                  <a:pt x="383578" y="120855"/>
                  <a:pt x="389863" y="119235"/>
                  <a:pt x="396240" y="118110"/>
                </a:cubicBezTo>
                <a:cubicBezTo>
                  <a:pt x="411455" y="115425"/>
                  <a:pt x="426971" y="114237"/>
                  <a:pt x="441960" y="110490"/>
                </a:cubicBezTo>
                <a:lnTo>
                  <a:pt x="472440" y="102870"/>
                </a:lnTo>
                <a:cubicBezTo>
                  <a:pt x="477520" y="101600"/>
                  <a:pt x="482496" y="99801"/>
                  <a:pt x="487680" y="99060"/>
                </a:cubicBezTo>
                <a:lnTo>
                  <a:pt x="514350" y="95250"/>
                </a:lnTo>
                <a:cubicBezTo>
                  <a:pt x="533400" y="96520"/>
                  <a:pt x="552494" y="97250"/>
                  <a:pt x="571500" y="99060"/>
                </a:cubicBezTo>
                <a:cubicBezTo>
                  <a:pt x="605372" y="102286"/>
                  <a:pt x="583366" y="101074"/>
                  <a:pt x="605790" y="106680"/>
                </a:cubicBezTo>
                <a:cubicBezTo>
                  <a:pt x="648872" y="117450"/>
                  <a:pt x="598658" y="101763"/>
                  <a:pt x="647700" y="118110"/>
                </a:cubicBezTo>
                <a:lnTo>
                  <a:pt x="659130" y="121920"/>
                </a:lnTo>
                <a:cubicBezTo>
                  <a:pt x="662940" y="123190"/>
                  <a:pt x="667218" y="123502"/>
                  <a:pt x="670560" y="125730"/>
                </a:cubicBezTo>
                <a:cubicBezTo>
                  <a:pt x="721302" y="159558"/>
                  <a:pt x="646098" y="110870"/>
                  <a:pt x="693420" y="137160"/>
                </a:cubicBezTo>
                <a:cubicBezTo>
                  <a:pt x="732722" y="158995"/>
                  <a:pt x="701847" y="147589"/>
                  <a:pt x="727710" y="156210"/>
                </a:cubicBezTo>
                <a:cubicBezTo>
                  <a:pt x="735330" y="163830"/>
                  <a:pt x="744592" y="170104"/>
                  <a:pt x="750570" y="179070"/>
                </a:cubicBezTo>
                <a:cubicBezTo>
                  <a:pt x="753110" y="182880"/>
                  <a:pt x="754952" y="187262"/>
                  <a:pt x="758190" y="190500"/>
                </a:cubicBezTo>
                <a:cubicBezTo>
                  <a:pt x="761428" y="193738"/>
                  <a:pt x="766198" y="195078"/>
                  <a:pt x="769620" y="198120"/>
                </a:cubicBezTo>
                <a:cubicBezTo>
                  <a:pt x="777674" y="205279"/>
                  <a:pt x="783514" y="215002"/>
                  <a:pt x="792480" y="220980"/>
                </a:cubicBezTo>
                <a:cubicBezTo>
                  <a:pt x="796290" y="223520"/>
                  <a:pt x="799814" y="226552"/>
                  <a:pt x="803910" y="228600"/>
                </a:cubicBezTo>
                <a:cubicBezTo>
                  <a:pt x="821093" y="237192"/>
                  <a:pt x="810392" y="226381"/>
                  <a:pt x="826770" y="240030"/>
                </a:cubicBezTo>
                <a:cubicBezTo>
                  <a:pt x="830909" y="243479"/>
                  <a:pt x="833717" y="248471"/>
                  <a:pt x="838200" y="251460"/>
                </a:cubicBezTo>
                <a:cubicBezTo>
                  <a:pt x="841542" y="253688"/>
                  <a:pt x="846038" y="253474"/>
                  <a:pt x="849630" y="255270"/>
                </a:cubicBezTo>
                <a:cubicBezTo>
                  <a:pt x="885856" y="273383"/>
                  <a:pt x="824943" y="250851"/>
                  <a:pt x="883920" y="270510"/>
                </a:cubicBezTo>
                <a:cubicBezTo>
                  <a:pt x="887730" y="271780"/>
                  <a:pt x="891348" y="273986"/>
                  <a:pt x="895350" y="274320"/>
                </a:cubicBezTo>
                <a:lnTo>
                  <a:pt x="941070" y="278130"/>
                </a:lnTo>
                <a:cubicBezTo>
                  <a:pt x="946150" y="279400"/>
                  <a:pt x="951294" y="280435"/>
                  <a:pt x="956310" y="281940"/>
                </a:cubicBezTo>
                <a:lnTo>
                  <a:pt x="990600" y="293370"/>
                </a:lnTo>
                <a:lnTo>
                  <a:pt x="1002030" y="297180"/>
                </a:lnTo>
                <a:cubicBezTo>
                  <a:pt x="1005840" y="298450"/>
                  <a:pt x="1010118" y="298762"/>
                  <a:pt x="1013460" y="300990"/>
                </a:cubicBezTo>
                <a:cubicBezTo>
                  <a:pt x="1017270" y="303530"/>
                  <a:pt x="1020706" y="306750"/>
                  <a:pt x="1024890" y="308610"/>
                </a:cubicBezTo>
                <a:cubicBezTo>
                  <a:pt x="1032230" y="311872"/>
                  <a:pt x="1047750" y="316230"/>
                  <a:pt x="1047750" y="316230"/>
                </a:cubicBezTo>
                <a:cubicBezTo>
                  <a:pt x="1081143" y="349623"/>
                  <a:pt x="1038784" y="308758"/>
                  <a:pt x="1070610" y="335280"/>
                </a:cubicBezTo>
                <a:cubicBezTo>
                  <a:pt x="1089636" y="351135"/>
                  <a:pt x="1073383" y="343824"/>
                  <a:pt x="1093470" y="350520"/>
                </a:cubicBezTo>
                <a:cubicBezTo>
                  <a:pt x="1119170" y="376220"/>
                  <a:pt x="1106107" y="369972"/>
                  <a:pt x="1127760" y="377190"/>
                </a:cubicBezTo>
                <a:cubicBezTo>
                  <a:pt x="1148080" y="407670"/>
                  <a:pt x="1121410" y="370840"/>
                  <a:pt x="1146810" y="396240"/>
                </a:cubicBezTo>
                <a:cubicBezTo>
                  <a:pt x="1160867" y="410297"/>
                  <a:pt x="1147135" y="406617"/>
                  <a:pt x="1165860" y="419100"/>
                </a:cubicBezTo>
                <a:cubicBezTo>
                  <a:pt x="1169202" y="421328"/>
                  <a:pt x="1173480" y="421640"/>
                  <a:pt x="1177290" y="422910"/>
                </a:cubicBezTo>
                <a:cubicBezTo>
                  <a:pt x="1181100" y="426720"/>
                  <a:pt x="1184581" y="430891"/>
                  <a:pt x="1188720" y="434340"/>
                </a:cubicBezTo>
                <a:cubicBezTo>
                  <a:pt x="1204483" y="447476"/>
                  <a:pt x="1196880" y="435420"/>
                  <a:pt x="1203960" y="449580"/>
                </a:cubicBezTo>
              </a:path>
            </a:pathLst>
          </a:cu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Freeform 28"/>
          <p:cNvSpPr/>
          <p:nvPr/>
        </p:nvSpPr>
        <p:spPr>
          <a:xfrm>
            <a:off x="5349240" y="1905000"/>
            <a:ext cx="765810" cy="464820"/>
          </a:xfrm>
          <a:custGeom>
            <a:avLst/>
            <a:gdLst>
              <a:gd name="connsiteX0" fmla="*/ 0 w 765810"/>
              <a:gd name="connsiteY0" fmla="*/ 0 h 464820"/>
              <a:gd name="connsiteX1" fmla="*/ 34290 w 765810"/>
              <a:gd name="connsiteY1" fmla="*/ 15240 h 464820"/>
              <a:gd name="connsiteX2" fmla="*/ 45720 w 765810"/>
              <a:gd name="connsiteY2" fmla="*/ 19050 h 464820"/>
              <a:gd name="connsiteX3" fmla="*/ 91440 w 765810"/>
              <a:gd name="connsiteY3" fmla="*/ 15240 h 464820"/>
              <a:gd name="connsiteX4" fmla="*/ 106680 w 765810"/>
              <a:gd name="connsiteY4" fmla="*/ 11430 h 464820"/>
              <a:gd name="connsiteX5" fmla="*/ 133350 w 765810"/>
              <a:gd name="connsiteY5" fmla="*/ 7620 h 464820"/>
              <a:gd name="connsiteX6" fmla="*/ 156210 w 765810"/>
              <a:gd name="connsiteY6" fmla="*/ 19050 h 464820"/>
              <a:gd name="connsiteX7" fmla="*/ 179070 w 765810"/>
              <a:gd name="connsiteY7" fmla="*/ 38100 h 464820"/>
              <a:gd name="connsiteX8" fmla="*/ 190500 w 765810"/>
              <a:gd name="connsiteY8" fmla="*/ 45720 h 464820"/>
              <a:gd name="connsiteX9" fmla="*/ 201930 w 765810"/>
              <a:gd name="connsiteY9" fmla="*/ 57150 h 464820"/>
              <a:gd name="connsiteX10" fmla="*/ 217170 w 765810"/>
              <a:gd name="connsiteY10" fmla="*/ 80010 h 464820"/>
              <a:gd name="connsiteX11" fmla="*/ 228600 w 765810"/>
              <a:gd name="connsiteY11" fmla="*/ 87630 h 464820"/>
              <a:gd name="connsiteX12" fmla="*/ 236220 w 765810"/>
              <a:gd name="connsiteY12" fmla="*/ 110490 h 464820"/>
              <a:gd name="connsiteX13" fmla="*/ 240030 w 765810"/>
              <a:gd name="connsiteY13" fmla="*/ 125730 h 464820"/>
              <a:gd name="connsiteX14" fmla="*/ 251460 w 765810"/>
              <a:gd name="connsiteY14" fmla="*/ 160020 h 464820"/>
              <a:gd name="connsiteX15" fmla="*/ 270510 w 765810"/>
              <a:gd name="connsiteY15" fmla="*/ 194310 h 464820"/>
              <a:gd name="connsiteX16" fmla="*/ 281940 w 765810"/>
              <a:gd name="connsiteY16" fmla="*/ 201930 h 464820"/>
              <a:gd name="connsiteX17" fmla="*/ 316230 w 765810"/>
              <a:gd name="connsiteY17" fmla="*/ 220980 h 464820"/>
              <a:gd name="connsiteX18" fmla="*/ 400050 w 765810"/>
              <a:gd name="connsiteY18" fmla="*/ 228600 h 464820"/>
              <a:gd name="connsiteX19" fmla="*/ 438150 w 765810"/>
              <a:gd name="connsiteY19" fmla="*/ 240030 h 464820"/>
              <a:gd name="connsiteX20" fmla="*/ 449580 w 765810"/>
              <a:gd name="connsiteY20" fmla="*/ 247650 h 464820"/>
              <a:gd name="connsiteX21" fmla="*/ 468630 w 765810"/>
              <a:gd name="connsiteY21" fmla="*/ 266700 h 464820"/>
              <a:gd name="connsiteX22" fmla="*/ 476250 w 765810"/>
              <a:gd name="connsiteY22" fmla="*/ 278130 h 464820"/>
              <a:gd name="connsiteX23" fmla="*/ 487680 w 765810"/>
              <a:gd name="connsiteY23" fmla="*/ 289560 h 464820"/>
              <a:gd name="connsiteX24" fmla="*/ 506730 w 765810"/>
              <a:gd name="connsiteY24" fmla="*/ 308610 h 464820"/>
              <a:gd name="connsiteX25" fmla="*/ 525780 w 765810"/>
              <a:gd name="connsiteY25" fmla="*/ 323850 h 464820"/>
              <a:gd name="connsiteX26" fmla="*/ 537210 w 765810"/>
              <a:gd name="connsiteY26" fmla="*/ 335280 h 464820"/>
              <a:gd name="connsiteX27" fmla="*/ 560070 w 765810"/>
              <a:gd name="connsiteY27" fmla="*/ 350520 h 464820"/>
              <a:gd name="connsiteX28" fmla="*/ 571500 w 765810"/>
              <a:gd name="connsiteY28" fmla="*/ 358140 h 464820"/>
              <a:gd name="connsiteX29" fmla="*/ 598170 w 765810"/>
              <a:gd name="connsiteY29" fmla="*/ 365760 h 464820"/>
              <a:gd name="connsiteX30" fmla="*/ 628650 w 765810"/>
              <a:gd name="connsiteY30" fmla="*/ 369570 h 464820"/>
              <a:gd name="connsiteX31" fmla="*/ 651510 w 765810"/>
              <a:gd name="connsiteY31" fmla="*/ 377190 h 464820"/>
              <a:gd name="connsiteX32" fmla="*/ 662940 w 765810"/>
              <a:gd name="connsiteY32" fmla="*/ 384810 h 464820"/>
              <a:gd name="connsiteX33" fmla="*/ 674370 w 765810"/>
              <a:gd name="connsiteY33" fmla="*/ 388620 h 464820"/>
              <a:gd name="connsiteX34" fmla="*/ 697230 w 765810"/>
              <a:gd name="connsiteY34" fmla="*/ 403860 h 464820"/>
              <a:gd name="connsiteX35" fmla="*/ 708660 w 765810"/>
              <a:gd name="connsiteY35" fmla="*/ 411480 h 464820"/>
              <a:gd name="connsiteX36" fmla="*/ 727710 w 765810"/>
              <a:gd name="connsiteY36" fmla="*/ 434340 h 464820"/>
              <a:gd name="connsiteX37" fmla="*/ 750570 w 765810"/>
              <a:gd name="connsiteY37" fmla="*/ 449580 h 464820"/>
              <a:gd name="connsiteX38" fmla="*/ 765810 w 765810"/>
              <a:gd name="connsiteY38" fmla="*/ 464820 h 46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65810" h="464820">
                <a:moveTo>
                  <a:pt x="0" y="0"/>
                </a:moveTo>
                <a:cubicBezTo>
                  <a:pt x="18113" y="12075"/>
                  <a:pt x="7086" y="6172"/>
                  <a:pt x="34290" y="15240"/>
                </a:cubicBezTo>
                <a:lnTo>
                  <a:pt x="45720" y="19050"/>
                </a:lnTo>
                <a:cubicBezTo>
                  <a:pt x="60960" y="17780"/>
                  <a:pt x="76265" y="17137"/>
                  <a:pt x="91440" y="15240"/>
                </a:cubicBezTo>
                <a:cubicBezTo>
                  <a:pt x="96636" y="14591"/>
                  <a:pt x="101528" y="12367"/>
                  <a:pt x="106680" y="11430"/>
                </a:cubicBezTo>
                <a:cubicBezTo>
                  <a:pt x="115515" y="9824"/>
                  <a:pt x="124460" y="8890"/>
                  <a:pt x="133350" y="7620"/>
                </a:cubicBezTo>
                <a:cubicBezTo>
                  <a:pt x="166107" y="29458"/>
                  <a:pt x="124662" y="3276"/>
                  <a:pt x="156210" y="19050"/>
                </a:cubicBezTo>
                <a:cubicBezTo>
                  <a:pt x="170399" y="26145"/>
                  <a:pt x="166431" y="27567"/>
                  <a:pt x="179070" y="38100"/>
                </a:cubicBezTo>
                <a:cubicBezTo>
                  <a:pt x="182588" y="41031"/>
                  <a:pt x="186982" y="42789"/>
                  <a:pt x="190500" y="45720"/>
                </a:cubicBezTo>
                <a:cubicBezTo>
                  <a:pt x="194639" y="49169"/>
                  <a:pt x="198622" y="52897"/>
                  <a:pt x="201930" y="57150"/>
                </a:cubicBezTo>
                <a:cubicBezTo>
                  <a:pt x="207553" y="64379"/>
                  <a:pt x="209550" y="74930"/>
                  <a:pt x="217170" y="80010"/>
                </a:cubicBezTo>
                <a:lnTo>
                  <a:pt x="228600" y="87630"/>
                </a:lnTo>
                <a:cubicBezTo>
                  <a:pt x="231140" y="95250"/>
                  <a:pt x="234272" y="102698"/>
                  <a:pt x="236220" y="110490"/>
                </a:cubicBezTo>
                <a:cubicBezTo>
                  <a:pt x="237490" y="115570"/>
                  <a:pt x="238525" y="120714"/>
                  <a:pt x="240030" y="125730"/>
                </a:cubicBezTo>
                <a:lnTo>
                  <a:pt x="251460" y="160020"/>
                </a:lnTo>
                <a:cubicBezTo>
                  <a:pt x="255430" y="171931"/>
                  <a:pt x="259281" y="186824"/>
                  <a:pt x="270510" y="194310"/>
                </a:cubicBezTo>
                <a:cubicBezTo>
                  <a:pt x="274320" y="196850"/>
                  <a:pt x="278422" y="198999"/>
                  <a:pt x="281940" y="201930"/>
                </a:cubicBezTo>
                <a:cubicBezTo>
                  <a:pt x="297224" y="214667"/>
                  <a:pt x="290979" y="218174"/>
                  <a:pt x="316230" y="220980"/>
                </a:cubicBezTo>
                <a:cubicBezTo>
                  <a:pt x="366977" y="226619"/>
                  <a:pt x="339054" y="223908"/>
                  <a:pt x="400050" y="228600"/>
                </a:cubicBezTo>
                <a:cubicBezTo>
                  <a:pt x="408569" y="230730"/>
                  <a:pt x="432584" y="236320"/>
                  <a:pt x="438150" y="240030"/>
                </a:cubicBezTo>
                <a:lnTo>
                  <a:pt x="449580" y="247650"/>
                </a:lnTo>
                <a:cubicBezTo>
                  <a:pt x="469900" y="278130"/>
                  <a:pt x="443230" y="241300"/>
                  <a:pt x="468630" y="266700"/>
                </a:cubicBezTo>
                <a:cubicBezTo>
                  <a:pt x="471868" y="269938"/>
                  <a:pt x="473319" y="274612"/>
                  <a:pt x="476250" y="278130"/>
                </a:cubicBezTo>
                <a:cubicBezTo>
                  <a:pt x="479699" y="282269"/>
                  <a:pt x="484231" y="285421"/>
                  <a:pt x="487680" y="289560"/>
                </a:cubicBezTo>
                <a:cubicBezTo>
                  <a:pt x="503555" y="308610"/>
                  <a:pt x="485775" y="294640"/>
                  <a:pt x="506730" y="308610"/>
                </a:cubicBezTo>
                <a:cubicBezTo>
                  <a:pt x="523772" y="334173"/>
                  <a:pt x="503696" y="309128"/>
                  <a:pt x="525780" y="323850"/>
                </a:cubicBezTo>
                <a:cubicBezTo>
                  <a:pt x="530263" y="326839"/>
                  <a:pt x="532957" y="331972"/>
                  <a:pt x="537210" y="335280"/>
                </a:cubicBezTo>
                <a:cubicBezTo>
                  <a:pt x="544439" y="340903"/>
                  <a:pt x="552450" y="345440"/>
                  <a:pt x="560070" y="350520"/>
                </a:cubicBezTo>
                <a:cubicBezTo>
                  <a:pt x="563880" y="353060"/>
                  <a:pt x="567156" y="356692"/>
                  <a:pt x="571500" y="358140"/>
                </a:cubicBezTo>
                <a:cubicBezTo>
                  <a:pt x="580559" y="361160"/>
                  <a:pt x="588602" y="364165"/>
                  <a:pt x="598170" y="365760"/>
                </a:cubicBezTo>
                <a:cubicBezTo>
                  <a:pt x="608270" y="367443"/>
                  <a:pt x="618490" y="368300"/>
                  <a:pt x="628650" y="369570"/>
                </a:cubicBezTo>
                <a:cubicBezTo>
                  <a:pt x="636270" y="372110"/>
                  <a:pt x="644827" y="372735"/>
                  <a:pt x="651510" y="377190"/>
                </a:cubicBezTo>
                <a:cubicBezTo>
                  <a:pt x="655320" y="379730"/>
                  <a:pt x="658844" y="382762"/>
                  <a:pt x="662940" y="384810"/>
                </a:cubicBezTo>
                <a:cubicBezTo>
                  <a:pt x="666532" y="386606"/>
                  <a:pt x="670859" y="386670"/>
                  <a:pt x="674370" y="388620"/>
                </a:cubicBezTo>
                <a:cubicBezTo>
                  <a:pt x="682376" y="393068"/>
                  <a:pt x="689610" y="398780"/>
                  <a:pt x="697230" y="403860"/>
                </a:cubicBezTo>
                <a:lnTo>
                  <a:pt x="708660" y="411480"/>
                </a:lnTo>
                <a:cubicBezTo>
                  <a:pt x="715433" y="421640"/>
                  <a:pt x="717555" y="426442"/>
                  <a:pt x="727710" y="434340"/>
                </a:cubicBezTo>
                <a:cubicBezTo>
                  <a:pt x="734939" y="439963"/>
                  <a:pt x="744094" y="443104"/>
                  <a:pt x="750570" y="449580"/>
                </a:cubicBezTo>
                <a:lnTo>
                  <a:pt x="765810" y="46482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Freeform 29"/>
          <p:cNvSpPr/>
          <p:nvPr/>
        </p:nvSpPr>
        <p:spPr>
          <a:xfrm>
            <a:off x="5324260" y="2556510"/>
            <a:ext cx="517527" cy="528702"/>
          </a:xfrm>
          <a:custGeom>
            <a:avLst/>
            <a:gdLst>
              <a:gd name="connsiteX0" fmla="*/ 21170 w 517527"/>
              <a:gd name="connsiteY0" fmla="*/ 521970 h 528702"/>
              <a:gd name="connsiteX1" fmla="*/ 47840 w 517527"/>
              <a:gd name="connsiteY1" fmla="*/ 514350 h 528702"/>
              <a:gd name="connsiteX2" fmla="*/ 70700 w 517527"/>
              <a:gd name="connsiteY2" fmla="*/ 506730 h 528702"/>
              <a:gd name="connsiteX3" fmla="*/ 82130 w 517527"/>
              <a:gd name="connsiteY3" fmla="*/ 502920 h 528702"/>
              <a:gd name="connsiteX4" fmla="*/ 93560 w 517527"/>
              <a:gd name="connsiteY4" fmla="*/ 499110 h 528702"/>
              <a:gd name="connsiteX5" fmla="*/ 104990 w 517527"/>
              <a:gd name="connsiteY5" fmla="*/ 491490 h 528702"/>
              <a:gd name="connsiteX6" fmla="*/ 120230 w 517527"/>
              <a:gd name="connsiteY6" fmla="*/ 487680 h 528702"/>
              <a:gd name="connsiteX7" fmla="*/ 143090 w 517527"/>
              <a:gd name="connsiteY7" fmla="*/ 480060 h 528702"/>
              <a:gd name="connsiteX8" fmla="*/ 154520 w 517527"/>
              <a:gd name="connsiteY8" fmla="*/ 476250 h 528702"/>
              <a:gd name="connsiteX9" fmla="*/ 165950 w 517527"/>
              <a:gd name="connsiteY9" fmla="*/ 468630 h 528702"/>
              <a:gd name="connsiteX10" fmla="*/ 181190 w 517527"/>
              <a:gd name="connsiteY10" fmla="*/ 445770 h 528702"/>
              <a:gd name="connsiteX11" fmla="*/ 188810 w 517527"/>
              <a:gd name="connsiteY11" fmla="*/ 422910 h 528702"/>
              <a:gd name="connsiteX12" fmla="*/ 196430 w 517527"/>
              <a:gd name="connsiteY12" fmla="*/ 384810 h 528702"/>
              <a:gd name="connsiteX13" fmla="*/ 204050 w 517527"/>
              <a:gd name="connsiteY13" fmla="*/ 335280 h 528702"/>
              <a:gd name="connsiteX14" fmla="*/ 207860 w 517527"/>
              <a:gd name="connsiteY14" fmla="*/ 323850 h 528702"/>
              <a:gd name="connsiteX15" fmla="*/ 226910 w 517527"/>
              <a:gd name="connsiteY15" fmla="*/ 300990 h 528702"/>
              <a:gd name="connsiteX16" fmla="*/ 234530 w 517527"/>
              <a:gd name="connsiteY16" fmla="*/ 289560 h 528702"/>
              <a:gd name="connsiteX17" fmla="*/ 245960 w 517527"/>
              <a:gd name="connsiteY17" fmla="*/ 285750 h 528702"/>
              <a:gd name="connsiteX18" fmla="*/ 268820 w 517527"/>
              <a:gd name="connsiteY18" fmla="*/ 270510 h 528702"/>
              <a:gd name="connsiteX19" fmla="*/ 303110 w 517527"/>
              <a:gd name="connsiteY19" fmla="*/ 255270 h 528702"/>
              <a:gd name="connsiteX20" fmla="*/ 325970 w 517527"/>
              <a:gd name="connsiteY20" fmla="*/ 243840 h 528702"/>
              <a:gd name="connsiteX21" fmla="*/ 337400 w 517527"/>
              <a:gd name="connsiteY21" fmla="*/ 220980 h 528702"/>
              <a:gd name="connsiteX22" fmla="*/ 333590 w 517527"/>
              <a:gd name="connsiteY22" fmla="*/ 201930 h 528702"/>
              <a:gd name="connsiteX23" fmla="*/ 341210 w 517527"/>
              <a:gd name="connsiteY23" fmla="*/ 156210 h 528702"/>
              <a:gd name="connsiteX24" fmla="*/ 348830 w 517527"/>
              <a:gd name="connsiteY24" fmla="*/ 133350 h 528702"/>
              <a:gd name="connsiteX25" fmla="*/ 360260 w 517527"/>
              <a:gd name="connsiteY25" fmla="*/ 121920 h 528702"/>
              <a:gd name="connsiteX26" fmla="*/ 383120 w 517527"/>
              <a:gd name="connsiteY26" fmla="*/ 102870 h 528702"/>
              <a:gd name="connsiteX27" fmla="*/ 390740 w 517527"/>
              <a:gd name="connsiteY27" fmla="*/ 91440 h 528702"/>
              <a:gd name="connsiteX28" fmla="*/ 413600 w 517527"/>
              <a:gd name="connsiteY28" fmla="*/ 76200 h 528702"/>
              <a:gd name="connsiteX29" fmla="*/ 436460 w 517527"/>
              <a:gd name="connsiteY29" fmla="*/ 57150 h 528702"/>
              <a:gd name="connsiteX30" fmla="*/ 447890 w 517527"/>
              <a:gd name="connsiteY30" fmla="*/ 53340 h 528702"/>
              <a:gd name="connsiteX31" fmla="*/ 470750 w 517527"/>
              <a:gd name="connsiteY31" fmla="*/ 34290 h 528702"/>
              <a:gd name="connsiteX32" fmla="*/ 493610 w 517527"/>
              <a:gd name="connsiteY32" fmla="*/ 19050 h 528702"/>
              <a:gd name="connsiteX33" fmla="*/ 505040 w 517527"/>
              <a:gd name="connsiteY33" fmla="*/ 11430 h 528702"/>
              <a:gd name="connsiteX34" fmla="*/ 516470 w 517527"/>
              <a:gd name="connsiteY34" fmla="*/ 0 h 528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7527" h="528702">
                <a:moveTo>
                  <a:pt x="21170" y="521970"/>
                </a:moveTo>
                <a:cubicBezTo>
                  <a:pt x="59583" y="509166"/>
                  <a:pt x="0" y="528702"/>
                  <a:pt x="47840" y="514350"/>
                </a:cubicBezTo>
                <a:cubicBezTo>
                  <a:pt x="55533" y="512042"/>
                  <a:pt x="63080" y="509270"/>
                  <a:pt x="70700" y="506730"/>
                </a:cubicBezTo>
                <a:lnTo>
                  <a:pt x="82130" y="502920"/>
                </a:lnTo>
                <a:cubicBezTo>
                  <a:pt x="85940" y="501650"/>
                  <a:pt x="90218" y="501338"/>
                  <a:pt x="93560" y="499110"/>
                </a:cubicBezTo>
                <a:cubicBezTo>
                  <a:pt x="97370" y="496570"/>
                  <a:pt x="100781" y="493294"/>
                  <a:pt x="104990" y="491490"/>
                </a:cubicBezTo>
                <a:cubicBezTo>
                  <a:pt x="109803" y="489427"/>
                  <a:pt x="115214" y="489185"/>
                  <a:pt x="120230" y="487680"/>
                </a:cubicBezTo>
                <a:cubicBezTo>
                  <a:pt x="127923" y="485372"/>
                  <a:pt x="135470" y="482600"/>
                  <a:pt x="143090" y="480060"/>
                </a:cubicBezTo>
                <a:cubicBezTo>
                  <a:pt x="146900" y="478790"/>
                  <a:pt x="151178" y="478478"/>
                  <a:pt x="154520" y="476250"/>
                </a:cubicBezTo>
                <a:lnTo>
                  <a:pt x="165950" y="468630"/>
                </a:lnTo>
                <a:cubicBezTo>
                  <a:pt x="171030" y="461010"/>
                  <a:pt x="178294" y="454458"/>
                  <a:pt x="181190" y="445770"/>
                </a:cubicBezTo>
                <a:cubicBezTo>
                  <a:pt x="183730" y="438150"/>
                  <a:pt x="186862" y="430702"/>
                  <a:pt x="188810" y="422910"/>
                </a:cubicBezTo>
                <a:cubicBezTo>
                  <a:pt x="193438" y="404397"/>
                  <a:pt x="193316" y="406607"/>
                  <a:pt x="196430" y="384810"/>
                </a:cubicBezTo>
                <a:cubicBezTo>
                  <a:pt x="199515" y="363218"/>
                  <a:pt x="199199" y="354685"/>
                  <a:pt x="204050" y="335280"/>
                </a:cubicBezTo>
                <a:cubicBezTo>
                  <a:pt x="205024" y="331384"/>
                  <a:pt x="206064" y="327442"/>
                  <a:pt x="207860" y="323850"/>
                </a:cubicBezTo>
                <a:cubicBezTo>
                  <a:pt x="214955" y="309661"/>
                  <a:pt x="216377" y="313629"/>
                  <a:pt x="226910" y="300990"/>
                </a:cubicBezTo>
                <a:cubicBezTo>
                  <a:pt x="229841" y="297472"/>
                  <a:pt x="230954" y="292421"/>
                  <a:pt x="234530" y="289560"/>
                </a:cubicBezTo>
                <a:cubicBezTo>
                  <a:pt x="237666" y="287051"/>
                  <a:pt x="242449" y="287700"/>
                  <a:pt x="245960" y="285750"/>
                </a:cubicBezTo>
                <a:cubicBezTo>
                  <a:pt x="253966" y="281302"/>
                  <a:pt x="260132" y="273406"/>
                  <a:pt x="268820" y="270510"/>
                </a:cubicBezTo>
                <a:cubicBezTo>
                  <a:pt x="327797" y="250851"/>
                  <a:pt x="266884" y="273383"/>
                  <a:pt x="303110" y="255270"/>
                </a:cubicBezTo>
                <a:cubicBezTo>
                  <a:pt x="334658" y="239496"/>
                  <a:pt x="293213" y="265678"/>
                  <a:pt x="325970" y="243840"/>
                </a:cubicBezTo>
                <a:cubicBezTo>
                  <a:pt x="329823" y="238061"/>
                  <a:pt x="337400" y="228867"/>
                  <a:pt x="337400" y="220980"/>
                </a:cubicBezTo>
                <a:cubicBezTo>
                  <a:pt x="337400" y="214504"/>
                  <a:pt x="334860" y="208280"/>
                  <a:pt x="333590" y="201930"/>
                </a:cubicBezTo>
                <a:cubicBezTo>
                  <a:pt x="344008" y="170677"/>
                  <a:pt x="328449" y="220013"/>
                  <a:pt x="341210" y="156210"/>
                </a:cubicBezTo>
                <a:cubicBezTo>
                  <a:pt x="342785" y="148334"/>
                  <a:pt x="343150" y="139030"/>
                  <a:pt x="348830" y="133350"/>
                </a:cubicBezTo>
                <a:cubicBezTo>
                  <a:pt x="352640" y="129540"/>
                  <a:pt x="356121" y="125369"/>
                  <a:pt x="360260" y="121920"/>
                </a:cubicBezTo>
                <a:cubicBezTo>
                  <a:pt x="376607" y="108297"/>
                  <a:pt x="367941" y="121084"/>
                  <a:pt x="383120" y="102870"/>
                </a:cubicBezTo>
                <a:cubicBezTo>
                  <a:pt x="386051" y="99352"/>
                  <a:pt x="387294" y="94455"/>
                  <a:pt x="390740" y="91440"/>
                </a:cubicBezTo>
                <a:cubicBezTo>
                  <a:pt x="397632" y="85409"/>
                  <a:pt x="407124" y="82676"/>
                  <a:pt x="413600" y="76200"/>
                </a:cubicBezTo>
                <a:cubicBezTo>
                  <a:pt x="422026" y="67774"/>
                  <a:pt x="425851" y="62454"/>
                  <a:pt x="436460" y="57150"/>
                </a:cubicBezTo>
                <a:cubicBezTo>
                  <a:pt x="440052" y="55354"/>
                  <a:pt x="444298" y="55136"/>
                  <a:pt x="447890" y="53340"/>
                </a:cubicBezTo>
                <a:cubicBezTo>
                  <a:pt x="464228" y="45171"/>
                  <a:pt x="455583" y="46087"/>
                  <a:pt x="470750" y="34290"/>
                </a:cubicBezTo>
                <a:cubicBezTo>
                  <a:pt x="477979" y="28667"/>
                  <a:pt x="485990" y="24130"/>
                  <a:pt x="493610" y="19050"/>
                </a:cubicBezTo>
                <a:lnTo>
                  <a:pt x="505040" y="11430"/>
                </a:lnTo>
                <a:cubicBezTo>
                  <a:pt x="517527" y="3106"/>
                  <a:pt x="516470" y="8389"/>
                  <a:pt x="516470"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Rectangle 30"/>
          <p:cNvSpPr/>
          <p:nvPr/>
        </p:nvSpPr>
        <p:spPr>
          <a:xfrm>
            <a:off x="381000" y="5288340"/>
            <a:ext cx="8763000" cy="1569660"/>
          </a:xfrm>
          <a:prstGeom prst="rect">
            <a:avLst/>
          </a:prstGeom>
        </p:spPr>
        <p:txBody>
          <a:bodyPr wrap="square">
            <a:spAutoFit/>
          </a:bodyPr>
          <a:lstStyle/>
          <a:p>
            <a:pPr>
              <a:buNone/>
            </a:pPr>
            <a:r>
              <a:rPr lang="en-US" sz="2400" dirty="0" smtClean="0">
                <a:solidFill>
                  <a:srgbClr val="FFFF00"/>
                </a:solidFill>
              </a:rPr>
              <a:t>Since there are many thresholds (because many gates), there would be many streams ; these all joining into one stream on the outside, would provide a large volume of water as each quota fell into the channel flowing eastward.</a:t>
            </a:r>
            <a:endParaRPr lang="en-US" sz="2400" dirty="0">
              <a:solidFill>
                <a:srgbClr val="FFFF00"/>
              </a:solidFill>
            </a:endParaRPr>
          </a:p>
        </p:txBody>
      </p:sp>
      <p:sp>
        <p:nvSpPr>
          <p:cNvPr id="32" name="TextBox 31"/>
          <p:cNvSpPr txBox="1"/>
          <p:nvPr/>
        </p:nvSpPr>
        <p:spPr>
          <a:xfrm rot="5400000">
            <a:off x="8505051" y="879217"/>
            <a:ext cx="908565" cy="369332"/>
          </a:xfrm>
          <a:prstGeom prst="rect">
            <a:avLst/>
          </a:prstGeom>
          <a:solidFill>
            <a:srgbClr val="0070C0"/>
          </a:solidFill>
        </p:spPr>
        <p:txBody>
          <a:bodyPr wrap="square" rtlCol="0">
            <a:spAutoFit/>
          </a:bodyPr>
          <a:lstStyle/>
          <a:p>
            <a:pPr algn="ctr"/>
            <a:r>
              <a:rPr lang="en-US" b="1" dirty="0" smtClean="0">
                <a:solidFill>
                  <a:schemeClr val="bg1"/>
                </a:solidFill>
              </a:rPr>
              <a:t>“front”</a:t>
            </a:r>
          </a:p>
        </p:txBody>
      </p:sp>
      <p:sp>
        <p:nvSpPr>
          <p:cNvPr id="33" name="TextBox 32"/>
          <p:cNvSpPr txBox="1"/>
          <p:nvPr/>
        </p:nvSpPr>
        <p:spPr>
          <a:xfrm rot="16200000">
            <a:off x="3968234" y="1072634"/>
            <a:ext cx="838200" cy="369332"/>
          </a:xfrm>
          <a:prstGeom prst="rect">
            <a:avLst/>
          </a:prstGeom>
          <a:solidFill>
            <a:srgbClr val="0070C0"/>
          </a:solidFill>
        </p:spPr>
        <p:txBody>
          <a:bodyPr wrap="square" rtlCol="0">
            <a:spAutoFit/>
          </a:bodyPr>
          <a:lstStyle/>
          <a:p>
            <a:r>
              <a:rPr lang="en-US" b="1" dirty="0" smtClean="0">
                <a:solidFill>
                  <a:schemeClr val="bg1"/>
                </a:solidFill>
              </a:rPr>
              <a:t>“back”</a:t>
            </a:r>
          </a:p>
        </p:txBody>
      </p:sp>
      <p:sp>
        <p:nvSpPr>
          <p:cNvPr id="34" name="Freeform 33"/>
          <p:cNvSpPr/>
          <p:nvPr/>
        </p:nvSpPr>
        <p:spPr>
          <a:xfrm>
            <a:off x="7509510" y="735330"/>
            <a:ext cx="298154" cy="350520"/>
          </a:xfrm>
          <a:custGeom>
            <a:avLst/>
            <a:gdLst>
              <a:gd name="connsiteX0" fmla="*/ 0 w 298154"/>
              <a:gd name="connsiteY0" fmla="*/ 350520 h 350520"/>
              <a:gd name="connsiteX1" fmla="*/ 19050 w 298154"/>
              <a:gd name="connsiteY1" fmla="*/ 316230 h 350520"/>
              <a:gd name="connsiteX2" fmla="*/ 30480 w 298154"/>
              <a:gd name="connsiteY2" fmla="*/ 308610 h 350520"/>
              <a:gd name="connsiteX3" fmla="*/ 53340 w 298154"/>
              <a:gd name="connsiteY3" fmla="*/ 285750 h 350520"/>
              <a:gd name="connsiteX4" fmla="*/ 87630 w 298154"/>
              <a:gd name="connsiteY4" fmla="*/ 274320 h 350520"/>
              <a:gd name="connsiteX5" fmla="*/ 99060 w 298154"/>
              <a:gd name="connsiteY5" fmla="*/ 270510 h 350520"/>
              <a:gd name="connsiteX6" fmla="*/ 152400 w 298154"/>
              <a:gd name="connsiteY6" fmla="*/ 266700 h 350520"/>
              <a:gd name="connsiteX7" fmla="*/ 179070 w 298154"/>
              <a:gd name="connsiteY7" fmla="*/ 259080 h 350520"/>
              <a:gd name="connsiteX8" fmla="*/ 205740 w 298154"/>
              <a:gd name="connsiteY8" fmla="*/ 224790 h 350520"/>
              <a:gd name="connsiteX9" fmla="*/ 209550 w 298154"/>
              <a:gd name="connsiteY9" fmla="*/ 213360 h 350520"/>
              <a:gd name="connsiteX10" fmla="*/ 220980 w 298154"/>
              <a:gd name="connsiteY10" fmla="*/ 190500 h 350520"/>
              <a:gd name="connsiteX11" fmla="*/ 224790 w 298154"/>
              <a:gd name="connsiteY11" fmla="*/ 129540 h 350520"/>
              <a:gd name="connsiteX12" fmla="*/ 232410 w 298154"/>
              <a:gd name="connsiteY12" fmla="*/ 106680 h 350520"/>
              <a:gd name="connsiteX13" fmla="*/ 243840 w 298154"/>
              <a:gd name="connsiteY13" fmla="*/ 99060 h 350520"/>
              <a:gd name="connsiteX14" fmla="*/ 251460 w 298154"/>
              <a:gd name="connsiteY14" fmla="*/ 87630 h 350520"/>
              <a:gd name="connsiteX15" fmla="*/ 274320 w 298154"/>
              <a:gd name="connsiteY15" fmla="*/ 72390 h 350520"/>
              <a:gd name="connsiteX16" fmla="*/ 281940 w 298154"/>
              <a:gd name="connsiteY16" fmla="*/ 60960 h 350520"/>
              <a:gd name="connsiteX17" fmla="*/ 297180 w 298154"/>
              <a:gd name="connsiteY17" fmla="*/ 38100 h 350520"/>
              <a:gd name="connsiteX18" fmla="*/ 297180 w 298154"/>
              <a:gd name="connsiteY18" fmla="*/ 0 h 350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154" h="350520">
                <a:moveTo>
                  <a:pt x="0" y="350520"/>
                </a:moveTo>
                <a:cubicBezTo>
                  <a:pt x="3970" y="338609"/>
                  <a:pt x="7821" y="323716"/>
                  <a:pt x="19050" y="316230"/>
                </a:cubicBezTo>
                <a:cubicBezTo>
                  <a:pt x="22860" y="313690"/>
                  <a:pt x="27058" y="311652"/>
                  <a:pt x="30480" y="308610"/>
                </a:cubicBezTo>
                <a:cubicBezTo>
                  <a:pt x="38534" y="301451"/>
                  <a:pt x="43117" y="289158"/>
                  <a:pt x="53340" y="285750"/>
                </a:cubicBezTo>
                <a:lnTo>
                  <a:pt x="87630" y="274320"/>
                </a:lnTo>
                <a:cubicBezTo>
                  <a:pt x="91440" y="273050"/>
                  <a:pt x="95054" y="270796"/>
                  <a:pt x="99060" y="270510"/>
                </a:cubicBezTo>
                <a:lnTo>
                  <a:pt x="152400" y="266700"/>
                </a:lnTo>
                <a:cubicBezTo>
                  <a:pt x="154432" y="266192"/>
                  <a:pt x="175790" y="261266"/>
                  <a:pt x="179070" y="259080"/>
                </a:cubicBezTo>
                <a:cubicBezTo>
                  <a:pt x="187523" y="253445"/>
                  <a:pt x="203577" y="231278"/>
                  <a:pt x="205740" y="224790"/>
                </a:cubicBezTo>
                <a:cubicBezTo>
                  <a:pt x="207010" y="220980"/>
                  <a:pt x="207754" y="216952"/>
                  <a:pt x="209550" y="213360"/>
                </a:cubicBezTo>
                <a:cubicBezTo>
                  <a:pt x="224322" y="183817"/>
                  <a:pt x="211403" y="219230"/>
                  <a:pt x="220980" y="190500"/>
                </a:cubicBezTo>
                <a:cubicBezTo>
                  <a:pt x="222250" y="170180"/>
                  <a:pt x="222039" y="149713"/>
                  <a:pt x="224790" y="129540"/>
                </a:cubicBezTo>
                <a:cubicBezTo>
                  <a:pt x="225875" y="121581"/>
                  <a:pt x="225727" y="111135"/>
                  <a:pt x="232410" y="106680"/>
                </a:cubicBezTo>
                <a:lnTo>
                  <a:pt x="243840" y="99060"/>
                </a:lnTo>
                <a:cubicBezTo>
                  <a:pt x="246380" y="95250"/>
                  <a:pt x="248014" y="90645"/>
                  <a:pt x="251460" y="87630"/>
                </a:cubicBezTo>
                <a:cubicBezTo>
                  <a:pt x="258352" y="81599"/>
                  <a:pt x="274320" y="72390"/>
                  <a:pt x="274320" y="72390"/>
                </a:cubicBezTo>
                <a:cubicBezTo>
                  <a:pt x="276860" y="68580"/>
                  <a:pt x="279009" y="64478"/>
                  <a:pt x="281940" y="60960"/>
                </a:cubicBezTo>
                <a:cubicBezTo>
                  <a:pt x="290182" y="51069"/>
                  <a:pt x="296159" y="51378"/>
                  <a:pt x="297180" y="38100"/>
                </a:cubicBezTo>
                <a:cubicBezTo>
                  <a:pt x="298154" y="25437"/>
                  <a:pt x="297180" y="12700"/>
                  <a:pt x="297180" y="0"/>
                </a:cubicBezTo>
              </a:path>
            </a:pathLst>
          </a:custGeom>
          <a:noFill/>
          <a:ln w="28575">
            <a:solidFill>
              <a:srgbClr val="0070C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Freeform 34"/>
          <p:cNvSpPr/>
          <p:nvPr/>
        </p:nvSpPr>
        <p:spPr>
          <a:xfrm>
            <a:off x="6842760" y="718869"/>
            <a:ext cx="50150" cy="149811"/>
          </a:xfrm>
          <a:custGeom>
            <a:avLst/>
            <a:gdLst>
              <a:gd name="connsiteX0" fmla="*/ 22860 w 50150"/>
              <a:gd name="connsiteY0" fmla="*/ 149811 h 149811"/>
              <a:gd name="connsiteX1" fmla="*/ 26670 w 50150"/>
              <a:gd name="connsiteY1" fmla="*/ 138381 h 149811"/>
              <a:gd name="connsiteX2" fmla="*/ 38100 w 50150"/>
              <a:gd name="connsiteY2" fmla="*/ 130761 h 149811"/>
              <a:gd name="connsiteX3" fmla="*/ 45720 w 50150"/>
              <a:gd name="connsiteY3" fmla="*/ 107901 h 149811"/>
              <a:gd name="connsiteX4" fmla="*/ 49530 w 50150"/>
              <a:gd name="connsiteY4" fmla="*/ 96471 h 149811"/>
              <a:gd name="connsiteX5" fmla="*/ 45720 w 50150"/>
              <a:gd name="connsiteY5" fmla="*/ 73611 h 149811"/>
              <a:gd name="connsiteX6" fmla="*/ 11430 w 50150"/>
              <a:gd name="connsiteY6" fmla="*/ 54561 h 149811"/>
              <a:gd name="connsiteX7" fmla="*/ 3810 w 50150"/>
              <a:gd name="connsiteY7" fmla="*/ 43131 h 149811"/>
              <a:gd name="connsiteX8" fmla="*/ 7620 w 50150"/>
              <a:gd name="connsiteY8" fmla="*/ 27891 h 149811"/>
              <a:gd name="connsiteX9" fmla="*/ 3810 w 50150"/>
              <a:gd name="connsiteY9" fmla="*/ 1221 h 149811"/>
              <a:gd name="connsiteX10" fmla="*/ 0 w 50150"/>
              <a:gd name="connsiteY10" fmla="*/ 1221 h 149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150" h="149811">
                <a:moveTo>
                  <a:pt x="22860" y="149811"/>
                </a:moveTo>
                <a:cubicBezTo>
                  <a:pt x="24130" y="146001"/>
                  <a:pt x="24161" y="141517"/>
                  <a:pt x="26670" y="138381"/>
                </a:cubicBezTo>
                <a:cubicBezTo>
                  <a:pt x="29531" y="134805"/>
                  <a:pt x="35673" y="134644"/>
                  <a:pt x="38100" y="130761"/>
                </a:cubicBezTo>
                <a:cubicBezTo>
                  <a:pt x="42357" y="123950"/>
                  <a:pt x="43180" y="115521"/>
                  <a:pt x="45720" y="107901"/>
                </a:cubicBezTo>
                <a:lnTo>
                  <a:pt x="49530" y="96471"/>
                </a:lnTo>
                <a:cubicBezTo>
                  <a:pt x="48260" y="88851"/>
                  <a:pt x="50150" y="79940"/>
                  <a:pt x="45720" y="73611"/>
                </a:cubicBezTo>
                <a:cubicBezTo>
                  <a:pt x="37746" y="62219"/>
                  <a:pt x="23555" y="58603"/>
                  <a:pt x="11430" y="54561"/>
                </a:cubicBezTo>
                <a:cubicBezTo>
                  <a:pt x="8890" y="50751"/>
                  <a:pt x="4458" y="47664"/>
                  <a:pt x="3810" y="43131"/>
                </a:cubicBezTo>
                <a:cubicBezTo>
                  <a:pt x="3069" y="37947"/>
                  <a:pt x="7620" y="33127"/>
                  <a:pt x="7620" y="27891"/>
                </a:cubicBezTo>
                <a:cubicBezTo>
                  <a:pt x="7620" y="18911"/>
                  <a:pt x="6277" y="9856"/>
                  <a:pt x="3810" y="1221"/>
                </a:cubicBezTo>
                <a:cubicBezTo>
                  <a:pt x="3461" y="0"/>
                  <a:pt x="1270" y="1221"/>
                  <a:pt x="0" y="1221"/>
                </a:cubicBezTo>
              </a:path>
            </a:pathLst>
          </a:custGeom>
          <a:noFill/>
          <a:ln w="28575">
            <a:solidFill>
              <a:srgbClr val="0070C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Freeform 35"/>
          <p:cNvSpPr/>
          <p:nvPr/>
        </p:nvSpPr>
        <p:spPr>
          <a:xfrm>
            <a:off x="5707380" y="746760"/>
            <a:ext cx="175260" cy="351282"/>
          </a:xfrm>
          <a:custGeom>
            <a:avLst/>
            <a:gdLst>
              <a:gd name="connsiteX0" fmla="*/ 7620 w 175260"/>
              <a:gd name="connsiteY0" fmla="*/ 0 h 351282"/>
              <a:gd name="connsiteX1" fmla="*/ 7620 w 175260"/>
              <a:gd name="connsiteY1" fmla="*/ 49530 h 351282"/>
              <a:gd name="connsiteX2" fmla="*/ 0 w 175260"/>
              <a:gd name="connsiteY2" fmla="*/ 72390 h 351282"/>
              <a:gd name="connsiteX3" fmla="*/ 3810 w 175260"/>
              <a:gd name="connsiteY3" fmla="*/ 110490 h 351282"/>
              <a:gd name="connsiteX4" fmla="*/ 7620 w 175260"/>
              <a:gd name="connsiteY4" fmla="*/ 121920 h 351282"/>
              <a:gd name="connsiteX5" fmla="*/ 19050 w 175260"/>
              <a:gd name="connsiteY5" fmla="*/ 125730 h 351282"/>
              <a:gd name="connsiteX6" fmla="*/ 30480 w 175260"/>
              <a:gd name="connsiteY6" fmla="*/ 133350 h 351282"/>
              <a:gd name="connsiteX7" fmla="*/ 60960 w 175260"/>
              <a:gd name="connsiteY7" fmla="*/ 140970 h 351282"/>
              <a:gd name="connsiteX8" fmla="*/ 72390 w 175260"/>
              <a:gd name="connsiteY8" fmla="*/ 144780 h 351282"/>
              <a:gd name="connsiteX9" fmla="*/ 87630 w 175260"/>
              <a:gd name="connsiteY9" fmla="*/ 167640 h 351282"/>
              <a:gd name="connsiteX10" fmla="*/ 91440 w 175260"/>
              <a:gd name="connsiteY10" fmla="*/ 179070 h 351282"/>
              <a:gd name="connsiteX11" fmla="*/ 102870 w 175260"/>
              <a:gd name="connsiteY11" fmla="*/ 186690 h 351282"/>
              <a:gd name="connsiteX12" fmla="*/ 106680 w 175260"/>
              <a:gd name="connsiteY12" fmla="*/ 201930 h 351282"/>
              <a:gd name="connsiteX13" fmla="*/ 106680 w 175260"/>
              <a:gd name="connsiteY13" fmla="*/ 236220 h 351282"/>
              <a:gd name="connsiteX14" fmla="*/ 114300 w 175260"/>
              <a:gd name="connsiteY14" fmla="*/ 247650 h 351282"/>
              <a:gd name="connsiteX15" fmla="*/ 137160 w 175260"/>
              <a:gd name="connsiteY15" fmla="*/ 262890 h 351282"/>
              <a:gd name="connsiteX16" fmla="*/ 152400 w 175260"/>
              <a:gd name="connsiteY16" fmla="*/ 281940 h 351282"/>
              <a:gd name="connsiteX17" fmla="*/ 156210 w 175260"/>
              <a:gd name="connsiteY17" fmla="*/ 293370 h 351282"/>
              <a:gd name="connsiteX18" fmla="*/ 171450 w 175260"/>
              <a:gd name="connsiteY18" fmla="*/ 350520 h 351282"/>
              <a:gd name="connsiteX19" fmla="*/ 175260 w 175260"/>
              <a:gd name="connsiteY19" fmla="*/ 350520 h 351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260" h="351282">
                <a:moveTo>
                  <a:pt x="7620" y="0"/>
                </a:moveTo>
                <a:cubicBezTo>
                  <a:pt x="14724" y="21313"/>
                  <a:pt x="14187" y="14506"/>
                  <a:pt x="7620" y="49530"/>
                </a:cubicBezTo>
                <a:cubicBezTo>
                  <a:pt x="6140" y="57425"/>
                  <a:pt x="0" y="72390"/>
                  <a:pt x="0" y="72390"/>
                </a:cubicBezTo>
                <a:cubicBezTo>
                  <a:pt x="1270" y="85090"/>
                  <a:pt x="1869" y="97875"/>
                  <a:pt x="3810" y="110490"/>
                </a:cubicBezTo>
                <a:cubicBezTo>
                  <a:pt x="4421" y="114459"/>
                  <a:pt x="4780" y="119080"/>
                  <a:pt x="7620" y="121920"/>
                </a:cubicBezTo>
                <a:cubicBezTo>
                  <a:pt x="10460" y="124760"/>
                  <a:pt x="15458" y="123934"/>
                  <a:pt x="19050" y="125730"/>
                </a:cubicBezTo>
                <a:cubicBezTo>
                  <a:pt x="23146" y="127778"/>
                  <a:pt x="26177" y="131785"/>
                  <a:pt x="30480" y="133350"/>
                </a:cubicBezTo>
                <a:cubicBezTo>
                  <a:pt x="40322" y="136929"/>
                  <a:pt x="51025" y="137658"/>
                  <a:pt x="60960" y="140970"/>
                </a:cubicBezTo>
                <a:lnTo>
                  <a:pt x="72390" y="144780"/>
                </a:lnTo>
                <a:cubicBezTo>
                  <a:pt x="77470" y="152400"/>
                  <a:pt x="84734" y="158952"/>
                  <a:pt x="87630" y="167640"/>
                </a:cubicBezTo>
                <a:cubicBezTo>
                  <a:pt x="88900" y="171450"/>
                  <a:pt x="88931" y="175934"/>
                  <a:pt x="91440" y="179070"/>
                </a:cubicBezTo>
                <a:cubicBezTo>
                  <a:pt x="94301" y="182646"/>
                  <a:pt x="99060" y="184150"/>
                  <a:pt x="102870" y="186690"/>
                </a:cubicBezTo>
                <a:cubicBezTo>
                  <a:pt x="104140" y="191770"/>
                  <a:pt x="106680" y="196694"/>
                  <a:pt x="106680" y="201930"/>
                </a:cubicBezTo>
                <a:cubicBezTo>
                  <a:pt x="106680" y="226311"/>
                  <a:pt x="97388" y="214539"/>
                  <a:pt x="106680" y="236220"/>
                </a:cubicBezTo>
                <a:cubicBezTo>
                  <a:pt x="108484" y="240429"/>
                  <a:pt x="110854" y="244635"/>
                  <a:pt x="114300" y="247650"/>
                </a:cubicBezTo>
                <a:cubicBezTo>
                  <a:pt x="121192" y="253681"/>
                  <a:pt x="137160" y="262890"/>
                  <a:pt x="137160" y="262890"/>
                </a:cubicBezTo>
                <a:cubicBezTo>
                  <a:pt x="146737" y="291620"/>
                  <a:pt x="132705" y="257321"/>
                  <a:pt x="152400" y="281940"/>
                </a:cubicBezTo>
                <a:cubicBezTo>
                  <a:pt x="154909" y="285076"/>
                  <a:pt x="154940" y="289560"/>
                  <a:pt x="156210" y="293370"/>
                </a:cubicBezTo>
                <a:cubicBezTo>
                  <a:pt x="159065" y="327624"/>
                  <a:pt x="149701" y="334208"/>
                  <a:pt x="171450" y="350520"/>
                </a:cubicBezTo>
                <a:cubicBezTo>
                  <a:pt x="172466" y="351282"/>
                  <a:pt x="173990" y="350520"/>
                  <a:pt x="175260" y="350520"/>
                </a:cubicBezTo>
              </a:path>
            </a:pathLst>
          </a:custGeom>
          <a:noFill/>
          <a:ln w="28575">
            <a:solidFill>
              <a:srgbClr val="0070C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Freeform 36"/>
          <p:cNvSpPr/>
          <p:nvPr/>
        </p:nvSpPr>
        <p:spPr>
          <a:xfrm>
            <a:off x="6850380" y="1108710"/>
            <a:ext cx="289560" cy="476250"/>
          </a:xfrm>
          <a:custGeom>
            <a:avLst/>
            <a:gdLst>
              <a:gd name="connsiteX0" fmla="*/ 3810 w 289560"/>
              <a:gd name="connsiteY0" fmla="*/ 476250 h 476250"/>
              <a:gd name="connsiteX1" fmla="*/ 0 w 289560"/>
              <a:gd name="connsiteY1" fmla="*/ 464820 h 476250"/>
              <a:gd name="connsiteX2" fmla="*/ 11430 w 289560"/>
              <a:gd name="connsiteY2" fmla="*/ 411480 h 476250"/>
              <a:gd name="connsiteX3" fmla="*/ 19050 w 289560"/>
              <a:gd name="connsiteY3" fmla="*/ 400050 h 476250"/>
              <a:gd name="connsiteX4" fmla="*/ 41910 w 289560"/>
              <a:gd name="connsiteY4" fmla="*/ 392430 h 476250"/>
              <a:gd name="connsiteX5" fmla="*/ 68580 w 289560"/>
              <a:gd name="connsiteY5" fmla="*/ 381000 h 476250"/>
              <a:gd name="connsiteX6" fmla="*/ 91440 w 289560"/>
              <a:gd name="connsiteY6" fmla="*/ 373380 h 476250"/>
              <a:gd name="connsiteX7" fmla="*/ 102870 w 289560"/>
              <a:gd name="connsiteY7" fmla="*/ 369570 h 476250"/>
              <a:gd name="connsiteX8" fmla="*/ 106680 w 289560"/>
              <a:gd name="connsiteY8" fmla="*/ 358140 h 476250"/>
              <a:gd name="connsiteX9" fmla="*/ 121920 w 289560"/>
              <a:gd name="connsiteY9" fmla="*/ 335280 h 476250"/>
              <a:gd name="connsiteX10" fmla="*/ 129540 w 289560"/>
              <a:gd name="connsiteY10" fmla="*/ 312420 h 476250"/>
              <a:gd name="connsiteX11" fmla="*/ 118110 w 289560"/>
              <a:gd name="connsiteY11" fmla="*/ 270510 h 476250"/>
              <a:gd name="connsiteX12" fmla="*/ 95250 w 289560"/>
              <a:gd name="connsiteY12" fmla="*/ 255270 h 476250"/>
              <a:gd name="connsiteX13" fmla="*/ 83820 w 289560"/>
              <a:gd name="connsiteY13" fmla="*/ 247650 h 476250"/>
              <a:gd name="connsiteX14" fmla="*/ 72390 w 289560"/>
              <a:gd name="connsiteY14" fmla="*/ 224790 h 476250"/>
              <a:gd name="connsiteX15" fmla="*/ 76200 w 289560"/>
              <a:gd name="connsiteY15" fmla="*/ 213360 h 476250"/>
              <a:gd name="connsiteX16" fmla="*/ 83820 w 289560"/>
              <a:gd name="connsiteY16" fmla="*/ 186690 h 476250"/>
              <a:gd name="connsiteX17" fmla="*/ 95250 w 289560"/>
              <a:gd name="connsiteY17" fmla="*/ 179070 h 476250"/>
              <a:gd name="connsiteX18" fmla="*/ 114300 w 289560"/>
              <a:gd name="connsiteY18" fmla="*/ 160020 h 476250"/>
              <a:gd name="connsiteX19" fmla="*/ 137160 w 289560"/>
              <a:gd name="connsiteY19" fmla="*/ 140970 h 476250"/>
              <a:gd name="connsiteX20" fmla="*/ 160020 w 289560"/>
              <a:gd name="connsiteY20" fmla="*/ 133350 h 476250"/>
              <a:gd name="connsiteX21" fmla="*/ 171450 w 289560"/>
              <a:gd name="connsiteY21" fmla="*/ 129540 h 476250"/>
              <a:gd name="connsiteX22" fmla="*/ 213360 w 289560"/>
              <a:gd name="connsiteY22" fmla="*/ 121920 h 476250"/>
              <a:gd name="connsiteX23" fmla="*/ 236220 w 289560"/>
              <a:gd name="connsiteY23" fmla="*/ 114300 h 476250"/>
              <a:gd name="connsiteX24" fmla="*/ 247650 w 289560"/>
              <a:gd name="connsiteY24" fmla="*/ 110490 h 476250"/>
              <a:gd name="connsiteX25" fmla="*/ 259080 w 289560"/>
              <a:gd name="connsiteY25" fmla="*/ 106680 h 476250"/>
              <a:gd name="connsiteX26" fmla="*/ 270510 w 289560"/>
              <a:gd name="connsiteY26" fmla="*/ 102870 h 476250"/>
              <a:gd name="connsiteX27" fmla="*/ 278130 w 289560"/>
              <a:gd name="connsiteY27" fmla="*/ 91440 h 476250"/>
              <a:gd name="connsiteX28" fmla="*/ 285750 w 289560"/>
              <a:gd name="connsiteY28" fmla="*/ 68580 h 476250"/>
              <a:gd name="connsiteX29" fmla="*/ 281940 w 289560"/>
              <a:gd name="connsiteY29" fmla="*/ 53340 h 476250"/>
              <a:gd name="connsiteX30" fmla="*/ 278130 w 289560"/>
              <a:gd name="connsiteY30" fmla="*/ 41910 h 476250"/>
              <a:gd name="connsiteX31" fmla="*/ 285750 w 289560"/>
              <a:gd name="connsiteY31" fmla="*/ 3810 h 476250"/>
              <a:gd name="connsiteX32" fmla="*/ 289560 w 289560"/>
              <a:gd name="connsiteY32" fmla="*/ 0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9560" h="476250">
                <a:moveTo>
                  <a:pt x="3810" y="476250"/>
                </a:moveTo>
                <a:cubicBezTo>
                  <a:pt x="2540" y="472440"/>
                  <a:pt x="0" y="468836"/>
                  <a:pt x="0" y="464820"/>
                </a:cubicBezTo>
                <a:cubicBezTo>
                  <a:pt x="0" y="454341"/>
                  <a:pt x="4342" y="422111"/>
                  <a:pt x="11430" y="411480"/>
                </a:cubicBezTo>
                <a:cubicBezTo>
                  <a:pt x="13970" y="407670"/>
                  <a:pt x="15167" y="402477"/>
                  <a:pt x="19050" y="400050"/>
                </a:cubicBezTo>
                <a:cubicBezTo>
                  <a:pt x="25861" y="395793"/>
                  <a:pt x="34290" y="394970"/>
                  <a:pt x="41910" y="392430"/>
                </a:cubicBezTo>
                <a:cubicBezTo>
                  <a:pt x="78703" y="380166"/>
                  <a:pt x="21500" y="399832"/>
                  <a:pt x="68580" y="381000"/>
                </a:cubicBezTo>
                <a:cubicBezTo>
                  <a:pt x="76038" y="378017"/>
                  <a:pt x="83820" y="375920"/>
                  <a:pt x="91440" y="373380"/>
                </a:cubicBezTo>
                <a:lnTo>
                  <a:pt x="102870" y="369570"/>
                </a:lnTo>
                <a:cubicBezTo>
                  <a:pt x="104140" y="365760"/>
                  <a:pt x="104730" y="361651"/>
                  <a:pt x="106680" y="358140"/>
                </a:cubicBezTo>
                <a:cubicBezTo>
                  <a:pt x="111128" y="350134"/>
                  <a:pt x="119024" y="343968"/>
                  <a:pt x="121920" y="335280"/>
                </a:cubicBezTo>
                <a:lnTo>
                  <a:pt x="129540" y="312420"/>
                </a:lnTo>
                <a:cubicBezTo>
                  <a:pt x="127771" y="298266"/>
                  <a:pt x="130243" y="281126"/>
                  <a:pt x="118110" y="270510"/>
                </a:cubicBezTo>
                <a:cubicBezTo>
                  <a:pt x="111218" y="264479"/>
                  <a:pt x="102870" y="260350"/>
                  <a:pt x="95250" y="255270"/>
                </a:cubicBezTo>
                <a:lnTo>
                  <a:pt x="83820" y="247650"/>
                </a:lnTo>
                <a:cubicBezTo>
                  <a:pt x="79967" y="241871"/>
                  <a:pt x="72390" y="232677"/>
                  <a:pt x="72390" y="224790"/>
                </a:cubicBezTo>
                <a:cubicBezTo>
                  <a:pt x="72390" y="220774"/>
                  <a:pt x="75097" y="217222"/>
                  <a:pt x="76200" y="213360"/>
                </a:cubicBezTo>
                <a:cubicBezTo>
                  <a:pt x="76504" y="212295"/>
                  <a:pt x="81790" y="189228"/>
                  <a:pt x="83820" y="186690"/>
                </a:cubicBezTo>
                <a:cubicBezTo>
                  <a:pt x="86681" y="183114"/>
                  <a:pt x="91440" y="181610"/>
                  <a:pt x="95250" y="179070"/>
                </a:cubicBezTo>
                <a:cubicBezTo>
                  <a:pt x="109220" y="158115"/>
                  <a:pt x="95250" y="175895"/>
                  <a:pt x="114300" y="160020"/>
                </a:cubicBezTo>
                <a:cubicBezTo>
                  <a:pt x="124554" y="151475"/>
                  <a:pt x="124998" y="146375"/>
                  <a:pt x="137160" y="140970"/>
                </a:cubicBezTo>
                <a:cubicBezTo>
                  <a:pt x="144500" y="137708"/>
                  <a:pt x="152400" y="135890"/>
                  <a:pt x="160020" y="133350"/>
                </a:cubicBezTo>
                <a:cubicBezTo>
                  <a:pt x="163830" y="132080"/>
                  <a:pt x="167489" y="130200"/>
                  <a:pt x="171450" y="129540"/>
                </a:cubicBezTo>
                <a:cubicBezTo>
                  <a:pt x="178918" y="128295"/>
                  <a:pt x="204992" y="124202"/>
                  <a:pt x="213360" y="121920"/>
                </a:cubicBezTo>
                <a:cubicBezTo>
                  <a:pt x="221109" y="119807"/>
                  <a:pt x="228600" y="116840"/>
                  <a:pt x="236220" y="114300"/>
                </a:cubicBezTo>
                <a:lnTo>
                  <a:pt x="247650" y="110490"/>
                </a:lnTo>
                <a:lnTo>
                  <a:pt x="259080" y="106680"/>
                </a:lnTo>
                <a:lnTo>
                  <a:pt x="270510" y="102870"/>
                </a:lnTo>
                <a:cubicBezTo>
                  <a:pt x="273050" y="99060"/>
                  <a:pt x="276270" y="95624"/>
                  <a:pt x="278130" y="91440"/>
                </a:cubicBezTo>
                <a:cubicBezTo>
                  <a:pt x="281392" y="84100"/>
                  <a:pt x="285750" y="68580"/>
                  <a:pt x="285750" y="68580"/>
                </a:cubicBezTo>
                <a:cubicBezTo>
                  <a:pt x="284480" y="63500"/>
                  <a:pt x="283379" y="58375"/>
                  <a:pt x="281940" y="53340"/>
                </a:cubicBezTo>
                <a:cubicBezTo>
                  <a:pt x="280837" y="49478"/>
                  <a:pt x="278130" y="45926"/>
                  <a:pt x="278130" y="41910"/>
                </a:cubicBezTo>
                <a:cubicBezTo>
                  <a:pt x="278130" y="34890"/>
                  <a:pt x="281058" y="13194"/>
                  <a:pt x="285750" y="3810"/>
                </a:cubicBezTo>
                <a:cubicBezTo>
                  <a:pt x="286553" y="2204"/>
                  <a:pt x="288290" y="1270"/>
                  <a:pt x="289560" y="0"/>
                </a:cubicBezTo>
              </a:path>
            </a:pathLst>
          </a:cu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Freeform 37"/>
          <p:cNvSpPr/>
          <p:nvPr/>
        </p:nvSpPr>
        <p:spPr>
          <a:xfrm>
            <a:off x="6521673" y="1051560"/>
            <a:ext cx="161067" cy="160020"/>
          </a:xfrm>
          <a:custGeom>
            <a:avLst/>
            <a:gdLst>
              <a:gd name="connsiteX0" fmla="*/ 161067 w 161067"/>
              <a:gd name="connsiteY0" fmla="*/ 160020 h 160020"/>
              <a:gd name="connsiteX1" fmla="*/ 153447 w 161067"/>
              <a:gd name="connsiteY1" fmla="*/ 137160 h 160020"/>
              <a:gd name="connsiteX2" fmla="*/ 149637 w 161067"/>
              <a:gd name="connsiteY2" fmla="*/ 125730 h 160020"/>
              <a:gd name="connsiteX3" fmla="*/ 115347 w 161067"/>
              <a:gd name="connsiteY3" fmla="*/ 95250 h 160020"/>
              <a:gd name="connsiteX4" fmla="*/ 92487 w 161067"/>
              <a:gd name="connsiteY4" fmla="*/ 87630 h 160020"/>
              <a:gd name="connsiteX5" fmla="*/ 81057 w 161067"/>
              <a:gd name="connsiteY5" fmla="*/ 83820 h 160020"/>
              <a:gd name="connsiteX6" fmla="*/ 69627 w 161067"/>
              <a:gd name="connsiteY6" fmla="*/ 80010 h 160020"/>
              <a:gd name="connsiteX7" fmla="*/ 58197 w 161067"/>
              <a:gd name="connsiteY7" fmla="*/ 72390 h 160020"/>
              <a:gd name="connsiteX8" fmla="*/ 39147 w 161067"/>
              <a:gd name="connsiteY8" fmla="*/ 53340 h 160020"/>
              <a:gd name="connsiteX9" fmla="*/ 4857 w 161067"/>
              <a:gd name="connsiteY9" fmla="*/ 22860 h 160020"/>
              <a:gd name="connsiteX10" fmla="*/ 1047 w 161067"/>
              <a:gd name="connsiteY10" fmla="*/ 11430 h 160020"/>
              <a:gd name="connsiteX11" fmla="*/ 4857 w 161067"/>
              <a:gd name="connsiteY11" fmla="*/ 0 h 16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067" h="160020">
                <a:moveTo>
                  <a:pt x="161067" y="160020"/>
                </a:moveTo>
                <a:lnTo>
                  <a:pt x="153447" y="137160"/>
                </a:lnTo>
                <a:cubicBezTo>
                  <a:pt x="152177" y="133350"/>
                  <a:pt x="152477" y="128570"/>
                  <a:pt x="149637" y="125730"/>
                </a:cubicBezTo>
                <a:cubicBezTo>
                  <a:pt x="142739" y="118832"/>
                  <a:pt x="127585" y="100689"/>
                  <a:pt x="115347" y="95250"/>
                </a:cubicBezTo>
                <a:cubicBezTo>
                  <a:pt x="108007" y="91988"/>
                  <a:pt x="100107" y="90170"/>
                  <a:pt x="92487" y="87630"/>
                </a:cubicBezTo>
                <a:lnTo>
                  <a:pt x="81057" y="83820"/>
                </a:lnTo>
                <a:cubicBezTo>
                  <a:pt x="77247" y="82550"/>
                  <a:pt x="72969" y="82238"/>
                  <a:pt x="69627" y="80010"/>
                </a:cubicBezTo>
                <a:lnTo>
                  <a:pt x="58197" y="72390"/>
                </a:lnTo>
                <a:cubicBezTo>
                  <a:pt x="42495" y="48837"/>
                  <a:pt x="59929" y="71813"/>
                  <a:pt x="39147" y="53340"/>
                </a:cubicBezTo>
                <a:cubicBezTo>
                  <a:pt x="0" y="18543"/>
                  <a:pt x="30798" y="40154"/>
                  <a:pt x="4857" y="22860"/>
                </a:cubicBezTo>
                <a:cubicBezTo>
                  <a:pt x="3587" y="19050"/>
                  <a:pt x="1047" y="15446"/>
                  <a:pt x="1047" y="11430"/>
                </a:cubicBezTo>
                <a:cubicBezTo>
                  <a:pt x="1047" y="7414"/>
                  <a:pt x="4857" y="0"/>
                  <a:pt x="4857" y="0"/>
                </a:cubicBezTo>
              </a:path>
            </a:pathLst>
          </a:cu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Freeform 38"/>
          <p:cNvSpPr/>
          <p:nvPr/>
        </p:nvSpPr>
        <p:spPr>
          <a:xfrm>
            <a:off x="6225540" y="1097280"/>
            <a:ext cx="198120" cy="613410"/>
          </a:xfrm>
          <a:custGeom>
            <a:avLst/>
            <a:gdLst>
              <a:gd name="connsiteX0" fmla="*/ 0 w 198120"/>
              <a:gd name="connsiteY0" fmla="*/ 0 h 613410"/>
              <a:gd name="connsiteX1" fmla="*/ 19050 w 198120"/>
              <a:gd name="connsiteY1" fmla="*/ 34290 h 613410"/>
              <a:gd name="connsiteX2" fmla="*/ 30480 w 198120"/>
              <a:gd name="connsiteY2" fmla="*/ 41910 h 613410"/>
              <a:gd name="connsiteX3" fmla="*/ 41910 w 198120"/>
              <a:gd name="connsiteY3" fmla="*/ 64770 h 613410"/>
              <a:gd name="connsiteX4" fmla="*/ 49530 w 198120"/>
              <a:gd name="connsiteY4" fmla="*/ 95250 h 613410"/>
              <a:gd name="connsiteX5" fmla="*/ 53340 w 198120"/>
              <a:gd name="connsiteY5" fmla="*/ 148590 h 613410"/>
              <a:gd name="connsiteX6" fmla="*/ 72390 w 198120"/>
              <a:gd name="connsiteY6" fmla="*/ 171450 h 613410"/>
              <a:gd name="connsiteX7" fmla="*/ 87630 w 198120"/>
              <a:gd name="connsiteY7" fmla="*/ 194310 h 613410"/>
              <a:gd name="connsiteX8" fmla="*/ 95250 w 198120"/>
              <a:gd name="connsiteY8" fmla="*/ 205740 h 613410"/>
              <a:gd name="connsiteX9" fmla="*/ 106680 w 198120"/>
              <a:gd name="connsiteY9" fmla="*/ 217170 h 613410"/>
              <a:gd name="connsiteX10" fmla="*/ 114300 w 198120"/>
              <a:gd name="connsiteY10" fmla="*/ 240030 h 613410"/>
              <a:gd name="connsiteX11" fmla="*/ 118110 w 198120"/>
              <a:gd name="connsiteY11" fmla="*/ 251460 h 613410"/>
              <a:gd name="connsiteX12" fmla="*/ 114300 w 198120"/>
              <a:gd name="connsiteY12" fmla="*/ 293370 h 613410"/>
              <a:gd name="connsiteX13" fmla="*/ 110490 w 198120"/>
              <a:gd name="connsiteY13" fmla="*/ 312420 h 613410"/>
              <a:gd name="connsiteX14" fmla="*/ 102870 w 198120"/>
              <a:gd name="connsiteY14" fmla="*/ 369570 h 613410"/>
              <a:gd name="connsiteX15" fmla="*/ 114300 w 198120"/>
              <a:gd name="connsiteY15" fmla="*/ 472440 h 613410"/>
              <a:gd name="connsiteX16" fmla="*/ 121920 w 198120"/>
              <a:gd name="connsiteY16" fmla="*/ 495300 h 613410"/>
              <a:gd name="connsiteX17" fmla="*/ 129540 w 198120"/>
              <a:gd name="connsiteY17" fmla="*/ 506730 h 613410"/>
              <a:gd name="connsiteX18" fmla="*/ 137160 w 198120"/>
              <a:gd name="connsiteY18" fmla="*/ 529590 h 613410"/>
              <a:gd name="connsiteX19" fmla="*/ 140970 w 198120"/>
              <a:gd name="connsiteY19" fmla="*/ 541020 h 613410"/>
              <a:gd name="connsiteX20" fmla="*/ 156210 w 198120"/>
              <a:gd name="connsiteY20" fmla="*/ 563880 h 613410"/>
              <a:gd name="connsiteX21" fmla="*/ 171450 w 198120"/>
              <a:gd name="connsiteY21" fmla="*/ 586740 h 613410"/>
              <a:gd name="connsiteX22" fmla="*/ 179070 w 198120"/>
              <a:gd name="connsiteY22" fmla="*/ 598170 h 613410"/>
              <a:gd name="connsiteX23" fmla="*/ 198120 w 198120"/>
              <a:gd name="connsiteY23" fmla="*/ 613410 h 613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8120" h="613410">
                <a:moveTo>
                  <a:pt x="0" y="0"/>
                </a:moveTo>
                <a:cubicBezTo>
                  <a:pt x="3970" y="11911"/>
                  <a:pt x="7821" y="26804"/>
                  <a:pt x="19050" y="34290"/>
                </a:cubicBezTo>
                <a:lnTo>
                  <a:pt x="30480" y="41910"/>
                </a:lnTo>
                <a:cubicBezTo>
                  <a:pt x="40057" y="70640"/>
                  <a:pt x="27138" y="35227"/>
                  <a:pt x="41910" y="64770"/>
                </a:cubicBezTo>
                <a:cubicBezTo>
                  <a:pt x="45815" y="72580"/>
                  <a:pt x="48081" y="88004"/>
                  <a:pt x="49530" y="95250"/>
                </a:cubicBezTo>
                <a:cubicBezTo>
                  <a:pt x="50800" y="113030"/>
                  <a:pt x="50242" y="131036"/>
                  <a:pt x="53340" y="148590"/>
                </a:cubicBezTo>
                <a:cubicBezTo>
                  <a:pt x="54672" y="156137"/>
                  <a:pt x="68638" y="166626"/>
                  <a:pt x="72390" y="171450"/>
                </a:cubicBezTo>
                <a:cubicBezTo>
                  <a:pt x="78013" y="178679"/>
                  <a:pt x="82550" y="186690"/>
                  <a:pt x="87630" y="194310"/>
                </a:cubicBezTo>
                <a:cubicBezTo>
                  <a:pt x="90170" y="198120"/>
                  <a:pt x="92012" y="202502"/>
                  <a:pt x="95250" y="205740"/>
                </a:cubicBezTo>
                <a:lnTo>
                  <a:pt x="106680" y="217170"/>
                </a:lnTo>
                <a:lnTo>
                  <a:pt x="114300" y="240030"/>
                </a:lnTo>
                <a:lnTo>
                  <a:pt x="118110" y="251460"/>
                </a:lnTo>
                <a:cubicBezTo>
                  <a:pt x="116840" y="265430"/>
                  <a:pt x="116040" y="279451"/>
                  <a:pt x="114300" y="293370"/>
                </a:cubicBezTo>
                <a:cubicBezTo>
                  <a:pt x="113497" y="299796"/>
                  <a:pt x="111555" y="306032"/>
                  <a:pt x="110490" y="312420"/>
                </a:cubicBezTo>
                <a:cubicBezTo>
                  <a:pt x="107861" y="328194"/>
                  <a:pt x="104796" y="354159"/>
                  <a:pt x="102870" y="369570"/>
                </a:cubicBezTo>
                <a:cubicBezTo>
                  <a:pt x="104384" y="392280"/>
                  <a:pt x="106231" y="448233"/>
                  <a:pt x="114300" y="472440"/>
                </a:cubicBezTo>
                <a:cubicBezTo>
                  <a:pt x="116840" y="480060"/>
                  <a:pt x="117465" y="488617"/>
                  <a:pt x="121920" y="495300"/>
                </a:cubicBezTo>
                <a:cubicBezTo>
                  <a:pt x="124460" y="499110"/>
                  <a:pt x="127680" y="502546"/>
                  <a:pt x="129540" y="506730"/>
                </a:cubicBezTo>
                <a:cubicBezTo>
                  <a:pt x="132802" y="514070"/>
                  <a:pt x="134620" y="521970"/>
                  <a:pt x="137160" y="529590"/>
                </a:cubicBezTo>
                <a:cubicBezTo>
                  <a:pt x="138430" y="533400"/>
                  <a:pt x="138742" y="537678"/>
                  <a:pt x="140970" y="541020"/>
                </a:cubicBezTo>
                <a:lnTo>
                  <a:pt x="156210" y="563880"/>
                </a:lnTo>
                <a:lnTo>
                  <a:pt x="171450" y="586740"/>
                </a:lnTo>
                <a:cubicBezTo>
                  <a:pt x="173990" y="590550"/>
                  <a:pt x="175260" y="595630"/>
                  <a:pt x="179070" y="598170"/>
                </a:cubicBezTo>
                <a:cubicBezTo>
                  <a:pt x="193489" y="607783"/>
                  <a:pt x="187262" y="602552"/>
                  <a:pt x="198120" y="613410"/>
                </a:cubicBezTo>
              </a:path>
            </a:pathLst>
          </a:custGeom>
          <a:ln w="1905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Freeform 39"/>
          <p:cNvSpPr/>
          <p:nvPr/>
        </p:nvSpPr>
        <p:spPr>
          <a:xfrm>
            <a:off x="7219950" y="1412453"/>
            <a:ext cx="435520" cy="191557"/>
          </a:xfrm>
          <a:custGeom>
            <a:avLst/>
            <a:gdLst>
              <a:gd name="connsiteX0" fmla="*/ 0 w 435520"/>
              <a:gd name="connsiteY0" fmla="*/ 191557 h 191557"/>
              <a:gd name="connsiteX1" fmla="*/ 15240 w 435520"/>
              <a:gd name="connsiteY1" fmla="*/ 183937 h 191557"/>
              <a:gd name="connsiteX2" fmla="*/ 30480 w 435520"/>
              <a:gd name="connsiteY2" fmla="*/ 180127 h 191557"/>
              <a:gd name="connsiteX3" fmla="*/ 57150 w 435520"/>
              <a:gd name="connsiteY3" fmla="*/ 172507 h 191557"/>
              <a:gd name="connsiteX4" fmla="*/ 76200 w 435520"/>
              <a:gd name="connsiteY4" fmla="*/ 168697 h 191557"/>
              <a:gd name="connsiteX5" fmla="*/ 118110 w 435520"/>
              <a:gd name="connsiteY5" fmla="*/ 157267 h 191557"/>
              <a:gd name="connsiteX6" fmla="*/ 201930 w 435520"/>
              <a:gd name="connsiteY6" fmla="*/ 157267 h 191557"/>
              <a:gd name="connsiteX7" fmla="*/ 213360 w 435520"/>
              <a:gd name="connsiteY7" fmla="*/ 145837 h 191557"/>
              <a:gd name="connsiteX8" fmla="*/ 228600 w 435520"/>
              <a:gd name="connsiteY8" fmla="*/ 111547 h 191557"/>
              <a:gd name="connsiteX9" fmla="*/ 236220 w 435520"/>
              <a:gd name="connsiteY9" fmla="*/ 88687 h 191557"/>
              <a:gd name="connsiteX10" fmla="*/ 240030 w 435520"/>
              <a:gd name="connsiteY10" fmla="*/ 77257 h 191557"/>
              <a:gd name="connsiteX11" fmla="*/ 259080 w 435520"/>
              <a:gd name="connsiteY11" fmla="*/ 62017 h 191557"/>
              <a:gd name="connsiteX12" fmla="*/ 281940 w 435520"/>
              <a:gd name="connsiteY12" fmla="*/ 46777 h 191557"/>
              <a:gd name="connsiteX13" fmla="*/ 293370 w 435520"/>
              <a:gd name="connsiteY13" fmla="*/ 39157 h 191557"/>
              <a:gd name="connsiteX14" fmla="*/ 308610 w 435520"/>
              <a:gd name="connsiteY14" fmla="*/ 35347 h 191557"/>
              <a:gd name="connsiteX15" fmla="*/ 323850 w 435520"/>
              <a:gd name="connsiteY15" fmla="*/ 39157 h 191557"/>
              <a:gd name="connsiteX16" fmla="*/ 392430 w 435520"/>
              <a:gd name="connsiteY16" fmla="*/ 31537 h 191557"/>
              <a:gd name="connsiteX17" fmla="*/ 422910 w 435520"/>
              <a:gd name="connsiteY17" fmla="*/ 12487 h 191557"/>
              <a:gd name="connsiteX18" fmla="*/ 434340 w 435520"/>
              <a:gd name="connsiteY18" fmla="*/ 1057 h 19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5520" h="191557">
                <a:moveTo>
                  <a:pt x="0" y="191557"/>
                </a:moveTo>
                <a:cubicBezTo>
                  <a:pt x="5080" y="189017"/>
                  <a:pt x="9922" y="185931"/>
                  <a:pt x="15240" y="183937"/>
                </a:cubicBezTo>
                <a:cubicBezTo>
                  <a:pt x="20143" y="182098"/>
                  <a:pt x="25445" y="181566"/>
                  <a:pt x="30480" y="180127"/>
                </a:cubicBezTo>
                <a:cubicBezTo>
                  <a:pt x="52755" y="173763"/>
                  <a:pt x="30351" y="178462"/>
                  <a:pt x="57150" y="172507"/>
                </a:cubicBezTo>
                <a:cubicBezTo>
                  <a:pt x="63472" y="171102"/>
                  <a:pt x="69952" y="170401"/>
                  <a:pt x="76200" y="168697"/>
                </a:cubicBezTo>
                <a:cubicBezTo>
                  <a:pt x="129373" y="154195"/>
                  <a:pt x="71698" y="166549"/>
                  <a:pt x="118110" y="157267"/>
                </a:cubicBezTo>
                <a:cubicBezTo>
                  <a:pt x="145087" y="159719"/>
                  <a:pt x="174953" y="164975"/>
                  <a:pt x="201930" y="157267"/>
                </a:cubicBezTo>
                <a:cubicBezTo>
                  <a:pt x="207111" y="155787"/>
                  <a:pt x="209911" y="149976"/>
                  <a:pt x="213360" y="145837"/>
                </a:cubicBezTo>
                <a:cubicBezTo>
                  <a:pt x="223423" y="133762"/>
                  <a:pt x="223062" y="128160"/>
                  <a:pt x="228600" y="111547"/>
                </a:cubicBezTo>
                <a:lnTo>
                  <a:pt x="236220" y="88687"/>
                </a:lnTo>
                <a:cubicBezTo>
                  <a:pt x="237490" y="84877"/>
                  <a:pt x="237802" y="80599"/>
                  <a:pt x="240030" y="77257"/>
                </a:cubicBezTo>
                <a:cubicBezTo>
                  <a:pt x="254110" y="56138"/>
                  <a:pt x="239594" y="72842"/>
                  <a:pt x="259080" y="62017"/>
                </a:cubicBezTo>
                <a:cubicBezTo>
                  <a:pt x="267086" y="57569"/>
                  <a:pt x="274320" y="51857"/>
                  <a:pt x="281940" y="46777"/>
                </a:cubicBezTo>
                <a:cubicBezTo>
                  <a:pt x="285750" y="44237"/>
                  <a:pt x="288928" y="40268"/>
                  <a:pt x="293370" y="39157"/>
                </a:cubicBezTo>
                <a:lnTo>
                  <a:pt x="308610" y="35347"/>
                </a:lnTo>
                <a:cubicBezTo>
                  <a:pt x="313690" y="36617"/>
                  <a:pt x="318619" y="39395"/>
                  <a:pt x="323850" y="39157"/>
                </a:cubicBezTo>
                <a:cubicBezTo>
                  <a:pt x="346827" y="38113"/>
                  <a:pt x="392430" y="31537"/>
                  <a:pt x="392430" y="31537"/>
                </a:cubicBezTo>
                <a:cubicBezTo>
                  <a:pt x="435520" y="17174"/>
                  <a:pt x="401778" y="33619"/>
                  <a:pt x="422910" y="12487"/>
                </a:cubicBezTo>
                <a:cubicBezTo>
                  <a:pt x="435397" y="0"/>
                  <a:pt x="434340" y="10600"/>
                  <a:pt x="434340" y="1057"/>
                </a:cubicBezTo>
              </a:path>
            </a:pathLst>
          </a:custGeom>
          <a:ln>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Freeform 40"/>
          <p:cNvSpPr/>
          <p:nvPr/>
        </p:nvSpPr>
        <p:spPr>
          <a:xfrm>
            <a:off x="7132320" y="750570"/>
            <a:ext cx="68580" cy="214568"/>
          </a:xfrm>
          <a:custGeom>
            <a:avLst/>
            <a:gdLst>
              <a:gd name="connsiteX0" fmla="*/ 0 w 68580"/>
              <a:gd name="connsiteY0" fmla="*/ 0 h 214568"/>
              <a:gd name="connsiteX1" fmla="*/ 11430 w 68580"/>
              <a:gd name="connsiteY1" fmla="*/ 34290 h 214568"/>
              <a:gd name="connsiteX2" fmla="*/ 22860 w 68580"/>
              <a:gd name="connsiteY2" fmla="*/ 57150 h 214568"/>
              <a:gd name="connsiteX3" fmla="*/ 34290 w 68580"/>
              <a:gd name="connsiteY3" fmla="*/ 64770 h 214568"/>
              <a:gd name="connsiteX4" fmla="*/ 45720 w 68580"/>
              <a:gd name="connsiteY4" fmla="*/ 87630 h 214568"/>
              <a:gd name="connsiteX5" fmla="*/ 53340 w 68580"/>
              <a:gd name="connsiteY5" fmla="*/ 110490 h 214568"/>
              <a:gd name="connsiteX6" fmla="*/ 60960 w 68580"/>
              <a:gd name="connsiteY6" fmla="*/ 121920 h 214568"/>
              <a:gd name="connsiteX7" fmla="*/ 68580 w 68580"/>
              <a:gd name="connsiteY7" fmla="*/ 144780 h 214568"/>
              <a:gd name="connsiteX8" fmla="*/ 64770 w 68580"/>
              <a:gd name="connsiteY8" fmla="*/ 175260 h 214568"/>
              <a:gd name="connsiteX9" fmla="*/ 57150 w 68580"/>
              <a:gd name="connsiteY9" fmla="*/ 205740 h 21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 h="214568">
                <a:moveTo>
                  <a:pt x="0" y="0"/>
                </a:moveTo>
                <a:lnTo>
                  <a:pt x="11430" y="34290"/>
                </a:lnTo>
                <a:cubicBezTo>
                  <a:pt x="14529" y="43586"/>
                  <a:pt x="15474" y="49764"/>
                  <a:pt x="22860" y="57150"/>
                </a:cubicBezTo>
                <a:cubicBezTo>
                  <a:pt x="26098" y="60388"/>
                  <a:pt x="30480" y="62230"/>
                  <a:pt x="34290" y="64770"/>
                </a:cubicBezTo>
                <a:cubicBezTo>
                  <a:pt x="48185" y="106455"/>
                  <a:pt x="26025" y="43315"/>
                  <a:pt x="45720" y="87630"/>
                </a:cubicBezTo>
                <a:cubicBezTo>
                  <a:pt x="48982" y="94970"/>
                  <a:pt x="48885" y="103807"/>
                  <a:pt x="53340" y="110490"/>
                </a:cubicBezTo>
                <a:cubicBezTo>
                  <a:pt x="55880" y="114300"/>
                  <a:pt x="59100" y="117736"/>
                  <a:pt x="60960" y="121920"/>
                </a:cubicBezTo>
                <a:cubicBezTo>
                  <a:pt x="64222" y="129260"/>
                  <a:pt x="68580" y="144780"/>
                  <a:pt x="68580" y="144780"/>
                </a:cubicBezTo>
                <a:cubicBezTo>
                  <a:pt x="67310" y="154940"/>
                  <a:pt x="66915" y="165248"/>
                  <a:pt x="64770" y="175260"/>
                </a:cubicBezTo>
                <a:cubicBezTo>
                  <a:pt x="56347" y="214568"/>
                  <a:pt x="57150" y="185648"/>
                  <a:pt x="57150" y="205740"/>
                </a:cubicBezTo>
              </a:path>
            </a:pathLst>
          </a:custGeom>
          <a:ln w="12700">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Freeform 41"/>
          <p:cNvSpPr/>
          <p:nvPr/>
        </p:nvSpPr>
        <p:spPr>
          <a:xfrm>
            <a:off x="7448550" y="750570"/>
            <a:ext cx="54269" cy="320040"/>
          </a:xfrm>
          <a:custGeom>
            <a:avLst/>
            <a:gdLst>
              <a:gd name="connsiteX0" fmla="*/ 34290 w 54269"/>
              <a:gd name="connsiteY0" fmla="*/ 0 h 320040"/>
              <a:gd name="connsiteX1" fmla="*/ 22860 w 54269"/>
              <a:gd name="connsiteY1" fmla="*/ 72390 h 320040"/>
              <a:gd name="connsiteX2" fmla="*/ 7620 w 54269"/>
              <a:gd name="connsiteY2" fmla="*/ 95250 h 320040"/>
              <a:gd name="connsiteX3" fmla="*/ 0 w 54269"/>
              <a:gd name="connsiteY3" fmla="*/ 118110 h 320040"/>
              <a:gd name="connsiteX4" fmla="*/ 3810 w 54269"/>
              <a:gd name="connsiteY4" fmla="*/ 144780 h 320040"/>
              <a:gd name="connsiteX5" fmla="*/ 7620 w 54269"/>
              <a:gd name="connsiteY5" fmla="*/ 156210 h 320040"/>
              <a:gd name="connsiteX6" fmla="*/ 19050 w 54269"/>
              <a:gd name="connsiteY6" fmla="*/ 194310 h 320040"/>
              <a:gd name="connsiteX7" fmla="*/ 22860 w 54269"/>
              <a:gd name="connsiteY7" fmla="*/ 205740 h 320040"/>
              <a:gd name="connsiteX8" fmla="*/ 26670 w 54269"/>
              <a:gd name="connsiteY8" fmla="*/ 217170 h 320040"/>
              <a:gd name="connsiteX9" fmla="*/ 38100 w 54269"/>
              <a:gd name="connsiteY9" fmla="*/ 240030 h 320040"/>
              <a:gd name="connsiteX10" fmla="*/ 45720 w 54269"/>
              <a:gd name="connsiteY10" fmla="*/ 251460 h 320040"/>
              <a:gd name="connsiteX11" fmla="*/ 53340 w 54269"/>
              <a:gd name="connsiteY11" fmla="*/ 278130 h 320040"/>
              <a:gd name="connsiteX12" fmla="*/ 53340 w 54269"/>
              <a:gd name="connsiteY12" fmla="*/ 320040 h 32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269" h="320040">
                <a:moveTo>
                  <a:pt x="34290" y="0"/>
                </a:moveTo>
                <a:cubicBezTo>
                  <a:pt x="33321" y="12597"/>
                  <a:pt x="34039" y="55621"/>
                  <a:pt x="22860" y="72390"/>
                </a:cubicBezTo>
                <a:cubicBezTo>
                  <a:pt x="17780" y="80010"/>
                  <a:pt x="10516" y="86562"/>
                  <a:pt x="7620" y="95250"/>
                </a:cubicBezTo>
                <a:lnTo>
                  <a:pt x="0" y="118110"/>
                </a:lnTo>
                <a:cubicBezTo>
                  <a:pt x="1270" y="127000"/>
                  <a:pt x="2049" y="135974"/>
                  <a:pt x="3810" y="144780"/>
                </a:cubicBezTo>
                <a:cubicBezTo>
                  <a:pt x="4598" y="148718"/>
                  <a:pt x="6517" y="152348"/>
                  <a:pt x="7620" y="156210"/>
                </a:cubicBezTo>
                <a:cubicBezTo>
                  <a:pt x="19136" y="196517"/>
                  <a:pt x="942" y="139985"/>
                  <a:pt x="19050" y="194310"/>
                </a:cubicBezTo>
                <a:lnTo>
                  <a:pt x="22860" y="205740"/>
                </a:lnTo>
                <a:cubicBezTo>
                  <a:pt x="24130" y="209550"/>
                  <a:pt x="24442" y="213828"/>
                  <a:pt x="26670" y="217170"/>
                </a:cubicBezTo>
                <a:cubicBezTo>
                  <a:pt x="48508" y="249927"/>
                  <a:pt x="22326" y="208482"/>
                  <a:pt x="38100" y="240030"/>
                </a:cubicBezTo>
                <a:cubicBezTo>
                  <a:pt x="40148" y="244126"/>
                  <a:pt x="43672" y="247364"/>
                  <a:pt x="45720" y="251460"/>
                </a:cubicBezTo>
                <a:cubicBezTo>
                  <a:pt x="47661" y="255341"/>
                  <a:pt x="53152" y="275313"/>
                  <a:pt x="53340" y="278130"/>
                </a:cubicBezTo>
                <a:cubicBezTo>
                  <a:pt x="54269" y="292069"/>
                  <a:pt x="53340" y="306070"/>
                  <a:pt x="53340" y="320040"/>
                </a:cubicBezTo>
              </a:path>
            </a:pathLst>
          </a:custGeom>
          <a:ln w="12700">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Freeform 42"/>
          <p:cNvSpPr/>
          <p:nvPr/>
        </p:nvSpPr>
        <p:spPr>
          <a:xfrm>
            <a:off x="6115050" y="746760"/>
            <a:ext cx="61075" cy="201930"/>
          </a:xfrm>
          <a:custGeom>
            <a:avLst/>
            <a:gdLst>
              <a:gd name="connsiteX0" fmla="*/ 7620 w 61075"/>
              <a:gd name="connsiteY0" fmla="*/ 0 h 201930"/>
              <a:gd name="connsiteX1" fmla="*/ 3810 w 61075"/>
              <a:gd name="connsiteY1" fmla="*/ 22860 h 201930"/>
              <a:gd name="connsiteX2" fmla="*/ 0 w 61075"/>
              <a:gd name="connsiteY2" fmla="*/ 34290 h 201930"/>
              <a:gd name="connsiteX3" fmla="*/ 7620 w 61075"/>
              <a:gd name="connsiteY3" fmla="*/ 83820 h 201930"/>
              <a:gd name="connsiteX4" fmla="*/ 11430 w 61075"/>
              <a:gd name="connsiteY4" fmla="*/ 95250 h 201930"/>
              <a:gd name="connsiteX5" fmla="*/ 26670 w 61075"/>
              <a:gd name="connsiteY5" fmla="*/ 118110 h 201930"/>
              <a:gd name="connsiteX6" fmla="*/ 38100 w 61075"/>
              <a:gd name="connsiteY6" fmla="*/ 125730 h 201930"/>
              <a:gd name="connsiteX7" fmla="*/ 53340 w 61075"/>
              <a:gd name="connsiteY7" fmla="*/ 144780 h 201930"/>
              <a:gd name="connsiteX8" fmla="*/ 57150 w 61075"/>
              <a:gd name="connsiteY8" fmla="*/ 156210 h 201930"/>
              <a:gd name="connsiteX9" fmla="*/ 60960 w 61075"/>
              <a:gd name="connsiteY9" fmla="*/ 201930 h 201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075" h="201930">
                <a:moveTo>
                  <a:pt x="7620" y="0"/>
                </a:moveTo>
                <a:cubicBezTo>
                  <a:pt x="6350" y="7620"/>
                  <a:pt x="5486" y="15319"/>
                  <a:pt x="3810" y="22860"/>
                </a:cubicBezTo>
                <a:cubicBezTo>
                  <a:pt x="2939" y="26780"/>
                  <a:pt x="0" y="30274"/>
                  <a:pt x="0" y="34290"/>
                </a:cubicBezTo>
                <a:cubicBezTo>
                  <a:pt x="0" y="51179"/>
                  <a:pt x="3019" y="67716"/>
                  <a:pt x="7620" y="83820"/>
                </a:cubicBezTo>
                <a:cubicBezTo>
                  <a:pt x="8723" y="87682"/>
                  <a:pt x="9480" y="91739"/>
                  <a:pt x="11430" y="95250"/>
                </a:cubicBezTo>
                <a:cubicBezTo>
                  <a:pt x="15878" y="103256"/>
                  <a:pt x="19050" y="113030"/>
                  <a:pt x="26670" y="118110"/>
                </a:cubicBezTo>
                <a:lnTo>
                  <a:pt x="38100" y="125730"/>
                </a:lnTo>
                <a:cubicBezTo>
                  <a:pt x="47677" y="154460"/>
                  <a:pt x="33645" y="120161"/>
                  <a:pt x="53340" y="144780"/>
                </a:cubicBezTo>
                <a:cubicBezTo>
                  <a:pt x="55849" y="147916"/>
                  <a:pt x="55880" y="152400"/>
                  <a:pt x="57150" y="156210"/>
                </a:cubicBezTo>
                <a:cubicBezTo>
                  <a:pt x="61075" y="199385"/>
                  <a:pt x="60960" y="184092"/>
                  <a:pt x="60960" y="201930"/>
                </a:cubicBezTo>
              </a:path>
            </a:pathLst>
          </a:custGeom>
          <a:ln w="12700">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Freeform 43"/>
          <p:cNvSpPr/>
          <p:nvPr/>
        </p:nvSpPr>
        <p:spPr>
          <a:xfrm>
            <a:off x="6482672" y="742950"/>
            <a:ext cx="17188" cy="144780"/>
          </a:xfrm>
          <a:custGeom>
            <a:avLst/>
            <a:gdLst>
              <a:gd name="connsiteX0" fmla="*/ 9568 w 17188"/>
              <a:gd name="connsiteY0" fmla="*/ 0 h 144780"/>
              <a:gd name="connsiteX1" fmla="*/ 13378 w 17188"/>
              <a:gd name="connsiteY1" fmla="*/ 11430 h 144780"/>
              <a:gd name="connsiteX2" fmla="*/ 9568 w 17188"/>
              <a:gd name="connsiteY2" fmla="*/ 22860 h 144780"/>
              <a:gd name="connsiteX3" fmla="*/ 1948 w 17188"/>
              <a:gd name="connsiteY3" fmla="*/ 49530 h 144780"/>
              <a:gd name="connsiteX4" fmla="*/ 9568 w 17188"/>
              <a:gd name="connsiteY4" fmla="*/ 83820 h 144780"/>
              <a:gd name="connsiteX5" fmla="*/ 17188 w 17188"/>
              <a:gd name="connsiteY5" fmla="*/ 106680 h 144780"/>
              <a:gd name="connsiteX6" fmla="*/ 17188 w 17188"/>
              <a:gd name="connsiteY6" fmla="*/ 144780 h 14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88" h="144780">
                <a:moveTo>
                  <a:pt x="9568" y="0"/>
                </a:moveTo>
                <a:cubicBezTo>
                  <a:pt x="10838" y="3810"/>
                  <a:pt x="13378" y="7414"/>
                  <a:pt x="13378" y="11430"/>
                </a:cubicBezTo>
                <a:cubicBezTo>
                  <a:pt x="13378" y="15446"/>
                  <a:pt x="10671" y="18998"/>
                  <a:pt x="9568" y="22860"/>
                </a:cubicBezTo>
                <a:cubicBezTo>
                  <a:pt x="0" y="56348"/>
                  <a:pt x="11083" y="22125"/>
                  <a:pt x="1948" y="49530"/>
                </a:cubicBezTo>
                <a:cubicBezTo>
                  <a:pt x="4123" y="60406"/>
                  <a:pt x="6340" y="73059"/>
                  <a:pt x="9568" y="83820"/>
                </a:cubicBezTo>
                <a:cubicBezTo>
                  <a:pt x="11876" y="91513"/>
                  <a:pt x="17188" y="98648"/>
                  <a:pt x="17188" y="106680"/>
                </a:cubicBezTo>
                <a:lnTo>
                  <a:pt x="17188" y="144780"/>
                </a:lnTo>
              </a:path>
            </a:pathLst>
          </a:custGeom>
          <a:ln w="12700">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8740140" y="342900"/>
            <a:ext cx="220980" cy="7620"/>
          </a:xfrm>
          <a:custGeom>
            <a:avLst/>
            <a:gdLst>
              <a:gd name="connsiteX0" fmla="*/ 0 w 220980"/>
              <a:gd name="connsiteY0" fmla="*/ 0 h 7620"/>
              <a:gd name="connsiteX1" fmla="*/ 167640 w 220980"/>
              <a:gd name="connsiteY1" fmla="*/ 7620 h 7620"/>
              <a:gd name="connsiteX2" fmla="*/ 220980 w 220980"/>
              <a:gd name="connsiteY2" fmla="*/ 3810 h 7620"/>
            </a:gdLst>
            <a:ahLst/>
            <a:cxnLst>
              <a:cxn ang="0">
                <a:pos x="connsiteX0" y="connsiteY0"/>
              </a:cxn>
              <a:cxn ang="0">
                <a:pos x="connsiteX1" y="connsiteY1"/>
              </a:cxn>
              <a:cxn ang="0">
                <a:pos x="connsiteX2" y="connsiteY2"/>
              </a:cxn>
            </a:cxnLst>
            <a:rect l="l" t="t" r="r" b="b"/>
            <a:pathLst>
              <a:path w="220980" h="7620">
                <a:moveTo>
                  <a:pt x="0" y="0"/>
                </a:moveTo>
                <a:cubicBezTo>
                  <a:pt x="59199" y="3947"/>
                  <a:pt x="105089" y="7620"/>
                  <a:pt x="167640" y="7620"/>
                </a:cubicBezTo>
                <a:cubicBezTo>
                  <a:pt x="185465" y="7620"/>
                  <a:pt x="203155" y="3810"/>
                  <a:pt x="220980" y="3810"/>
                </a:cubicBezTo>
              </a:path>
            </a:pathLst>
          </a:cu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00"/>
                </a:solidFill>
              </a:rPr>
              <a:t>Living Waters</a:t>
            </a:r>
            <a:endParaRPr lang="en-US" dirty="0">
              <a:solidFill>
                <a:srgbClr val="FFFF00"/>
              </a:solidFill>
            </a:endParaRPr>
          </a:p>
        </p:txBody>
      </p:sp>
      <p:sp>
        <p:nvSpPr>
          <p:cNvPr id="3" name="Content Placeholder 2"/>
          <p:cNvSpPr>
            <a:spLocks noGrp="1"/>
          </p:cNvSpPr>
          <p:nvPr>
            <p:ph idx="1"/>
          </p:nvPr>
        </p:nvSpPr>
        <p:spPr/>
        <p:txBody>
          <a:bodyPr/>
          <a:lstStyle/>
          <a:p>
            <a:r>
              <a:rPr lang="en-US" dirty="0" err="1" smtClean="0">
                <a:solidFill>
                  <a:srgbClr val="FFFF00"/>
                </a:solidFill>
              </a:rPr>
              <a:t>Zec</a:t>
            </a:r>
            <a:r>
              <a:rPr lang="en-US" dirty="0" smtClean="0">
                <a:solidFill>
                  <a:srgbClr val="FFFF00"/>
                </a:solidFill>
              </a:rPr>
              <a:t> 14:8  And it shall be in that day, </a:t>
            </a:r>
            <a:r>
              <a:rPr lang="en-US" i="1" dirty="0" smtClean="0">
                <a:solidFill>
                  <a:srgbClr val="FFFF00"/>
                </a:solidFill>
              </a:rPr>
              <a:t>that living waters shall go out from Jerusalem; half of them toward the former sea, and half of them toward the hinder sea: in summer and in winter shall it be. </a:t>
            </a:r>
          </a:p>
          <a:p>
            <a:r>
              <a:rPr lang="en-US" dirty="0" err="1" smtClean="0">
                <a:solidFill>
                  <a:srgbClr val="FFFF00"/>
                </a:solidFill>
              </a:rPr>
              <a:t>Zec</a:t>
            </a:r>
            <a:r>
              <a:rPr lang="en-US" dirty="0" smtClean="0">
                <a:solidFill>
                  <a:srgbClr val="FFFF00"/>
                </a:solidFill>
              </a:rPr>
              <a:t> 14:9  And the LORD shall be king over all the earth: in that day shall there be one LORD, and his name one. </a:t>
            </a:r>
          </a:p>
          <a:p>
            <a:endParaRPr lang="en-US" dirty="0">
              <a:solidFill>
                <a:srgbClr val="FFFF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9602" name="Picture 2" descr="C:\Documents and Settings\Matthew\My Documents\My Pictures\007b.jpg"/>
          <p:cNvPicPr>
            <a:picLocks noChangeAspect="1" noChangeArrowheads="1"/>
          </p:cNvPicPr>
          <p:nvPr/>
        </p:nvPicPr>
        <p:blipFill>
          <a:blip r:embed="rId2" cstate="print"/>
          <a:srcRect/>
          <a:stretch>
            <a:fillRect/>
          </a:stretch>
        </p:blipFill>
        <p:spPr bwMode="auto">
          <a:xfrm>
            <a:off x="381000" y="106363"/>
            <a:ext cx="8382000" cy="6643687"/>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7349" name="Picture 5" descr="http://www.orchidspecies.com/africa/greatriftvalley.jpg"/>
          <p:cNvPicPr>
            <a:picLocks noChangeAspect="1" noChangeArrowheads="1"/>
          </p:cNvPicPr>
          <p:nvPr/>
        </p:nvPicPr>
        <p:blipFill>
          <a:blip r:embed="rId3" cstate="print"/>
          <a:srcRect/>
          <a:stretch>
            <a:fillRect/>
          </a:stretch>
        </p:blipFill>
        <p:spPr bwMode="auto">
          <a:xfrm>
            <a:off x="3124200" y="2343150"/>
            <a:ext cx="5775325" cy="4332288"/>
          </a:xfrm>
          <a:prstGeom prst="rect">
            <a:avLst/>
          </a:prstGeom>
          <a:noFill/>
        </p:spPr>
      </p:pic>
      <p:graphicFrame>
        <p:nvGraphicFramePr>
          <p:cNvPr id="1337350" name="Object 6"/>
          <p:cNvGraphicFramePr>
            <a:graphicFrameLocks noChangeAspect="1"/>
          </p:cNvGraphicFramePr>
          <p:nvPr/>
        </p:nvGraphicFramePr>
        <p:xfrm>
          <a:off x="457200" y="457200"/>
          <a:ext cx="4495800" cy="2867025"/>
        </p:xfrm>
        <a:graphic>
          <a:graphicData uri="http://schemas.openxmlformats.org/presentationml/2006/ole">
            <p:oleObj spid="_x0000_s43010" name="Bitmap Image" r:id="rId4" imgW="4285714" imgH="2734057" progId="PBrush">
              <p:embed/>
            </p:oleObj>
          </a:graphicData>
        </a:graphic>
      </p:graphicFrame>
      <p:pic>
        <p:nvPicPr>
          <p:cNvPr id="43012" name="Picture 4" descr="http://upload.wikimedia.org/wikipedia/commons/thumb/7/70/Jordanvalley.jpg/300px-Jordanvalley.jpg"/>
          <p:cNvPicPr>
            <a:picLocks noChangeAspect="1" noChangeArrowheads="1"/>
          </p:cNvPicPr>
          <p:nvPr/>
        </p:nvPicPr>
        <p:blipFill>
          <a:blip r:embed="rId5" cstate="print"/>
          <a:srcRect/>
          <a:stretch>
            <a:fillRect/>
          </a:stretch>
        </p:blipFill>
        <p:spPr bwMode="auto">
          <a:xfrm>
            <a:off x="5270500" y="228600"/>
            <a:ext cx="3454400" cy="2590800"/>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347644" name="Object 60"/>
          <p:cNvGraphicFramePr>
            <a:graphicFrameLocks noChangeAspect="1"/>
          </p:cNvGraphicFramePr>
          <p:nvPr/>
        </p:nvGraphicFramePr>
        <p:xfrm>
          <a:off x="0" y="0"/>
          <a:ext cx="9144000" cy="6858000"/>
        </p:xfrm>
        <a:graphic>
          <a:graphicData uri="http://schemas.openxmlformats.org/presentationml/2006/ole">
            <p:oleObj spid="_x0000_s44034" name="CorelPhotoPaint.Image.9" r:id="rId3" imgW="10158730" imgH="7619048" progId="CorelPhotoPaint.Image.9">
              <p:embed/>
            </p:oleObj>
          </a:graphicData>
        </a:graphic>
      </p:graphicFrame>
      <p:sp>
        <p:nvSpPr>
          <p:cNvPr id="1347651" name="Oval 67"/>
          <p:cNvSpPr>
            <a:spLocks noChangeArrowheads="1"/>
          </p:cNvSpPr>
          <p:nvPr/>
        </p:nvSpPr>
        <p:spPr bwMode="auto">
          <a:xfrm>
            <a:off x="1981200" y="3429000"/>
            <a:ext cx="304800" cy="228600"/>
          </a:xfrm>
          <a:prstGeom prst="ellipse">
            <a:avLst/>
          </a:prstGeom>
          <a:solidFill>
            <a:srgbClr val="FF00FF"/>
          </a:solidFill>
          <a:ln w="15875">
            <a:solidFill>
              <a:schemeClr val="bg2"/>
            </a:solidFill>
            <a:round/>
            <a:headEnd/>
            <a:tailEnd/>
          </a:ln>
          <a:effectLst/>
        </p:spPr>
        <p:txBody>
          <a:bodyPr wrap="none" anchor="ctr">
            <a:spAutoFit/>
          </a:bodyPr>
          <a:lstStyle/>
          <a:p>
            <a:endParaRPr lang="en-US"/>
          </a:p>
        </p:txBody>
      </p:sp>
      <p:sp>
        <p:nvSpPr>
          <p:cNvPr id="1347652" name="Oval 68"/>
          <p:cNvSpPr>
            <a:spLocks noChangeArrowheads="1"/>
          </p:cNvSpPr>
          <p:nvPr/>
        </p:nvSpPr>
        <p:spPr bwMode="auto">
          <a:xfrm>
            <a:off x="3200400" y="2209800"/>
            <a:ext cx="304800" cy="228600"/>
          </a:xfrm>
          <a:prstGeom prst="ellipse">
            <a:avLst/>
          </a:prstGeom>
          <a:solidFill>
            <a:srgbClr val="FF00FF"/>
          </a:solidFill>
          <a:ln w="15875">
            <a:solidFill>
              <a:schemeClr val="bg2"/>
            </a:solidFill>
            <a:round/>
            <a:headEnd/>
            <a:tailEnd/>
          </a:ln>
          <a:effectLst/>
        </p:spPr>
        <p:txBody>
          <a:bodyPr wrap="none" anchor="ctr">
            <a:spAutoFit/>
          </a:bodyPr>
          <a:lstStyle/>
          <a:p>
            <a:endParaRPr lang="en-US"/>
          </a:p>
        </p:txBody>
      </p:sp>
    </p:spTree>
  </p:cSld>
  <p:clrMapOvr>
    <a:masterClrMapping/>
  </p:clrMapOvr>
  <p:transition spd="slow">
    <p:wipe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349634" name="Object 2"/>
          <p:cNvGraphicFramePr>
            <a:graphicFrameLocks noChangeAspect="1"/>
          </p:cNvGraphicFramePr>
          <p:nvPr/>
        </p:nvGraphicFramePr>
        <p:xfrm>
          <a:off x="0" y="0"/>
          <a:ext cx="9144000" cy="6858000"/>
        </p:xfrm>
        <a:graphic>
          <a:graphicData uri="http://schemas.openxmlformats.org/presentationml/2006/ole">
            <p:oleObj spid="_x0000_s45058" name="CorelPhotoPaint.Image.9" r:id="rId3" imgW="10158730" imgH="7619048" progId="CorelPhotoPaint.Image.9">
              <p:embed/>
            </p:oleObj>
          </a:graphicData>
        </a:graphic>
      </p:graphicFrame>
      <p:sp>
        <p:nvSpPr>
          <p:cNvPr id="1349635" name="Line 3"/>
          <p:cNvSpPr>
            <a:spLocks noChangeShapeType="1"/>
          </p:cNvSpPr>
          <p:nvPr/>
        </p:nvSpPr>
        <p:spPr bwMode="auto">
          <a:xfrm>
            <a:off x="4724400" y="1143000"/>
            <a:ext cx="304800" cy="381000"/>
          </a:xfrm>
          <a:prstGeom prst="line">
            <a:avLst/>
          </a:prstGeom>
          <a:noFill/>
          <a:ln w="41275">
            <a:solidFill>
              <a:srgbClr val="00FF00"/>
            </a:solidFill>
            <a:round/>
            <a:headEnd/>
            <a:tailEnd/>
          </a:ln>
          <a:effectLst/>
        </p:spPr>
        <p:txBody>
          <a:bodyPr>
            <a:spAutoFit/>
          </a:bodyPr>
          <a:lstStyle/>
          <a:p>
            <a:endParaRPr lang="en-US"/>
          </a:p>
        </p:txBody>
      </p:sp>
      <p:sp>
        <p:nvSpPr>
          <p:cNvPr id="1349636" name="Line 4"/>
          <p:cNvSpPr>
            <a:spLocks noChangeShapeType="1"/>
          </p:cNvSpPr>
          <p:nvPr/>
        </p:nvSpPr>
        <p:spPr bwMode="auto">
          <a:xfrm>
            <a:off x="5029200" y="1524000"/>
            <a:ext cx="76200" cy="533400"/>
          </a:xfrm>
          <a:prstGeom prst="line">
            <a:avLst/>
          </a:prstGeom>
          <a:noFill/>
          <a:ln w="41275">
            <a:solidFill>
              <a:srgbClr val="00FF00"/>
            </a:solidFill>
            <a:round/>
            <a:headEnd/>
            <a:tailEnd/>
          </a:ln>
          <a:effectLst/>
        </p:spPr>
        <p:txBody>
          <a:bodyPr>
            <a:spAutoFit/>
          </a:bodyPr>
          <a:lstStyle/>
          <a:p>
            <a:endParaRPr lang="en-US"/>
          </a:p>
        </p:txBody>
      </p:sp>
      <p:sp>
        <p:nvSpPr>
          <p:cNvPr id="1349637" name="Line 5"/>
          <p:cNvSpPr>
            <a:spLocks noChangeShapeType="1"/>
          </p:cNvSpPr>
          <p:nvPr/>
        </p:nvSpPr>
        <p:spPr bwMode="auto">
          <a:xfrm flipH="1">
            <a:off x="4953000" y="2057400"/>
            <a:ext cx="152400" cy="762000"/>
          </a:xfrm>
          <a:prstGeom prst="line">
            <a:avLst/>
          </a:prstGeom>
          <a:noFill/>
          <a:ln w="41275">
            <a:solidFill>
              <a:srgbClr val="00FF00"/>
            </a:solidFill>
            <a:round/>
            <a:headEnd/>
            <a:tailEnd/>
          </a:ln>
          <a:effectLst/>
        </p:spPr>
        <p:txBody>
          <a:bodyPr>
            <a:spAutoFit/>
          </a:bodyPr>
          <a:lstStyle/>
          <a:p>
            <a:endParaRPr lang="en-US"/>
          </a:p>
        </p:txBody>
      </p:sp>
      <p:sp>
        <p:nvSpPr>
          <p:cNvPr id="1349638" name="Line 6"/>
          <p:cNvSpPr>
            <a:spLocks noChangeShapeType="1"/>
          </p:cNvSpPr>
          <p:nvPr/>
        </p:nvSpPr>
        <p:spPr bwMode="auto">
          <a:xfrm>
            <a:off x="4953000" y="2819400"/>
            <a:ext cx="0" cy="152400"/>
          </a:xfrm>
          <a:prstGeom prst="line">
            <a:avLst/>
          </a:prstGeom>
          <a:noFill/>
          <a:ln w="41275">
            <a:solidFill>
              <a:srgbClr val="00FF00"/>
            </a:solidFill>
            <a:round/>
            <a:headEnd/>
            <a:tailEnd/>
          </a:ln>
          <a:effectLst/>
        </p:spPr>
        <p:txBody>
          <a:bodyPr>
            <a:spAutoFit/>
          </a:bodyPr>
          <a:lstStyle/>
          <a:p>
            <a:endParaRPr lang="en-US"/>
          </a:p>
        </p:txBody>
      </p:sp>
      <p:sp>
        <p:nvSpPr>
          <p:cNvPr id="1349639" name="Line 7"/>
          <p:cNvSpPr>
            <a:spLocks noChangeShapeType="1"/>
          </p:cNvSpPr>
          <p:nvPr/>
        </p:nvSpPr>
        <p:spPr bwMode="auto">
          <a:xfrm>
            <a:off x="4419600" y="914400"/>
            <a:ext cx="304800" cy="838200"/>
          </a:xfrm>
          <a:prstGeom prst="line">
            <a:avLst/>
          </a:prstGeom>
          <a:noFill/>
          <a:ln w="41275">
            <a:solidFill>
              <a:srgbClr val="00FF00"/>
            </a:solidFill>
            <a:round/>
            <a:headEnd/>
            <a:tailEnd/>
          </a:ln>
          <a:effectLst/>
        </p:spPr>
        <p:txBody>
          <a:bodyPr>
            <a:spAutoFit/>
          </a:bodyPr>
          <a:lstStyle/>
          <a:p>
            <a:endParaRPr lang="en-US"/>
          </a:p>
        </p:txBody>
      </p:sp>
      <p:sp>
        <p:nvSpPr>
          <p:cNvPr id="1349640" name="Line 8"/>
          <p:cNvSpPr>
            <a:spLocks noChangeShapeType="1"/>
          </p:cNvSpPr>
          <p:nvPr/>
        </p:nvSpPr>
        <p:spPr bwMode="auto">
          <a:xfrm flipH="1">
            <a:off x="4114800" y="1752600"/>
            <a:ext cx="609600" cy="762000"/>
          </a:xfrm>
          <a:prstGeom prst="line">
            <a:avLst/>
          </a:prstGeom>
          <a:noFill/>
          <a:ln w="41275">
            <a:solidFill>
              <a:srgbClr val="00FF00"/>
            </a:solidFill>
            <a:round/>
            <a:headEnd/>
            <a:tailEnd/>
          </a:ln>
          <a:effectLst/>
        </p:spPr>
        <p:txBody>
          <a:bodyPr>
            <a:spAutoFit/>
          </a:bodyPr>
          <a:lstStyle/>
          <a:p>
            <a:endParaRPr lang="en-US"/>
          </a:p>
        </p:txBody>
      </p:sp>
      <p:sp>
        <p:nvSpPr>
          <p:cNvPr id="1349641" name="Line 9"/>
          <p:cNvSpPr>
            <a:spLocks noChangeShapeType="1"/>
          </p:cNvSpPr>
          <p:nvPr/>
        </p:nvSpPr>
        <p:spPr bwMode="auto">
          <a:xfrm>
            <a:off x="4114800" y="2514600"/>
            <a:ext cx="0" cy="685800"/>
          </a:xfrm>
          <a:prstGeom prst="line">
            <a:avLst/>
          </a:prstGeom>
          <a:noFill/>
          <a:ln w="41275">
            <a:solidFill>
              <a:srgbClr val="00FF00"/>
            </a:solidFill>
            <a:round/>
            <a:headEnd/>
            <a:tailEnd/>
          </a:ln>
          <a:effectLst/>
        </p:spPr>
        <p:txBody>
          <a:bodyPr>
            <a:spAutoFit/>
          </a:bodyPr>
          <a:lstStyle/>
          <a:p>
            <a:endParaRPr lang="en-US"/>
          </a:p>
        </p:txBody>
      </p:sp>
      <p:sp>
        <p:nvSpPr>
          <p:cNvPr id="1349642" name="Line 10"/>
          <p:cNvSpPr>
            <a:spLocks noChangeShapeType="1"/>
          </p:cNvSpPr>
          <p:nvPr/>
        </p:nvSpPr>
        <p:spPr bwMode="auto">
          <a:xfrm flipH="1">
            <a:off x="4038600" y="3124200"/>
            <a:ext cx="76200" cy="533400"/>
          </a:xfrm>
          <a:prstGeom prst="line">
            <a:avLst/>
          </a:prstGeom>
          <a:noFill/>
          <a:ln w="41275">
            <a:solidFill>
              <a:srgbClr val="00FF00"/>
            </a:solidFill>
            <a:round/>
            <a:headEnd/>
            <a:tailEnd/>
          </a:ln>
          <a:effectLst/>
        </p:spPr>
        <p:txBody>
          <a:bodyPr>
            <a:spAutoFit/>
          </a:bodyPr>
          <a:lstStyle/>
          <a:p>
            <a:endParaRPr lang="en-US"/>
          </a:p>
        </p:txBody>
      </p:sp>
      <p:sp>
        <p:nvSpPr>
          <p:cNvPr id="1349643" name="Line 11"/>
          <p:cNvSpPr>
            <a:spLocks noChangeShapeType="1"/>
          </p:cNvSpPr>
          <p:nvPr/>
        </p:nvSpPr>
        <p:spPr bwMode="auto">
          <a:xfrm flipH="1">
            <a:off x="3200400" y="2438400"/>
            <a:ext cx="0" cy="457200"/>
          </a:xfrm>
          <a:prstGeom prst="line">
            <a:avLst/>
          </a:prstGeom>
          <a:noFill/>
          <a:ln w="41275">
            <a:solidFill>
              <a:srgbClr val="00FF00"/>
            </a:solidFill>
            <a:round/>
            <a:headEnd/>
            <a:tailEnd/>
          </a:ln>
          <a:effectLst/>
        </p:spPr>
        <p:txBody>
          <a:bodyPr>
            <a:spAutoFit/>
          </a:bodyPr>
          <a:lstStyle/>
          <a:p>
            <a:endParaRPr lang="en-US"/>
          </a:p>
        </p:txBody>
      </p:sp>
      <p:sp>
        <p:nvSpPr>
          <p:cNvPr id="1349644" name="Line 12"/>
          <p:cNvSpPr>
            <a:spLocks noChangeShapeType="1"/>
          </p:cNvSpPr>
          <p:nvPr/>
        </p:nvSpPr>
        <p:spPr bwMode="auto">
          <a:xfrm flipH="1">
            <a:off x="3733800" y="3657600"/>
            <a:ext cx="304800" cy="533400"/>
          </a:xfrm>
          <a:prstGeom prst="line">
            <a:avLst/>
          </a:prstGeom>
          <a:noFill/>
          <a:ln w="41275">
            <a:solidFill>
              <a:srgbClr val="00FF00"/>
            </a:solidFill>
            <a:round/>
            <a:headEnd/>
            <a:tailEnd/>
          </a:ln>
          <a:effectLst/>
        </p:spPr>
        <p:txBody>
          <a:bodyPr>
            <a:spAutoFit/>
          </a:bodyPr>
          <a:lstStyle/>
          <a:p>
            <a:endParaRPr lang="en-US"/>
          </a:p>
        </p:txBody>
      </p:sp>
      <p:sp>
        <p:nvSpPr>
          <p:cNvPr id="1349645" name="Line 13"/>
          <p:cNvSpPr>
            <a:spLocks noChangeShapeType="1"/>
          </p:cNvSpPr>
          <p:nvPr/>
        </p:nvSpPr>
        <p:spPr bwMode="auto">
          <a:xfrm flipH="1">
            <a:off x="3733800" y="4191000"/>
            <a:ext cx="0" cy="304800"/>
          </a:xfrm>
          <a:prstGeom prst="line">
            <a:avLst/>
          </a:prstGeom>
          <a:noFill/>
          <a:ln w="41275">
            <a:solidFill>
              <a:srgbClr val="00FF00"/>
            </a:solidFill>
            <a:round/>
            <a:headEnd/>
            <a:tailEnd/>
          </a:ln>
          <a:effectLst/>
        </p:spPr>
        <p:txBody>
          <a:bodyPr>
            <a:spAutoFit/>
          </a:bodyPr>
          <a:lstStyle/>
          <a:p>
            <a:endParaRPr lang="en-US"/>
          </a:p>
        </p:txBody>
      </p:sp>
      <p:sp>
        <p:nvSpPr>
          <p:cNvPr id="1349646" name="Line 14"/>
          <p:cNvSpPr>
            <a:spLocks noChangeShapeType="1"/>
          </p:cNvSpPr>
          <p:nvPr/>
        </p:nvSpPr>
        <p:spPr bwMode="auto">
          <a:xfrm flipH="1">
            <a:off x="3048000" y="4495800"/>
            <a:ext cx="685800" cy="914400"/>
          </a:xfrm>
          <a:prstGeom prst="line">
            <a:avLst/>
          </a:prstGeom>
          <a:noFill/>
          <a:ln w="41275">
            <a:solidFill>
              <a:srgbClr val="00FF00"/>
            </a:solidFill>
            <a:round/>
            <a:headEnd/>
            <a:tailEnd/>
          </a:ln>
          <a:effectLst/>
        </p:spPr>
        <p:txBody>
          <a:bodyPr>
            <a:spAutoFit/>
          </a:bodyPr>
          <a:lstStyle/>
          <a:p>
            <a:endParaRPr lang="en-US"/>
          </a:p>
        </p:txBody>
      </p:sp>
      <p:sp>
        <p:nvSpPr>
          <p:cNvPr id="1349647" name="Line 15"/>
          <p:cNvSpPr>
            <a:spLocks noChangeShapeType="1"/>
          </p:cNvSpPr>
          <p:nvPr/>
        </p:nvSpPr>
        <p:spPr bwMode="auto">
          <a:xfrm flipH="1">
            <a:off x="2514600" y="5410200"/>
            <a:ext cx="533400" cy="1447800"/>
          </a:xfrm>
          <a:prstGeom prst="line">
            <a:avLst/>
          </a:prstGeom>
          <a:noFill/>
          <a:ln w="41275">
            <a:solidFill>
              <a:srgbClr val="00FF00"/>
            </a:solidFill>
            <a:round/>
            <a:headEnd/>
            <a:tailEnd/>
          </a:ln>
          <a:effectLst/>
        </p:spPr>
        <p:txBody>
          <a:bodyPr>
            <a:spAutoFit/>
          </a:bodyPr>
          <a:lstStyle/>
          <a:p>
            <a:endParaRPr lang="en-US"/>
          </a:p>
        </p:txBody>
      </p:sp>
      <p:sp>
        <p:nvSpPr>
          <p:cNvPr id="1349648" name="Line 16"/>
          <p:cNvSpPr>
            <a:spLocks noChangeShapeType="1"/>
          </p:cNvSpPr>
          <p:nvPr/>
        </p:nvSpPr>
        <p:spPr bwMode="auto">
          <a:xfrm>
            <a:off x="4114800" y="914400"/>
            <a:ext cx="381000" cy="457200"/>
          </a:xfrm>
          <a:prstGeom prst="line">
            <a:avLst/>
          </a:prstGeom>
          <a:noFill/>
          <a:ln w="41275">
            <a:solidFill>
              <a:srgbClr val="00FF00"/>
            </a:solidFill>
            <a:round/>
            <a:headEnd/>
            <a:tailEnd/>
          </a:ln>
          <a:effectLst/>
        </p:spPr>
        <p:txBody>
          <a:bodyPr>
            <a:spAutoFit/>
          </a:bodyPr>
          <a:lstStyle/>
          <a:p>
            <a:endParaRPr lang="en-US"/>
          </a:p>
        </p:txBody>
      </p:sp>
      <p:sp>
        <p:nvSpPr>
          <p:cNvPr id="1349649" name="Line 17"/>
          <p:cNvSpPr>
            <a:spLocks noChangeShapeType="1"/>
          </p:cNvSpPr>
          <p:nvPr/>
        </p:nvSpPr>
        <p:spPr bwMode="auto">
          <a:xfrm flipH="1">
            <a:off x="4419600" y="1371600"/>
            <a:ext cx="76200" cy="76200"/>
          </a:xfrm>
          <a:prstGeom prst="line">
            <a:avLst/>
          </a:prstGeom>
          <a:noFill/>
          <a:ln w="41275">
            <a:solidFill>
              <a:srgbClr val="00FF00"/>
            </a:solidFill>
            <a:round/>
            <a:headEnd/>
            <a:tailEnd/>
          </a:ln>
          <a:effectLst/>
        </p:spPr>
        <p:txBody>
          <a:bodyPr>
            <a:spAutoFit/>
          </a:bodyPr>
          <a:lstStyle/>
          <a:p>
            <a:endParaRPr lang="en-US"/>
          </a:p>
        </p:txBody>
      </p:sp>
      <p:sp>
        <p:nvSpPr>
          <p:cNvPr id="1349650" name="Line 18"/>
          <p:cNvSpPr>
            <a:spLocks noChangeShapeType="1"/>
          </p:cNvSpPr>
          <p:nvPr/>
        </p:nvSpPr>
        <p:spPr bwMode="auto">
          <a:xfrm flipH="1" flipV="1">
            <a:off x="3048000" y="1066800"/>
            <a:ext cx="1371600" cy="381000"/>
          </a:xfrm>
          <a:prstGeom prst="line">
            <a:avLst/>
          </a:prstGeom>
          <a:noFill/>
          <a:ln w="41275">
            <a:solidFill>
              <a:srgbClr val="00FF00"/>
            </a:solidFill>
            <a:round/>
            <a:headEnd/>
            <a:tailEnd/>
          </a:ln>
          <a:effectLst/>
        </p:spPr>
        <p:txBody>
          <a:bodyPr>
            <a:spAutoFit/>
          </a:bodyPr>
          <a:lstStyle/>
          <a:p>
            <a:endParaRPr lang="en-US"/>
          </a:p>
        </p:txBody>
      </p:sp>
      <p:sp>
        <p:nvSpPr>
          <p:cNvPr id="1349651" name="Line 19"/>
          <p:cNvSpPr>
            <a:spLocks noChangeShapeType="1"/>
          </p:cNvSpPr>
          <p:nvPr/>
        </p:nvSpPr>
        <p:spPr bwMode="auto">
          <a:xfrm flipH="1">
            <a:off x="2819400" y="1066800"/>
            <a:ext cx="228600" cy="152400"/>
          </a:xfrm>
          <a:prstGeom prst="line">
            <a:avLst/>
          </a:prstGeom>
          <a:noFill/>
          <a:ln w="41275">
            <a:solidFill>
              <a:srgbClr val="00FF00"/>
            </a:solidFill>
            <a:round/>
            <a:headEnd/>
            <a:tailEnd/>
          </a:ln>
          <a:effectLst/>
        </p:spPr>
        <p:txBody>
          <a:bodyPr>
            <a:spAutoFit/>
          </a:bodyPr>
          <a:lstStyle/>
          <a:p>
            <a:endParaRPr lang="en-US"/>
          </a:p>
        </p:txBody>
      </p:sp>
      <p:sp>
        <p:nvSpPr>
          <p:cNvPr id="1349652" name="Line 20"/>
          <p:cNvSpPr>
            <a:spLocks noChangeShapeType="1"/>
          </p:cNvSpPr>
          <p:nvPr/>
        </p:nvSpPr>
        <p:spPr bwMode="auto">
          <a:xfrm>
            <a:off x="2819400" y="1219200"/>
            <a:ext cx="1219200" cy="381000"/>
          </a:xfrm>
          <a:prstGeom prst="line">
            <a:avLst/>
          </a:prstGeom>
          <a:noFill/>
          <a:ln w="41275">
            <a:solidFill>
              <a:srgbClr val="00FF00"/>
            </a:solidFill>
            <a:round/>
            <a:headEnd/>
            <a:tailEnd/>
          </a:ln>
          <a:effectLst/>
        </p:spPr>
        <p:txBody>
          <a:bodyPr>
            <a:spAutoFit/>
          </a:bodyPr>
          <a:lstStyle/>
          <a:p>
            <a:endParaRPr lang="en-US"/>
          </a:p>
        </p:txBody>
      </p:sp>
      <p:sp>
        <p:nvSpPr>
          <p:cNvPr id="1349653" name="Line 21"/>
          <p:cNvSpPr>
            <a:spLocks noChangeShapeType="1"/>
          </p:cNvSpPr>
          <p:nvPr/>
        </p:nvSpPr>
        <p:spPr bwMode="auto">
          <a:xfrm flipH="1">
            <a:off x="3886200" y="2438400"/>
            <a:ext cx="0" cy="0"/>
          </a:xfrm>
          <a:prstGeom prst="line">
            <a:avLst/>
          </a:prstGeom>
          <a:noFill/>
          <a:ln w="41275">
            <a:solidFill>
              <a:srgbClr val="00FF00"/>
            </a:solidFill>
            <a:round/>
            <a:headEnd/>
            <a:tailEnd/>
          </a:ln>
          <a:effectLst/>
        </p:spPr>
        <p:txBody>
          <a:bodyPr>
            <a:spAutoFit/>
          </a:bodyPr>
          <a:lstStyle/>
          <a:p>
            <a:endParaRPr lang="en-US"/>
          </a:p>
        </p:txBody>
      </p:sp>
      <p:sp>
        <p:nvSpPr>
          <p:cNvPr id="1349654" name="Line 22"/>
          <p:cNvSpPr>
            <a:spLocks noChangeShapeType="1"/>
          </p:cNvSpPr>
          <p:nvPr/>
        </p:nvSpPr>
        <p:spPr bwMode="auto">
          <a:xfrm flipH="1">
            <a:off x="3200400" y="1600200"/>
            <a:ext cx="838200" cy="838200"/>
          </a:xfrm>
          <a:prstGeom prst="line">
            <a:avLst/>
          </a:prstGeom>
          <a:noFill/>
          <a:ln w="41275">
            <a:solidFill>
              <a:srgbClr val="00FF00"/>
            </a:solidFill>
            <a:round/>
            <a:headEnd/>
            <a:tailEnd/>
          </a:ln>
          <a:effectLst/>
        </p:spPr>
        <p:txBody>
          <a:bodyPr>
            <a:spAutoFit/>
          </a:bodyPr>
          <a:lstStyle/>
          <a:p>
            <a:endParaRPr lang="en-US"/>
          </a:p>
        </p:txBody>
      </p:sp>
      <p:sp>
        <p:nvSpPr>
          <p:cNvPr id="1349655" name="Line 23"/>
          <p:cNvSpPr>
            <a:spLocks noChangeShapeType="1"/>
          </p:cNvSpPr>
          <p:nvPr/>
        </p:nvSpPr>
        <p:spPr bwMode="auto">
          <a:xfrm flipH="1">
            <a:off x="0" y="3962400"/>
            <a:ext cx="2971800" cy="2133600"/>
          </a:xfrm>
          <a:prstGeom prst="line">
            <a:avLst/>
          </a:prstGeom>
          <a:noFill/>
          <a:ln w="41275">
            <a:solidFill>
              <a:srgbClr val="00FF00"/>
            </a:solidFill>
            <a:round/>
            <a:headEnd/>
            <a:tailEnd/>
          </a:ln>
          <a:effectLst/>
        </p:spPr>
        <p:txBody>
          <a:bodyPr>
            <a:spAutoFit/>
          </a:bodyPr>
          <a:lstStyle/>
          <a:p>
            <a:endParaRPr lang="en-US"/>
          </a:p>
        </p:txBody>
      </p:sp>
      <p:sp>
        <p:nvSpPr>
          <p:cNvPr id="1349656" name="Line 24"/>
          <p:cNvSpPr>
            <a:spLocks noChangeShapeType="1"/>
          </p:cNvSpPr>
          <p:nvPr/>
        </p:nvSpPr>
        <p:spPr bwMode="auto">
          <a:xfrm>
            <a:off x="2286000" y="990600"/>
            <a:ext cx="381000" cy="1752600"/>
          </a:xfrm>
          <a:prstGeom prst="line">
            <a:avLst/>
          </a:prstGeom>
          <a:noFill/>
          <a:ln w="41275">
            <a:solidFill>
              <a:srgbClr val="00FF00"/>
            </a:solidFill>
            <a:round/>
            <a:headEnd/>
            <a:tailEnd/>
          </a:ln>
          <a:effectLst/>
        </p:spPr>
        <p:txBody>
          <a:bodyPr>
            <a:spAutoFit/>
          </a:bodyPr>
          <a:lstStyle/>
          <a:p>
            <a:endParaRPr lang="en-US"/>
          </a:p>
        </p:txBody>
      </p:sp>
      <p:sp>
        <p:nvSpPr>
          <p:cNvPr id="1349657" name="Line 25"/>
          <p:cNvSpPr>
            <a:spLocks noChangeShapeType="1"/>
          </p:cNvSpPr>
          <p:nvPr/>
        </p:nvSpPr>
        <p:spPr bwMode="auto">
          <a:xfrm flipH="1">
            <a:off x="2209800" y="2743200"/>
            <a:ext cx="457200" cy="838200"/>
          </a:xfrm>
          <a:prstGeom prst="line">
            <a:avLst/>
          </a:prstGeom>
          <a:noFill/>
          <a:ln w="41275">
            <a:solidFill>
              <a:srgbClr val="00FF00"/>
            </a:solidFill>
            <a:round/>
            <a:headEnd/>
            <a:tailEnd/>
          </a:ln>
          <a:effectLst/>
        </p:spPr>
        <p:txBody>
          <a:bodyPr>
            <a:spAutoFit/>
          </a:bodyPr>
          <a:lstStyle/>
          <a:p>
            <a:endParaRPr lang="en-US"/>
          </a:p>
        </p:txBody>
      </p:sp>
      <p:sp>
        <p:nvSpPr>
          <p:cNvPr id="1349658" name="Line 26"/>
          <p:cNvSpPr>
            <a:spLocks noChangeShapeType="1"/>
          </p:cNvSpPr>
          <p:nvPr/>
        </p:nvSpPr>
        <p:spPr bwMode="auto">
          <a:xfrm flipH="1">
            <a:off x="0" y="3581400"/>
            <a:ext cx="2209800" cy="1828800"/>
          </a:xfrm>
          <a:prstGeom prst="line">
            <a:avLst/>
          </a:prstGeom>
          <a:noFill/>
          <a:ln w="41275">
            <a:solidFill>
              <a:srgbClr val="00FF00"/>
            </a:solidFill>
            <a:round/>
            <a:headEnd/>
            <a:tailEnd/>
          </a:ln>
          <a:effectLst/>
        </p:spPr>
        <p:txBody>
          <a:bodyPr>
            <a:spAutoFit/>
          </a:bodyPr>
          <a:lstStyle/>
          <a:p>
            <a:endParaRPr lang="en-US"/>
          </a:p>
        </p:txBody>
      </p:sp>
      <p:sp>
        <p:nvSpPr>
          <p:cNvPr id="1349659" name="Line 27"/>
          <p:cNvSpPr>
            <a:spLocks noChangeShapeType="1"/>
          </p:cNvSpPr>
          <p:nvPr/>
        </p:nvSpPr>
        <p:spPr bwMode="auto">
          <a:xfrm>
            <a:off x="1828800" y="1219200"/>
            <a:ext cx="304800" cy="1447800"/>
          </a:xfrm>
          <a:prstGeom prst="line">
            <a:avLst/>
          </a:prstGeom>
          <a:noFill/>
          <a:ln w="41275">
            <a:solidFill>
              <a:srgbClr val="00FF00"/>
            </a:solidFill>
            <a:round/>
            <a:headEnd/>
            <a:tailEnd/>
          </a:ln>
          <a:effectLst/>
        </p:spPr>
        <p:txBody>
          <a:bodyPr>
            <a:spAutoFit/>
          </a:bodyPr>
          <a:lstStyle/>
          <a:p>
            <a:endParaRPr lang="en-US"/>
          </a:p>
        </p:txBody>
      </p:sp>
      <p:sp>
        <p:nvSpPr>
          <p:cNvPr id="1349660" name="Line 28"/>
          <p:cNvSpPr>
            <a:spLocks noChangeShapeType="1"/>
          </p:cNvSpPr>
          <p:nvPr/>
        </p:nvSpPr>
        <p:spPr bwMode="auto">
          <a:xfrm flipH="1">
            <a:off x="1828800" y="2667000"/>
            <a:ext cx="304800" cy="457200"/>
          </a:xfrm>
          <a:prstGeom prst="line">
            <a:avLst/>
          </a:prstGeom>
          <a:noFill/>
          <a:ln w="41275">
            <a:solidFill>
              <a:srgbClr val="00FF00"/>
            </a:solidFill>
            <a:round/>
            <a:headEnd/>
            <a:tailEnd/>
          </a:ln>
          <a:effectLst/>
        </p:spPr>
        <p:txBody>
          <a:bodyPr>
            <a:spAutoFit/>
          </a:bodyPr>
          <a:lstStyle/>
          <a:p>
            <a:endParaRPr lang="en-US"/>
          </a:p>
        </p:txBody>
      </p:sp>
      <p:sp>
        <p:nvSpPr>
          <p:cNvPr id="1349661" name="Line 29"/>
          <p:cNvSpPr>
            <a:spLocks noChangeShapeType="1"/>
          </p:cNvSpPr>
          <p:nvPr/>
        </p:nvSpPr>
        <p:spPr bwMode="auto">
          <a:xfrm flipH="1">
            <a:off x="0" y="3124200"/>
            <a:ext cx="1828800" cy="1600200"/>
          </a:xfrm>
          <a:prstGeom prst="line">
            <a:avLst/>
          </a:prstGeom>
          <a:noFill/>
          <a:ln w="41275">
            <a:solidFill>
              <a:srgbClr val="00FF00"/>
            </a:solidFill>
            <a:round/>
            <a:headEnd/>
            <a:tailEnd/>
          </a:ln>
          <a:effectLst/>
        </p:spPr>
        <p:txBody>
          <a:bodyPr>
            <a:spAutoFit/>
          </a:bodyPr>
          <a:lstStyle/>
          <a:p>
            <a:endParaRPr lang="en-US"/>
          </a:p>
        </p:txBody>
      </p:sp>
      <p:sp>
        <p:nvSpPr>
          <p:cNvPr id="1349662" name="Line 30"/>
          <p:cNvSpPr>
            <a:spLocks noChangeShapeType="1"/>
          </p:cNvSpPr>
          <p:nvPr/>
        </p:nvSpPr>
        <p:spPr bwMode="auto">
          <a:xfrm flipH="1">
            <a:off x="2971800" y="2895600"/>
            <a:ext cx="228600" cy="1066800"/>
          </a:xfrm>
          <a:prstGeom prst="line">
            <a:avLst/>
          </a:prstGeom>
          <a:noFill/>
          <a:ln w="41275">
            <a:solidFill>
              <a:srgbClr val="00FF00"/>
            </a:solidFill>
            <a:round/>
            <a:headEnd/>
            <a:tailEnd/>
          </a:ln>
          <a:effectLst/>
        </p:spPr>
        <p:txBody>
          <a:bodyPr>
            <a:spAutoFit/>
          </a:bodyPr>
          <a:lstStyle/>
          <a:p>
            <a:endParaRPr lang="en-US"/>
          </a:p>
        </p:txBody>
      </p:sp>
      <p:sp>
        <p:nvSpPr>
          <p:cNvPr id="1349663" name="Oval 31"/>
          <p:cNvSpPr>
            <a:spLocks noChangeArrowheads="1"/>
          </p:cNvSpPr>
          <p:nvPr/>
        </p:nvSpPr>
        <p:spPr bwMode="auto">
          <a:xfrm>
            <a:off x="1981200" y="3429000"/>
            <a:ext cx="304800" cy="228600"/>
          </a:xfrm>
          <a:prstGeom prst="ellipse">
            <a:avLst/>
          </a:prstGeom>
          <a:solidFill>
            <a:srgbClr val="FF00FF"/>
          </a:solidFill>
          <a:ln w="15875">
            <a:solidFill>
              <a:schemeClr val="bg2"/>
            </a:solidFill>
            <a:round/>
            <a:headEnd/>
            <a:tailEnd/>
          </a:ln>
          <a:effectLst/>
        </p:spPr>
        <p:txBody>
          <a:bodyPr wrap="none" anchor="ctr">
            <a:spAutoFit/>
          </a:bodyPr>
          <a:lstStyle/>
          <a:p>
            <a:endParaRPr lang="en-US"/>
          </a:p>
        </p:txBody>
      </p:sp>
      <p:sp>
        <p:nvSpPr>
          <p:cNvPr id="1349664" name="Oval 32"/>
          <p:cNvSpPr>
            <a:spLocks noChangeArrowheads="1"/>
          </p:cNvSpPr>
          <p:nvPr/>
        </p:nvSpPr>
        <p:spPr bwMode="auto">
          <a:xfrm>
            <a:off x="3200400" y="2209800"/>
            <a:ext cx="304800" cy="228600"/>
          </a:xfrm>
          <a:prstGeom prst="ellipse">
            <a:avLst/>
          </a:prstGeom>
          <a:solidFill>
            <a:srgbClr val="FF00FF"/>
          </a:solidFill>
          <a:ln w="15875">
            <a:solidFill>
              <a:schemeClr val="bg2"/>
            </a:solidFill>
            <a:round/>
            <a:headEnd/>
            <a:tailEnd/>
          </a:ln>
          <a:effectLst/>
        </p:spPr>
        <p:txBody>
          <a:bodyPr wrap="none" anchor="ctr">
            <a:spAutoFit/>
          </a:bodyPr>
          <a:lstStyle/>
          <a:p>
            <a:endParaRPr lang="en-US"/>
          </a:p>
        </p:txBody>
      </p:sp>
    </p:spTree>
  </p:cSld>
  <p:clrMapOvr>
    <a:masterClrMapping/>
  </p:clrMapOvr>
  <p:transition spd="slow">
    <p:wipe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46594" name="Object 34"/>
          <p:cNvGraphicFramePr>
            <a:graphicFrameLocks noChangeAspect="1"/>
          </p:cNvGraphicFramePr>
          <p:nvPr/>
        </p:nvGraphicFramePr>
        <p:xfrm>
          <a:off x="0" y="0"/>
          <a:ext cx="9144000" cy="6858000"/>
        </p:xfrm>
        <a:graphic>
          <a:graphicData uri="http://schemas.openxmlformats.org/presentationml/2006/ole">
            <p:oleObj spid="_x0000_s46082" name="CorelPhotoPaint.Image.9" r:id="rId3" imgW="10158730" imgH="7619048" progId="CorelPhotoPaint.Image.9">
              <p:embed/>
            </p:oleObj>
          </a:graphicData>
        </a:graphic>
      </p:graphicFrame>
      <p:sp>
        <p:nvSpPr>
          <p:cNvPr id="1346564" name="Line 4"/>
          <p:cNvSpPr>
            <a:spLocks noChangeShapeType="1"/>
          </p:cNvSpPr>
          <p:nvPr/>
        </p:nvSpPr>
        <p:spPr bwMode="auto">
          <a:xfrm>
            <a:off x="4724400" y="1143000"/>
            <a:ext cx="304800" cy="381000"/>
          </a:xfrm>
          <a:prstGeom prst="line">
            <a:avLst/>
          </a:prstGeom>
          <a:noFill/>
          <a:ln w="41275">
            <a:solidFill>
              <a:srgbClr val="00FF00"/>
            </a:solidFill>
            <a:round/>
            <a:headEnd/>
            <a:tailEnd/>
          </a:ln>
          <a:effectLst/>
        </p:spPr>
        <p:txBody>
          <a:bodyPr>
            <a:spAutoFit/>
          </a:bodyPr>
          <a:lstStyle/>
          <a:p>
            <a:endParaRPr lang="en-US"/>
          </a:p>
        </p:txBody>
      </p:sp>
      <p:sp>
        <p:nvSpPr>
          <p:cNvPr id="1346565" name="Line 5"/>
          <p:cNvSpPr>
            <a:spLocks noChangeShapeType="1"/>
          </p:cNvSpPr>
          <p:nvPr/>
        </p:nvSpPr>
        <p:spPr bwMode="auto">
          <a:xfrm>
            <a:off x="5029200" y="1524000"/>
            <a:ext cx="76200" cy="533400"/>
          </a:xfrm>
          <a:prstGeom prst="line">
            <a:avLst/>
          </a:prstGeom>
          <a:noFill/>
          <a:ln w="41275">
            <a:solidFill>
              <a:srgbClr val="00FF00"/>
            </a:solidFill>
            <a:round/>
            <a:headEnd/>
            <a:tailEnd/>
          </a:ln>
          <a:effectLst/>
        </p:spPr>
        <p:txBody>
          <a:bodyPr>
            <a:spAutoFit/>
          </a:bodyPr>
          <a:lstStyle/>
          <a:p>
            <a:endParaRPr lang="en-US"/>
          </a:p>
        </p:txBody>
      </p:sp>
      <p:sp>
        <p:nvSpPr>
          <p:cNvPr id="1346566" name="Line 6"/>
          <p:cNvSpPr>
            <a:spLocks noChangeShapeType="1"/>
          </p:cNvSpPr>
          <p:nvPr/>
        </p:nvSpPr>
        <p:spPr bwMode="auto">
          <a:xfrm flipH="1">
            <a:off x="4953000" y="2057400"/>
            <a:ext cx="152400" cy="762000"/>
          </a:xfrm>
          <a:prstGeom prst="line">
            <a:avLst/>
          </a:prstGeom>
          <a:noFill/>
          <a:ln w="41275">
            <a:solidFill>
              <a:srgbClr val="00FF00"/>
            </a:solidFill>
            <a:round/>
            <a:headEnd/>
            <a:tailEnd/>
          </a:ln>
          <a:effectLst/>
        </p:spPr>
        <p:txBody>
          <a:bodyPr>
            <a:spAutoFit/>
          </a:bodyPr>
          <a:lstStyle/>
          <a:p>
            <a:endParaRPr lang="en-US"/>
          </a:p>
        </p:txBody>
      </p:sp>
      <p:sp>
        <p:nvSpPr>
          <p:cNvPr id="1346568" name="Line 8"/>
          <p:cNvSpPr>
            <a:spLocks noChangeShapeType="1"/>
          </p:cNvSpPr>
          <p:nvPr/>
        </p:nvSpPr>
        <p:spPr bwMode="auto">
          <a:xfrm>
            <a:off x="4419600" y="914400"/>
            <a:ext cx="304800" cy="838200"/>
          </a:xfrm>
          <a:prstGeom prst="line">
            <a:avLst/>
          </a:prstGeom>
          <a:noFill/>
          <a:ln w="41275">
            <a:solidFill>
              <a:srgbClr val="00FF00"/>
            </a:solidFill>
            <a:round/>
            <a:headEnd/>
            <a:tailEnd/>
          </a:ln>
          <a:effectLst/>
        </p:spPr>
        <p:txBody>
          <a:bodyPr>
            <a:spAutoFit/>
          </a:bodyPr>
          <a:lstStyle/>
          <a:p>
            <a:endParaRPr lang="en-US"/>
          </a:p>
        </p:txBody>
      </p:sp>
      <p:sp>
        <p:nvSpPr>
          <p:cNvPr id="1346569" name="Line 9"/>
          <p:cNvSpPr>
            <a:spLocks noChangeShapeType="1"/>
          </p:cNvSpPr>
          <p:nvPr/>
        </p:nvSpPr>
        <p:spPr bwMode="auto">
          <a:xfrm flipH="1">
            <a:off x="4114800" y="1752600"/>
            <a:ext cx="609600" cy="762000"/>
          </a:xfrm>
          <a:prstGeom prst="line">
            <a:avLst/>
          </a:prstGeom>
          <a:noFill/>
          <a:ln w="41275">
            <a:solidFill>
              <a:srgbClr val="00FF00"/>
            </a:solidFill>
            <a:round/>
            <a:headEnd/>
            <a:tailEnd/>
          </a:ln>
          <a:effectLst/>
        </p:spPr>
        <p:txBody>
          <a:bodyPr>
            <a:spAutoFit/>
          </a:bodyPr>
          <a:lstStyle/>
          <a:p>
            <a:endParaRPr lang="en-US"/>
          </a:p>
        </p:txBody>
      </p:sp>
      <p:sp>
        <p:nvSpPr>
          <p:cNvPr id="1346570" name="Line 10"/>
          <p:cNvSpPr>
            <a:spLocks noChangeShapeType="1"/>
          </p:cNvSpPr>
          <p:nvPr/>
        </p:nvSpPr>
        <p:spPr bwMode="auto">
          <a:xfrm>
            <a:off x="4114800" y="2514600"/>
            <a:ext cx="0" cy="685800"/>
          </a:xfrm>
          <a:prstGeom prst="line">
            <a:avLst/>
          </a:prstGeom>
          <a:noFill/>
          <a:ln w="41275">
            <a:solidFill>
              <a:srgbClr val="00FF00"/>
            </a:solidFill>
            <a:round/>
            <a:headEnd/>
            <a:tailEnd/>
          </a:ln>
          <a:effectLst/>
        </p:spPr>
        <p:txBody>
          <a:bodyPr>
            <a:spAutoFit/>
          </a:bodyPr>
          <a:lstStyle/>
          <a:p>
            <a:endParaRPr lang="en-US"/>
          </a:p>
        </p:txBody>
      </p:sp>
      <p:sp>
        <p:nvSpPr>
          <p:cNvPr id="1346571" name="Line 11"/>
          <p:cNvSpPr>
            <a:spLocks noChangeShapeType="1"/>
          </p:cNvSpPr>
          <p:nvPr/>
        </p:nvSpPr>
        <p:spPr bwMode="auto">
          <a:xfrm flipH="1">
            <a:off x="4038600" y="3124200"/>
            <a:ext cx="76200" cy="533400"/>
          </a:xfrm>
          <a:prstGeom prst="line">
            <a:avLst/>
          </a:prstGeom>
          <a:noFill/>
          <a:ln w="41275">
            <a:solidFill>
              <a:srgbClr val="00FF00"/>
            </a:solidFill>
            <a:round/>
            <a:headEnd/>
            <a:tailEnd/>
          </a:ln>
          <a:effectLst/>
        </p:spPr>
        <p:txBody>
          <a:bodyPr>
            <a:spAutoFit/>
          </a:bodyPr>
          <a:lstStyle/>
          <a:p>
            <a:endParaRPr lang="en-US"/>
          </a:p>
        </p:txBody>
      </p:sp>
      <p:sp>
        <p:nvSpPr>
          <p:cNvPr id="1346572" name="Line 12"/>
          <p:cNvSpPr>
            <a:spLocks noChangeShapeType="1"/>
          </p:cNvSpPr>
          <p:nvPr/>
        </p:nvSpPr>
        <p:spPr bwMode="auto">
          <a:xfrm flipH="1">
            <a:off x="3200400" y="2438400"/>
            <a:ext cx="0" cy="457200"/>
          </a:xfrm>
          <a:prstGeom prst="line">
            <a:avLst/>
          </a:prstGeom>
          <a:noFill/>
          <a:ln w="41275">
            <a:solidFill>
              <a:srgbClr val="00FF00"/>
            </a:solidFill>
            <a:round/>
            <a:headEnd/>
            <a:tailEnd/>
          </a:ln>
          <a:effectLst/>
        </p:spPr>
        <p:txBody>
          <a:bodyPr>
            <a:spAutoFit/>
          </a:bodyPr>
          <a:lstStyle/>
          <a:p>
            <a:endParaRPr lang="en-US"/>
          </a:p>
        </p:txBody>
      </p:sp>
      <p:sp>
        <p:nvSpPr>
          <p:cNvPr id="1346573" name="Line 13"/>
          <p:cNvSpPr>
            <a:spLocks noChangeShapeType="1"/>
          </p:cNvSpPr>
          <p:nvPr/>
        </p:nvSpPr>
        <p:spPr bwMode="auto">
          <a:xfrm flipH="1">
            <a:off x="3733800" y="3657600"/>
            <a:ext cx="304800" cy="533400"/>
          </a:xfrm>
          <a:prstGeom prst="line">
            <a:avLst/>
          </a:prstGeom>
          <a:noFill/>
          <a:ln w="41275">
            <a:solidFill>
              <a:srgbClr val="00FF00"/>
            </a:solidFill>
            <a:round/>
            <a:headEnd/>
            <a:tailEnd/>
          </a:ln>
          <a:effectLst/>
        </p:spPr>
        <p:txBody>
          <a:bodyPr>
            <a:spAutoFit/>
          </a:bodyPr>
          <a:lstStyle/>
          <a:p>
            <a:endParaRPr lang="en-US"/>
          </a:p>
        </p:txBody>
      </p:sp>
      <p:sp>
        <p:nvSpPr>
          <p:cNvPr id="1346574" name="Line 14"/>
          <p:cNvSpPr>
            <a:spLocks noChangeShapeType="1"/>
          </p:cNvSpPr>
          <p:nvPr/>
        </p:nvSpPr>
        <p:spPr bwMode="auto">
          <a:xfrm flipH="1">
            <a:off x="3733800" y="4191000"/>
            <a:ext cx="0" cy="304800"/>
          </a:xfrm>
          <a:prstGeom prst="line">
            <a:avLst/>
          </a:prstGeom>
          <a:noFill/>
          <a:ln w="41275">
            <a:solidFill>
              <a:srgbClr val="00FF00"/>
            </a:solidFill>
            <a:round/>
            <a:headEnd/>
            <a:tailEnd/>
          </a:ln>
          <a:effectLst/>
        </p:spPr>
        <p:txBody>
          <a:bodyPr>
            <a:spAutoFit/>
          </a:bodyPr>
          <a:lstStyle/>
          <a:p>
            <a:endParaRPr lang="en-US"/>
          </a:p>
        </p:txBody>
      </p:sp>
      <p:sp>
        <p:nvSpPr>
          <p:cNvPr id="1346575" name="Line 15"/>
          <p:cNvSpPr>
            <a:spLocks noChangeShapeType="1"/>
          </p:cNvSpPr>
          <p:nvPr/>
        </p:nvSpPr>
        <p:spPr bwMode="auto">
          <a:xfrm flipH="1">
            <a:off x="3048000" y="4495800"/>
            <a:ext cx="685800" cy="914400"/>
          </a:xfrm>
          <a:prstGeom prst="line">
            <a:avLst/>
          </a:prstGeom>
          <a:noFill/>
          <a:ln w="41275">
            <a:solidFill>
              <a:srgbClr val="00FF00"/>
            </a:solidFill>
            <a:round/>
            <a:headEnd/>
            <a:tailEnd/>
          </a:ln>
          <a:effectLst/>
        </p:spPr>
        <p:txBody>
          <a:bodyPr>
            <a:spAutoFit/>
          </a:bodyPr>
          <a:lstStyle/>
          <a:p>
            <a:endParaRPr lang="en-US"/>
          </a:p>
        </p:txBody>
      </p:sp>
      <p:sp>
        <p:nvSpPr>
          <p:cNvPr id="1346576" name="Line 16"/>
          <p:cNvSpPr>
            <a:spLocks noChangeShapeType="1"/>
          </p:cNvSpPr>
          <p:nvPr/>
        </p:nvSpPr>
        <p:spPr bwMode="auto">
          <a:xfrm flipH="1">
            <a:off x="2514600" y="5410200"/>
            <a:ext cx="533400" cy="1447800"/>
          </a:xfrm>
          <a:prstGeom prst="line">
            <a:avLst/>
          </a:prstGeom>
          <a:noFill/>
          <a:ln w="41275">
            <a:solidFill>
              <a:srgbClr val="00FF00"/>
            </a:solidFill>
            <a:round/>
            <a:headEnd/>
            <a:tailEnd/>
          </a:ln>
          <a:effectLst/>
        </p:spPr>
        <p:txBody>
          <a:bodyPr>
            <a:spAutoFit/>
          </a:bodyPr>
          <a:lstStyle/>
          <a:p>
            <a:endParaRPr lang="en-US"/>
          </a:p>
        </p:txBody>
      </p:sp>
      <p:sp>
        <p:nvSpPr>
          <p:cNvPr id="1346577" name="Line 17"/>
          <p:cNvSpPr>
            <a:spLocks noChangeShapeType="1"/>
          </p:cNvSpPr>
          <p:nvPr/>
        </p:nvSpPr>
        <p:spPr bwMode="auto">
          <a:xfrm>
            <a:off x="4114800" y="914400"/>
            <a:ext cx="381000" cy="457200"/>
          </a:xfrm>
          <a:prstGeom prst="line">
            <a:avLst/>
          </a:prstGeom>
          <a:noFill/>
          <a:ln w="41275">
            <a:solidFill>
              <a:srgbClr val="00FF00"/>
            </a:solidFill>
            <a:round/>
            <a:headEnd/>
            <a:tailEnd/>
          </a:ln>
          <a:effectLst/>
        </p:spPr>
        <p:txBody>
          <a:bodyPr>
            <a:spAutoFit/>
          </a:bodyPr>
          <a:lstStyle/>
          <a:p>
            <a:endParaRPr lang="en-US"/>
          </a:p>
        </p:txBody>
      </p:sp>
      <p:sp>
        <p:nvSpPr>
          <p:cNvPr id="1346578" name="Line 18"/>
          <p:cNvSpPr>
            <a:spLocks noChangeShapeType="1"/>
          </p:cNvSpPr>
          <p:nvPr/>
        </p:nvSpPr>
        <p:spPr bwMode="auto">
          <a:xfrm flipH="1">
            <a:off x="4419600" y="1371600"/>
            <a:ext cx="76200" cy="76200"/>
          </a:xfrm>
          <a:prstGeom prst="line">
            <a:avLst/>
          </a:prstGeom>
          <a:noFill/>
          <a:ln w="41275">
            <a:solidFill>
              <a:srgbClr val="00FF00"/>
            </a:solidFill>
            <a:round/>
            <a:headEnd/>
            <a:tailEnd/>
          </a:ln>
          <a:effectLst/>
        </p:spPr>
        <p:txBody>
          <a:bodyPr>
            <a:spAutoFit/>
          </a:bodyPr>
          <a:lstStyle/>
          <a:p>
            <a:endParaRPr lang="en-US"/>
          </a:p>
        </p:txBody>
      </p:sp>
      <p:sp>
        <p:nvSpPr>
          <p:cNvPr id="1346579" name="Line 19"/>
          <p:cNvSpPr>
            <a:spLocks noChangeShapeType="1"/>
          </p:cNvSpPr>
          <p:nvPr/>
        </p:nvSpPr>
        <p:spPr bwMode="auto">
          <a:xfrm flipH="1" flipV="1">
            <a:off x="3048000" y="1066800"/>
            <a:ext cx="1371600" cy="381000"/>
          </a:xfrm>
          <a:prstGeom prst="line">
            <a:avLst/>
          </a:prstGeom>
          <a:noFill/>
          <a:ln w="41275">
            <a:solidFill>
              <a:srgbClr val="00FF00"/>
            </a:solidFill>
            <a:round/>
            <a:headEnd/>
            <a:tailEnd/>
          </a:ln>
          <a:effectLst/>
        </p:spPr>
        <p:txBody>
          <a:bodyPr>
            <a:spAutoFit/>
          </a:bodyPr>
          <a:lstStyle/>
          <a:p>
            <a:endParaRPr lang="en-US"/>
          </a:p>
        </p:txBody>
      </p:sp>
      <p:sp>
        <p:nvSpPr>
          <p:cNvPr id="1346580" name="Line 20"/>
          <p:cNvSpPr>
            <a:spLocks noChangeShapeType="1"/>
          </p:cNvSpPr>
          <p:nvPr/>
        </p:nvSpPr>
        <p:spPr bwMode="auto">
          <a:xfrm flipH="1">
            <a:off x="2819400" y="1066800"/>
            <a:ext cx="228600" cy="152400"/>
          </a:xfrm>
          <a:prstGeom prst="line">
            <a:avLst/>
          </a:prstGeom>
          <a:noFill/>
          <a:ln w="41275">
            <a:solidFill>
              <a:srgbClr val="00FF00"/>
            </a:solidFill>
            <a:round/>
            <a:headEnd/>
            <a:tailEnd/>
          </a:ln>
          <a:effectLst/>
        </p:spPr>
        <p:txBody>
          <a:bodyPr>
            <a:spAutoFit/>
          </a:bodyPr>
          <a:lstStyle/>
          <a:p>
            <a:endParaRPr lang="en-US"/>
          </a:p>
        </p:txBody>
      </p:sp>
      <p:sp>
        <p:nvSpPr>
          <p:cNvPr id="1346581" name="Line 21"/>
          <p:cNvSpPr>
            <a:spLocks noChangeShapeType="1"/>
          </p:cNvSpPr>
          <p:nvPr/>
        </p:nvSpPr>
        <p:spPr bwMode="auto">
          <a:xfrm>
            <a:off x="2819400" y="1219200"/>
            <a:ext cx="1219200" cy="381000"/>
          </a:xfrm>
          <a:prstGeom prst="line">
            <a:avLst/>
          </a:prstGeom>
          <a:noFill/>
          <a:ln w="41275">
            <a:solidFill>
              <a:srgbClr val="00FF00"/>
            </a:solidFill>
            <a:round/>
            <a:headEnd/>
            <a:tailEnd/>
          </a:ln>
          <a:effectLst/>
        </p:spPr>
        <p:txBody>
          <a:bodyPr>
            <a:spAutoFit/>
          </a:bodyPr>
          <a:lstStyle/>
          <a:p>
            <a:endParaRPr lang="en-US"/>
          </a:p>
        </p:txBody>
      </p:sp>
      <p:sp>
        <p:nvSpPr>
          <p:cNvPr id="1346582" name="Line 22"/>
          <p:cNvSpPr>
            <a:spLocks noChangeShapeType="1"/>
          </p:cNvSpPr>
          <p:nvPr/>
        </p:nvSpPr>
        <p:spPr bwMode="auto">
          <a:xfrm flipH="1">
            <a:off x="3886200" y="2438400"/>
            <a:ext cx="0" cy="0"/>
          </a:xfrm>
          <a:prstGeom prst="line">
            <a:avLst/>
          </a:prstGeom>
          <a:noFill/>
          <a:ln w="41275">
            <a:solidFill>
              <a:srgbClr val="00FF00"/>
            </a:solidFill>
            <a:round/>
            <a:headEnd/>
            <a:tailEnd/>
          </a:ln>
          <a:effectLst/>
        </p:spPr>
        <p:txBody>
          <a:bodyPr>
            <a:spAutoFit/>
          </a:bodyPr>
          <a:lstStyle/>
          <a:p>
            <a:endParaRPr lang="en-US"/>
          </a:p>
        </p:txBody>
      </p:sp>
      <p:sp>
        <p:nvSpPr>
          <p:cNvPr id="1346583" name="Line 23"/>
          <p:cNvSpPr>
            <a:spLocks noChangeShapeType="1"/>
          </p:cNvSpPr>
          <p:nvPr/>
        </p:nvSpPr>
        <p:spPr bwMode="auto">
          <a:xfrm flipH="1">
            <a:off x="3200400" y="1600200"/>
            <a:ext cx="838200" cy="838200"/>
          </a:xfrm>
          <a:prstGeom prst="line">
            <a:avLst/>
          </a:prstGeom>
          <a:noFill/>
          <a:ln w="41275">
            <a:solidFill>
              <a:srgbClr val="00FF00"/>
            </a:solidFill>
            <a:round/>
            <a:headEnd/>
            <a:tailEnd/>
          </a:ln>
          <a:effectLst/>
        </p:spPr>
        <p:txBody>
          <a:bodyPr>
            <a:spAutoFit/>
          </a:bodyPr>
          <a:lstStyle/>
          <a:p>
            <a:endParaRPr lang="en-US"/>
          </a:p>
        </p:txBody>
      </p:sp>
      <p:sp>
        <p:nvSpPr>
          <p:cNvPr id="1346584" name="Line 24"/>
          <p:cNvSpPr>
            <a:spLocks noChangeShapeType="1"/>
          </p:cNvSpPr>
          <p:nvPr/>
        </p:nvSpPr>
        <p:spPr bwMode="auto">
          <a:xfrm flipH="1">
            <a:off x="0" y="3962400"/>
            <a:ext cx="2971800" cy="2133600"/>
          </a:xfrm>
          <a:prstGeom prst="line">
            <a:avLst/>
          </a:prstGeom>
          <a:noFill/>
          <a:ln w="41275">
            <a:solidFill>
              <a:srgbClr val="00FF00"/>
            </a:solidFill>
            <a:round/>
            <a:headEnd/>
            <a:tailEnd/>
          </a:ln>
          <a:effectLst/>
        </p:spPr>
        <p:txBody>
          <a:bodyPr>
            <a:spAutoFit/>
          </a:bodyPr>
          <a:lstStyle/>
          <a:p>
            <a:endParaRPr lang="en-US"/>
          </a:p>
        </p:txBody>
      </p:sp>
      <p:sp>
        <p:nvSpPr>
          <p:cNvPr id="1346585" name="Line 25"/>
          <p:cNvSpPr>
            <a:spLocks noChangeShapeType="1"/>
          </p:cNvSpPr>
          <p:nvPr/>
        </p:nvSpPr>
        <p:spPr bwMode="auto">
          <a:xfrm>
            <a:off x="2286000" y="990600"/>
            <a:ext cx="381000" cy="1752600"/>
          </a:xfrm>
          <a:prstGeom prst="line">
            <a:avLst/>
          </a:prstGeom>
          <a:noFill/>
          <a:ln w="41275">
            <a:solidFill>
              <a:srgbClr val="00FF00"/>
            </a:solidFill>
            <a:round/>
            <a:headEnd/>
            <a:tailEnd/>
          </a:ln>
          <a:effectLst/>
        </p:spPr>
        <p:txBody>
          <a:bodyPr>
            <a:spAutoFit/>
          </a:bodyPr>
          <a:lstStyle/>
          <a:p>
            <a:endParaRPr lang="en-US"/>
          </a:p>
        </p:txBody>
      </p:sp>
      <p:sp>
        <p:nvSpPr>
          <p:cNvPr id="1346586" name="Line 26"/>
          <p:cNvSpPr>
            <a:spLocks noChangeShapeType="1"/>
          </p:cNvSpPr>
          <p:nvPr/>
        </p:nvSpPr>
        <p:spPr bwMode="auto">
          <a:xfrm flipH="1">
            <a:off x="2209800" y="2743200"/>
            <a:ext cx="457200" cy="838200"/>
          </a:xfrm>
          <a:prstGeom prst="line">
            <a:avLst/>
          </a:prstGeom>
          <a:noFill/>
          <a:ln w="41275">
            <a:solidFill>
              <a:srgbClr val="00FF00"/>
            </a:solidFill>
            <a:round/>
            <a:headEnd/>
            <a:tailEnd/>
          </a:ln>
          <a:effectLst/>
        </p:spPr>
        <p:txBody>
          <a:bodyPr>
            <a:spAutoFit/>
          </a:bodyPr>
          <a:lstStyle/>
          <a:p>
            <a:endParaRPr lang="en-US"/>
          </a:p>
        </p:txBody>
      </p:sp>
      <p:sp>
        <p:nvSpPr>
          <p:cNvPr id="1346587" name="Line 27"/>
          <p:cNvSpPr>
            <a:spLocks noChangeShapeType="1"/>
          </p:cNvSpPr>
          <p:nvPr/>
        </p:nvSpPr>
        <p:spPr bwMode="auto">
          <a:xfrm flipH="1">
            <a:off x="0" y="3581400"/>
            <a:ext cx="2209800" cy="1828800"/>
          </a:xfrm>
          <a:prstGeom prst="line">
            <a:avLst/>
          </a:prstGeom>
          <a:noFill/>
          <a:ln w="41275">
            <a:solidFill>
              <a:srgbClr val="00FF00"/>
            </a:solidFill>
            <a:round/>
            <a:headEnd/>
            <a:tailEnd/>
          </a:ln>
          <a:effectLst/>
        </p:spPr>
        <p:txBody>
          <a:bodyPr>
            <a:spAutoFit/>
          </a:bodyPr>
          <a:lstStyle/>
          <a:p>
            <a:endParaRPr lang="en-US"/>
          </a:p>
        </p:txBody>
      </p:sp>
      <p:sp>
        <p:nvSpPr>
          <p:cNvPr id="1346588" name="Line 28"/>
          <p:cNvSpPr>
            <a:spLocks noChangeShapeType="1"/>
          </p:cNvSpPr>
          <p:nvPr/>
        </p:nvSpPr>
        <p:spPr bwMode="auto">
          <a:xfrm>
            <a:off x="1828800" y="1219200"/>
            <a:ext cx="304800" cy="1447800"/>
          </a:xfrm>
          <a:prstGeom prst="line">
            <a:avLst/>
          </a:prstGeom>
          <a:noFill/>
          <a:ln w="41275">
            <a:solidFill>
              <a:srgbClr val="00FF00"/>
            </a:solidFill>
            <a:round/>
            <a:headEnd/>
            <a:tailEnd/>
          </a:ln>
          <a:effectLst/>
        </p:spPr>
        <p:txBody>
          <a:bodyPr>
            <a:spAutoFit/>
          </a:bodyPr>
          <a:lstStyle/>
          <a:p>
            <a:endParaRPr lang="en-US"/>
          </a:p>
        </p:txBody>
      </p:sp>
      <p:sp>
        <p:nvSpPr>
          <p:cNvPr id="1346589" name="Line 29"/>
          <p:cNvSpPr>
            <a:spLocks noChangeShapeType="1"/>
          </p:cNvSpPr>
          <p:nvPr/>
        </p:nvSpPr>
        <p:spPr bwMode="auto">
          <a:xfrm flipH="1">
            <a:off x="1828800" y="2667000"/>
            <a:ext cx="304800" cy="457200"/>
          </a:xfrm>
          <a:prstGeom prst="line">
            <a:avLst/>
          </a:prstGeom>
          <a:noFill/>
          <a:ln w="41275">
            <a:solidFill>
              <a:srgbClr val="00FF00"/>
            </a:solidFill>
            <a:round/>
            <a:headEnd/>
            <a:tailEnd/>
          </a:ln>
          <a:effectLst/>
        </p:spPr>
        <p:txBody>
          <a:bodyPr>
            <a:spAutoFit/>
          </a:bodyPr>
          <a:lstStyle/>
          <a:p>
            <a:endParaRPr lang="en-US"/>
          </a:p>
        </p:txBody>
      </p:sp>
      <p:sp>
        <p:nvSpPr>
          <p:cNvPr id="1346590" name="Line 30"/>
          <p:cNvSpPr>
            <a:spLocks noChangeShapeType="1"/>
          </p:cNvSpPr>
          <p:nvPr/>
        </p:nvSpPr>
        <p:spPr bwMode="auto">
          <a:xfrm flipH="1">
            <a:off x="0" y="3124200"/>
            <a:ext cx="1828800" cy="1600200"/>
          </a:xfrm>
          <a:prstGeom prst="line">
            <a:avLst/>
          </a:prstGeom>
          <a:noFill/>
          <a:ln w="41275">
            <a:solidFill>
              <a:srgbClr val="00FF00"/>
            </a:solidFill>
            <a:round/>
            <a:headEnd/>
            <a:tailEnd/>
          </a:ln>
          <a:effectLst/>
        </p:spPr>
        <p:txBody>
          <a:bodyPr>
            <a:spAutoFit/>
          </a:bodyPr>
          <a:lstStyle/>
          <a:p>
            <a:endParaRPr lang="en-US"/>
          </a:p>
        </p:txBody>
      </p:sp>
      <p:sp>
        <p:nvSpPr>
          <p:cNvPr id="1346592" name="Line 32"/>
          <p:cNvSpPr>
            <a:spLocks noChangeShapeType="1"/>
          </p:cNvSpPr>
          <p:nvPr/>
        </p:nvSpPr>
        <p:spPr bwMode="auto">
          <a:xfrm flipH="1">
            <a:off x="2971800" y="2895600"/>
            <a:ext cx="228600" cy="1066800"/>
          </a:xfrm>
          <a:prstGeom prst="line">
            <a:avLst/>
          </a:prstGeom>
          <a:noFill/>
          <a:ln w="41275">
            <a:solidFill>
              <a:srgbClr val="00FF00"/>
            </a:solidFill>
            <a:round/>
            <a:headEnd/>
            <a:tailEnd/>
          </a:ln>
          <a:effectLst/>
        </p:spPr>
        <p:txBody>
          <a:bodyPr>
            <a:spAutoFit/>
          </a:bodyPr>
          <a:lstStyle/>
          <a:p>
            <a:endParaRPr lang="en-US"/>
          </a:p>
        </p:txBody>
      </p:sp>
      <p:sp>
        <p:nvSpPr>
          <p:cNvPr id="1346595" name="Line 35"/>
          <p:cNvSpPr>
            <a:spLocks noChangeShapeType="1"/>
          </p:cNvSpPr>
          <p:nvPr/>
        </p:nvSpPr>
        <p:spPr bwMode="auto">
          <a:xfrm>
            <a:off x="4953000" y="2819400"/>
            <a:ext cx="0" cy="152400"/>
          </a:xfrm>
          <a:prstGeom prst="line">
            <a:avLst/>
          </a:prstGeom>
          <a:noFill/>
          <a:ln w="41275">
            <a:solidFill>
              <a:srgbClr val="00FF00"/>
            </a:solidFill>
            <a:round/>
            <a:headEnd/>
            <a:tailEnd/>
          </a:ln>
          <a:effectLst/>
        </p:spPr>
        <p:txBody>
          <a:bodyPr>
            <a:spAutoFit/>
          </a:bodyPr>
          <a:lstStyle/>
          <a:p>
            <a:endParaRPr lang="en-US"/>
          </a:p>
        </p:txBody>
      </p:sp>
      <p:sp>
        <p:nvSpPr>
          <p:cNvPr id="1346596" name="Oval 36"/>
          <p:cNvSpPr>
            <a:spLocks noChangeArrowheads="1"/>
          </p:cNvSpPr>
          <p:nvPr/>
        </p:nvSpPr>
        <p:spPr bwMode="auto">
          <a:xfrm>
            <a:off x="1981200" y="3429000"/>
            <a:ext cx="304800" cy="228600"/>
          </a:xfrm>
          <a:prstGeom prst="ellipse">
            <a:avLst/>
          </a:prstGeom>
          <a:solidFill>
            <a:srgbClr val="FF00FF"/>
          </a:solidFill>
          <a:ln w="15875">
            <a:solidFill>
              <a:schemeClr val="bg2"/>
            </a:solidFill>
            <a:round/>
            <a:headEnd/>
            <a:tailEnd/>
          </a:ln>
          <a:effectLst/>
        </p:spPr>
        <p:txBody>
          <a:bodyPr wrap="none" anchor="ctr">
            <a:spAutoFit/>
          </a:bodyPr>
          <a:lstStyle/>
          <a:p>
            <a:endParaRPr lang="en-US"/>
          </a:p>
        </p:txBody>
      </p:sp>
      <p:sp>
        <p:nvSpPr>
          <p:cNvPr id="1346597" name="Oval 37"/>
          <p:cNvSpPr>
            <a:spLocks noChangeArrowheads="1"/>
          </p:cNvSpPr>
          <p:nvPr/>
        </p:nvSpPr>
        <p:spPr bwMode="auto">
          <a:xfrm>
            <a:off x="3200400" y="2209800"/>
            <a:ext cx="304800" cy="228600"/>
          </a:xfrm>
          <a:prstGeom prst="ellipse">
            <a:avLst/>
          </a:prstGeom>
          <a:solidFill>
            <a:srgbClr val="FF00FF"/>
          </a:solidFill>
          <a:ln w="15875">
            <a:solidFill>
              <a:schemeClr val="bg2"/>
            </a:solidFill>
            <a:round/>
            <a:headEnd/>
            <a:tailEnd/>
          </a:ln>
          <a:effectLst/>
        </p:spPr>
        <p:txBody>
          <a:bodyPr wrap="none" anchor="ctr">
            <a:spAutoFit/>
          </a:bodyPr>
          <a:lstStyle/>
          <a:p>
            <a:endParaRPr lang="en-US"/>
          </a:p>
        </p:txBody>
      </p:sp>
      <p:sp>
        <p:nvSpPr>
          <p:cNvPr id="1346600" name="Oval 40"/>
          <p:cNvSpPr>
            <a:spLocks noChangeArrowheads="1"/>
          </p:cNvSpPr>
          <p:nvPr/>
        </p:nvSpPr>
        <p:spPr bwMode="auto">
          <a:xfrm>
            <a:off x="4267200" y="3429000"/>
            <a:ext cx="228600" cy="152400"/>
          </a:xfrm>
          <a:prstGeom prst="ellipse">
            <a:avLst/>
          </a:prstGeom>
          <a:solidFill>
            <a:srgbClr val="FFCC00"/>
          </a:solidFill>
          <a:ln w="15875">
            <a:solidFill>
              <a:schemeClr val="bg2"/>
            </a:solidFill>
            <a:round/>
            <a:headEnd/>
            <a:tailEnd/>
          </a:ln>
          <a:effectLst/>
        </p:spPr>
        <p:txBody>
          <a:bodyPr anchor="ctr">
            <a:spAutoFit/>
          </a:bodyPr>
          <a:lstStyle/>
          <a:p>
            <a:endParaRPr lang="en-US"/>
          </a:p>
        </p:txBody>
      </p:sp>
      <p:sp>
        <p:nvSpPr>
          <p:cNvPr id="1346601" name="Oval 41"/>
          <p:cNvSpPr>
            <a:spLocks noChangeArrowheads="1"/>
          </p:cNvSpPr>
          <p:nvPr/>
        </p:nvSpPr>
        <p:spPr bwMode="auto">
          <a:xfrm>
            <a:off x="5791200" y="1905000"/>
            <a:ext cx="228600" cy="152400"/>
          </a:xfrm>
          <a:prstGeom prst="ellipse">
            <a:avLst/>
          </a:prstGeom>
          <a:solidFill>
            <a:srgbClr val="FFCC00"/>
          </a:solidFill>
          <a:ln w="15875">
            <a:solidFill>
              <a:schemeClr val="bg2"/>
            </a:solidFill>
            <a:round/>
            <a:headEnd/>
            <a:tailEnd/>
          </a:ln>
          <a:effectLst/>
        </p:spPr>
        <p:txBody>
          <a:bodyPr anchor="ctr">
            <a:spAutoFit/>
          </a:bodyPr>
          <a:lstStyle/>
          <a:p>
            <a:endParaRPr lang="en-US"/>
          </a:p>
        </p:txBody>
      </p:sp>
    </p:spTree>
  </p:cSld>
  <p:clrMapOvr>
    <a:masterClrMapping/>
  </p:clrMapOvr>
  <p:transition spd="slow">
    <p:wip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028324" name="Object 228"/>
          <p:cNvGraphicFramePr>
            <a:graphicFrameLocks noChangeAspect="1"/>
          </p:cNvGraphicFramePr>
          <p:nvPr/>
        </p:nvGraphicFramePr>
        <p:xfrm>
          <a:off x="0" y="-38100"/>
          <a:ext cx="9144000" cy="6858000"/>
        </p:xfrm>
        <a:graphic>
          <a:graphicData uri="http://schemas.openxmlformats.org/presentationml/2006/ole">
            <p:oleObj spid="_x0000_s47106" name="CorelPhotoPaint.Image.9" r:id="rId3" imgW="10158730" imgH="7619048" progId="CorelPhotoPaint.Image.9">
              <p:embed/>
            </p:oleObj>
          </a:graphicData>
        </a:graphic>
      </p:graphicFrame>
      <p:sp>
        <p:nvSpPr>
          <p:cNvPr id="1028325" name="Line 229"/>
          <p:cNvSpPr>
            <a:spLocks noChangeShapeType="1"/>
          </p:cNvSpPr>
          <p:nvPr/>
        </p:nvSpPr>
        <p:spPr bwMode="auto">
          <a:xfrm>
            <a:off x="4724400" y="1143000"/>
            <a:ext cx="304800" cy="381000"/>
          </a:xfrm>
          <a:prstGeom prst="line">
            <a:avLst/>
          </a:prstGeom>
          <a:noFill/>
          <a:ln w="41275">
            <a:solidFill>
              <a:srgbClr val="00FF00"/>
            </a:solidFill>
            <a:round/>
            <a:headEnd/>
            <a:tailEnd/>
          </a:ln>
          <a:effectLst/>
        </p:spPr>
        <p:txBody>
          <a:bodyPr>
            <a:spAutoFit/>
          </a:bodyPr>
          <a:lstStyle/>
          <a:p>
            <a:endParaRPr lang="en-US"/>
          </a:p>
        </p:txBody>
      </p:sp>
      <p:sp>
        <p:nvSpPr>
          <p:cNvPr id="1028326" name="Line 230"/>
          <p:cNvSpPr>
            <a:spLocks noChangeShapeType="1"/>
          </p:cNvSpPr>
          <p:nvPr/>
        </p:nvSpPr>
        <p:spPr bwMode="auto">
          <a:xfrm>
            <a:off x="5029200" y="1524000"/>
            <a:ext cx="76200" cy="533400"/>
          </a:xfrm>
          <a:prstGeom prst="line">
            <a:avLst/>
          </a:prstGeom>
          <a:noFill/>
          <a:ln w="41275">
            <a:solidFill>
              <a:srgbClr val="00FF00"/>
            </a:solidFill>
            <a:round/>
            <a:headEnd/>
            <a:tailEnd/>
          </a:ln>
          <a:effectLst/>
        </p:spPr>
        <p:txBody>
          <a:bodyPr>
            <a:spAutoFit/>
          </a:bodyPr>
          <a:lstStyle/>
          <a:p>
            <a:endParaRPr lang="en-US"/>
          </a:p>
        </p:txBody>
      </p:sp>
      <p:sp>
        <p:nvSpPr>
          <p:cNvPr id="1028327" name="Line 231"/>
          <p:cNvSpPr>
            <a:spLocks noChangeShapeType="1"/>
          </p:cNvSpPr>
          <p:nvPr/>
        </p:nvSpPr>
        <p:spPr bwMode="auto">
          <a:xfrm flipH="1">
            <a:off x="4953000" y="2057400"/>
            <a:ext cx="152400" cy="762000"/>
          </a:xfrm>
          <a:prstGeom prst="line">
            <a:avLst/>
          </a:prstGeom>
          <a:noFill/>
          <a:ln w="41275">
            <a:solidFill>
              <a:srgbClr val="00FF00"/>
            </a:solidFill>
            <a:round/>
            <a:headEnd/>
            <a:tailEnd/>
          </a:ln>
          <a:effectLst/>
        </p:spPr>
        <p:txBody>
          <a:bodyPr>
            <a:spAutoFit/>
          </a:bodyPr>
          <a:lstStyle/>
          <a:p>
            <a:endParaRPr lang="en-US"/>
          </a:p>
        </p:txBody>
      </p:sp>
      <p:sp>
        <p:nvSpPr>
          <p:cNvPr id="1028328" name="Line 232"/>
          <p:cNvSpPr>
            <a:spLocks noChangeShapeType="1"/>
          </p:cNvSpPr>
          <p:nvPr/>
        </p:nvSpPr>
        <p:spPr bwMode="auto">
          <a:xfrm>
            <a:off x="4419600" y="914400"/>
            <a:ext cx="304800" cy="838200"/>
          </a:xfrm>
          <a:prstGeom prst="line">
            <a:avLst/>
          </a:prstGeom>
          <a:noFill/>
          <a:ln w="41275">
            <a:solidFill>
              <a:srgbClr val="00FF00"/>
            </a:solidFill>
            <a:round/>
            <a:headEnd/>
            <a:tailEnd/>
          </a:ln>
          <a:effectLst/>
        </p:spPr>
        <p:txBody>
          <a:bodyPr>
            <a:spAutoFit/>
          </a:bodyPr>
          <a:lstStyle/>
          <a:p>
            <a:endParaRPr lang="en-US"/>
          </a:p>
        </p:txBody>
      </p:sp>
      <p:sp>
        <p:nvSpPr>
          <p:cNvPr id="1028329" name="Line 233"/>
          <p:cNvSpPr>
            <a:spLocks noChangeShapeType="1"/>
          </p:cNvSpPr>
          <p:nvPr/>
        </p:nvSpPr>
        <p:spPr bwMode="auto">
          <a:xfrm flipH="1">
            <a:off x="4114800" y="1752600"/>
            <a:ext cx="609600" cy="762000"/>
          </a:xfrm>
          <a:prstGeom prst="line">
            <a:avLst/>
          </a:prstGeom>
          <a:noFill/>
          <a:ln w="41275">
            <a:solidFill>
              <a:srgbClr val="00FF00"/>
            </a:solidFill>
            <a:round/>
            <a:headEnd/>
            <a:tailEnd/>
          </a:ln>
          <a:effectLst/>
        </p:spPr>
        <p:txBody>
          <a:bodyPr>
            <a:spAutoFit/>
          </a:bodyPr>
          <a:lstStyle/>
          <a:p>
            <a:endParaRPr lang="en-US"/>
          </a:p>
        </p:txBody>
      </p:sp>
      <p:sp>
        <p:nvSpPr>
          <p:cNvPr id="1028330" name="Line 234"/>
          <p:cNvSpPr>
            <a:spLocks noChangeShapeType="1"/>
          </p:cNvSpPr>
          <p:nvPr/>
        </p:nvSpPr>
        <p:spPr bwMode="auto">
          <a:xfrm>
            <a:off x="4114800" y="2514600"/>
            <a:ext cx="0" cy="685800"/>
          </a:xfrm>
          <a:prstGeom prst="line">
            <a:avLst/>
          </a:prstGeom>
          <a:noFill/>
          <a:ln w="41275">
            <a:solidFill>
              <a:srgbClr val="00FF00"/>
            </a:solidFill>
            <a:round/>
            <a:headEnd/>
            <a:tailEnd/>
          </a:ln>
          <a:effectLst/>
        </p:spPr>
        <p:txBody>
          <a:bodyPr>
            <a:spAutoFit/>
          </a:bodyPr>
          <a:lstStyle/>
          <a:p>
            <a:endParaRPr lang="en-US"/>
          </a:p>
        </p:txBody>
      </p:sp>
      <p:sp>
        <p:nvSpPr>
          <p:cNvPr id="1028331" name="Line 235"/>
          <p:cNvSpPr>
            <a:spLocks noChangeShapeType="1"/>
          </p:cNvSpPr>
          <p:nvPr/>
        </p:nvSpPr>
        <p:spPr bwMode="auto">
          <a:xfrm flipH="1">
            <a:off x="4038600" y="3124200"/>
            <a:ext cx="76200" cy="533400"/>
          </a:xfrm>
          <a:prstGeom prst="line">
            <a:avLst/>
          </a:prstGeom>
          <a:noFill/>
          <a:ln w="41275">
            <a:solidFill>
              <a:srgbClr val="00FF00"/>
            </a:solidFill>
            <a:round/>
            <a:headEnd/>
            <a:tailEnd/>
          </a:ln>
          <a:effectLst/>
        </p:spPr>
        <p:txBody>
          <a:bodyPr>
            <a:spAutoFit/>
          </a:bodyPr>
          <a:lstStyle/>
          <a:p>
            <a:endParaRPr lang="en-US"/>
          </a:p>
        </p:txBody>
      </p:sp>
      <p:sp>
        <p:nvSpPr>
          <p:cNvPr id="1028332" name="Line 236"/>
          <p:cNvSpPr>
            <a:spLocks noChangeShapeType="1"/>
          </p:cNvSpPr>
          <p:nvPr/>
        </p:nvSpPr>
        <p:spPr bwMode="auto">
          <a:xfrm flipH="1">
            <a:off x="3200400" y="2438400"/>
            <a:ext cx="0" cy="457200"/>
          </a:xfrm>
          <a:prstGeom prst="line">
            <a:avLst/>
          </a:prstGeom>
          <a:noFill/>
          <a:ln w="41275">
            <a:solidFill>
              <a:srgbClr val="00FF00"/>
            </a:solidFill>
            <a:round/>
            <a:headEnd/>
            <a:tailEnd/>
          </a:ln>
          <a:effectLst/>
        </p:spPr>
        <p:txBody>
          <a:bodyPr>
            <a:spAutoFit/>
          </a:bodyPr>
          <a:lstStyle/>
          <a:p>
            <a:endParaRPr lang="en-US"/>
          </a:p>
        </p:txBody>
      </p:sp>
      <p:sp>
        <p:nvSpPr>
          <p:cNvPr id="1028333" name="Line 237"/>
          <p:cNvSpPr>
            <a:spLocks noChangeShapeType="1"/>
          </p:cNvSpPr>
          <p:nvPr/>
        </p:nvSpPr>
        <p:spPr bwMode="auto">
          <a:xfrm flipH="1">
            <a:off x="3733800" y="3657600"/>
            <a:ext cx="304800" cy="533400"/>
          </a:xfrm>
          <a:prstGeom prst="line">
            <a:avLst/>
          </a:prstGeom>
          <a:noFill/>
          <a:ln w="41275">
            <a:solidFill>
              <a:srgbClr val="00FF00"/>
            </a:solidFill>
            <a:round/>
            <a:headEnd/>
            <a:tailEnd/>
          </a:ln>
          <a:effectLst/>
        </p:spPr>
        <p:txBody>
          <a:bodyPr>
            <a:spAutoFit/>
          </a:bodyPr>
          <a:lstStyle/>
          <a:p>
            <a:endParaRPr lang="en-US"/>
          </a:p>
        </p:txBody>
      </p:sp>
      <p:sp>
        <p:nvSpPr>
          <p:cNvPr id="1028334" name="Line 238"/>
          <p:cNvSpPr>
            <a:spLocks noChangeShapeType="1"/>
          </p:cNvSpPr>
          <p:nvPr/>
        </p:nvSpPr>
        <p:spPr bwMode="auto">
          <a:xfrm flipH="1">
            <a:off x="3733800" y="4191000"/>
            <a:ext cx="0" cy="304800"/>
          </a:xfrm>
          <a:prstGeom prst="line">
            <a:avLst/>
          </a:prstGeom>
          <a:noFill/>
          <a:ln w="41275">
            <a:solidFill>
              <a:srgbClr val="00FF00"/>
            </a:solidFill>
            <a:round/>
            <a:headEnd/>
            <a:tailEnd/>
          </a:ln>
          <a:effectLst/>
        </p:spPr>
        <p:txBody>
          <a:bodyPr>
            <a:spAutoFit/>
          </a:bodyPr>
          <a:lstStyle/>
          <a:p>
            <a:endParaRPr lang="en-US"/>
          </a:p>
        </p:txBody>
      </p:sp>
      <p:sp>
        <p:nvSpPr>
          <p:cNvPr id="1028335" name="Line 239"/>
          <p:cNvSpPr>
            <a:spLocks noChangeShapeType="1"/>
          </p:cNvSpPr>
          <p:nvPr/>
        </p:nvSpPr>
        <p:spPr bwMode="auto">
          <a:xfrm flipH="1">
            <a:off x="3048000" y="4495800"/>
            <a:ext cx="685800" cy="914400"/>
          </a:xfrm>
          <a:prstGeom prst="line">
            <a:avLst/>
          </a:prstGeom>
          <a:noFill/>
          <a:ln w="41275">
            <a:solidFill>
              <a:srgbClr val="00FF00"/>
            </a:solidFill>
            <a:round/>
            <a:headEnd/>
            <a:tailEnd/>
          </a:ln>
          <a:effectLst/>
        </p:spPr>
        <p:txBody>
          <a:bodyPr>
            <a:spAutoFit/>
          </a:bodyPr>
          <a:lstStyle/>
          <a:p>
            <a:endParaRPr lang="en-US"/>
          </a:p>
        </p:txBody>
      </p:sp>
      <p:sp>
        <p:nvSpPr>
          <p:cNvPr id="1028336" name="Line 240"/>
          <p:cNvSpPr>
            <a:spLocks noChangeShapeType="1"/>
          </p:cNvSpPr>
          <p:nvPr/>
        </p:nvSpPr>
        <p:spPr bwMode="auto">
          <a:xfrm flipH="1">
            <a:off x="2514600" y="5410200"/>
            <a:ext cx="533400" cy="1447800"/>
          </a:xfrm>
          <a:prstGeom prst="line">
            <a:avLst/>
          </a:prstGeom>
          <a:noFill/>
          <a:ln w="41275">
            <a:solidFill>
              <a:srgbClr val="00FF00"/>
            </a:solidFill>
            <a:round/>
            <a:headEnd/>
            <a:tailEnd/>
          </a:ln>
          <a:effectLst/>
        </p:spPr>
        <p:txBody>
          <a:bodyPr>
            <a:spAutoFit/>
          </a:bodyPr>
          <a:lstStyle/>
          <a:p>
            <a:endParaRPr lang="en-US"/>
          </a:p>
        </p:txBody>
      </p:sp>
      <p:sp>
        <p:nvSpPr>
          <p:cNvPr id="1028337" name="Line 241"/>
          <p:cNvSpPr>
            <a:spLocks noChangeShapeType="1"/>
          </p:cNvSpPr>
          <p:nvPr/>
        </p:nvSpPr>
        <p:spPr bwMode="auto">
          <a:xfrm>
            <a:off x="4114800" y="914400"/>
            <a:ext cx="381000" cy="457200"/>
          </a:xfrm>
          <a:prstGeom prst="line">
            <a:avLst/>
          </a:prstGeom>
          <a:noFill/>
          <a:ln w="41275">
            <a:solidFill>
              <a:srgbClr val="00FF00"/>
            </a:solidFill>
            <a:round/>
            <a:headEnd/>
            <a:tailEnd/>
          </a:ln>
          <a:effectLst/>
        </p:spPr>
        <p:txBody>
          <a:bodyPr>
            <a:spAutoFit/>
          </a:bodyPr>
          <a:lstStyle/>
          <a:p>
            <a:endParaRPr lang="en-US"/>
          </a:p>
        </p:txBody>
      </p:sp>
      <p:sp>
        <p:nvSpPr>
          <p:cNvPr id="1028338" name="Line 242"/>
          <p:cNvSpPr>
            <a:spLocks noChangeShapeType="1"/>
          </p:cNvSpPr>
          <p:nvPr/>
        </p:nvSpPr>
        <p:spPr bwMode="auto">
          <a:xfrm flipH="1">
            <a:off x="4419600" y="1371600"/>
            <a:ext cx="76200" cy="76200"/>
          </a:xfrm>
          <a:prstGeom prst="line">
            <a:avLst/>
          </a:prstGeom>
          <a:noFill/>
          <a:ln w="41275">
            <a:solidFill>
              <a:srgbClr val="00FF00"/>
            </a:solidFill>
            <a:round/>
            <a:headEnd/>
            <a:tailEnd/>
          </a:ln>
          <a:effectLst/>
        </p:spPr>
        <p:txBody>
          <a:bodyPr>
            <a:spAutoFit/>
          </a:bodyPr>
          <a:lstStyle/>
          <a:p>
            <a:endParaRPr lang="en-US"/>
          </a:p>
        </p:txBody>
      </p:sp>
      <p:sp>
        <p:nvSpPr>
          <p:cNvPr id="1028339" name="Line 243"/>
          <p:cNvSpPr>
            <a:spLocks noChangeShapeType="1"/>
          </p:cNvSpPr>
          <p:nvPr/>
        </p:nvSpPr>
        <p:spPr bwMode="auto">
          <a:xfrm flipH="1" flipV="1">
            <a:off x="3048000" y="1066800"/>
            <a:ext cx="1371600" cy="381000"/>
          </a:xfrm>
          <a:prstGeom prst="line">
            <a:avLst/>
          </a:prstGeom>
          <a:noFill/>
          <a:ln w="41275">
            <a:solidFill>
              <a:srgbClr val="00FF00"/>
            </a:solidFill>
            <a:round/>
            <a:headEnd/>
            <a:tailEnd/>
          </a:ln>
          <a:effectLst/>
        </p:spPr>
        <p:txBody>
          <a:bodyPr>
            <a:spAutoFit/>
          </a:bodyPr>
          <a:lstStyle/>
          <a:p>
            <a:endParaRPr lang="en-US"/>
          </a:p>
        </p:txBody>
      </p:sp>
      <p:sp>
        <p:nvSpPr>
          <p:cNvPr id="1028340" name="Line 244"/>
          <p:cNvSpPr>
            <a:spLocks noChangeShapeType="1"/>
          </p:cNvSpPr>
          <p:nvPr/>
        </p:nvSpPr>
        <p:spPr bwMode="auto">
          <a:xfrm flipH="1">
            <a:off x="2819400" y="1066800"/>
            <a:ext cx="228600" cy="152400"/>
          </a:xfrm>
          <a:prstGeom prst="line">
            <a:avLst/>
          </a:prstGeom>
          <a:noFill/>
          <a:ln w="41275">
            <a:solidFill>
              <a:srgbClr val="00FF00"/>
            </a:solidFill>
            <a:round/>
            <a:headEnd/>
            <a:tailEnd/>
          </a:ln>
          <a:effectLst/>
        </p:spPr>
        <p:txBody>
          <a:bodyPr>
            <a:spAutoFit/>
          </a:bodyPr>
          <a:lstStyle/>
          <a:p>
            <a:endParaRPr lang="en-US"/>
          </a:p>
        </p:txBody>
      </p:sp>
      <p:sp>
        <p:nvSpPr>
          <p:cNvPr id="1028341" name="Line 245"/>
          <p:cNvSpPr>
            <a:spLocks noChangeShapeType="1"/>
          </p:cNvSpPr>
          <p:nvPr/>
        </p:nvSpPr>
        <p:spPr bwMode="auto">
          <a:xfrm>
            <a:off x="2819400" y="1219200"/>
            <a:ext cx="1219200" cy="381000"/>
          </a:xfrm>
          <a:prstGeom prst="line">
            <a:avLst/>
          </a:prstGeom>
          <a:noFill/>
          <a:ln w="41275">
            <a:solidFill>
              <a:srgbClr val="00FF00"/>
            </a:solidFill>
            <a:round/>
            <a:headEnd/>
            <a:tailEnd/>
          </a:ln>
          <a:effectLst/>
        </p:spPr>
        <p:txBody>
          <a:bodyPr>
            <a:spAutoFit/>
          </a:bodyPr>
          <a:lstStyle/>
          <a:p>
            <a:endParaRPr lang="en-US"/>
          </a:p>
        </p:txBody>
      </p:sp>
      <p:sp>
        <p:nvSpPr>
          <p:cNvPr id="1028342" name="Line 246"/>
          <p:cNvSpPr>
            <a:spLocks noChangeShapeType="1"/>
          </p:cNvSpPr>
          <p:nvPr/>
        </p:nvSpPr>
        <p:spPr bwMode="auto">
          <a:xfrm flipH="1">
            <a:off x="3886200" y="2438400"/>
            <a:ext cx="0" cy="0"/>
          </a:xfrm>
          <a:prstGeom prst="line">
            <a:avLst/>
          </a:prstGeom>
          <a:noFill/>
          <a:ln w="41275">
            <a:solidFill>
              <a:srgbClr val="00FF00"/>
            </a:solidFill>
            <a:round/>
            <a:headEnd/>
            <a:tailEnd/>
          </a:ln>
          <a:effectLst/>
        </p:spPr>
        <p:txBody>
          <a:bodyPr>
            <a:spAutoFit/>
          </a:bodyPr>
          <a:lstStyle/>
          <a:p>
            <a:endParaRPr lang="en-US"/>
          </a:p>
        </p:txBody>
      </p:sp>
      <p:sp>
        <p:nvSpPr>
          <p:cNvPr id="1028343" name="Line 247"/>
          <p:cNvSpPr>
            <a:spLocks noChangeShapeType="1"/>
          </p:cNvSpPr>
          <p:nvPr/>
        </p:nvSpPr>
        <p:spPr bwMode="auto">
          <a:xfrm flipH="1">
            <a:off x="3200400" y="1600200"/>
            <a:ext cx="838200" cy="838200"/>
          </a:xfrm>
          <a:prstGeom prst="line">
            <a:avLst/>
          </a:prstGeom>
          <a:noFill/>
          <a:ln w="41275">
            <a:solidFill>
              <a:srgbClr val="00FF00"/>
            </a:solidFill>
            <a:round/>
            <a:headEnd/>
            <a:tailEnd/>
          </a:ln>
          <a:effectLst/>
        </p:spPr>
        <p:txBody>
          <a:bodyPr>
            <a:spAutoFit/>
          </a:bodyPr>
          <a:lstStyle/>
          <a:p>
            <a:endParaRPr lang="en-US"/>
          </a:p>
        </p:txBody>
      </p:sp>
      <p:sp>
        <p:nvSpPr>
          <p:cNvPr id="1028344" name="Line 248"/>
          <p:cNvSpPr>
            <a:spLocks noChangeShapeType="1"/>
          </p:cNvSpPr>
          <p:nvPr/>
        </p:nvSpPr>
        <p:spPr bwMode="auto">
          <a:xfrm flipH="1">
            <a:off x="0" y="3962400"/>
            <a:ext cx="2971800" cy="2133600"/>
          </a:xfrm>
          <a:prstGeom prst="line">
            <a:avLst/>
          </a:prstGeom>
          <a:noFill/>
          <a:ln w="41275">
            <a:solidFill>
              <a:srgbClr val="00FF00"/>
            </a:solidFill>
            <a:round/>
            <a:headEnd/>
            <a:tailEnd/>
          </a:ln>
          <a:effectLst/>
        </p:spPr>
        <p:txBody>
          <a:bodyPr>
            <a:spAutoFit/>
          </a:bodyPr>
          <a:lstStyle/>
          <a:p>
            <a:endParaRPr lang="en-US"/>
          </a:p>
        </p:txBody>
      </p:sp>
      <p:sp>
        <p:nvSpPr>
          <p:cNvPr id="1028345" name="Line 249"/>
          <p:cNvSpPr>
            <a:spLocks noChangeShapeType="1"/>
          </p:cNvSpPr>
          <p:nvPr/>
        </p:nvSpPr>
        <p:spPr bwMode="auto">
          <a:xfrm>
            <a:off x="2286000" y="990600"/>
            <a:ext cx="381000" cy="1752600"/>
          </a:xfrm>
          <a:prstGeom prst="line">
            <a:avLst/>
          </a:prstGeom>
          <a:noFill/>
          <a:ln w="41275">
            <a:solidFill>
              <a:srgbClr val="00FF00"/>
            </a:solidFill>
            <a:round/>
            <a:headEnd/>
            <a:tailEnd/>
          </a:ln>
          <a:effectLst/>
        </p:spPr>
        <p:txBody>
          <a:bodyPr>
            <a:spAutoFit/>
          </a:bodyPr>
          <a:lstStyle/>
          <a:p>
            <a:endParaRPr lang="en-US"/>
          </a:p>
        </p:txBody>
      </p:sp>
      <p:sp>
        <p:nvSpPr>
          <p:cNvPr id="1028346" name="Line 250"/>
          <p:cNvSpPr>
            <a:spLocks noChangeShapeType="1"/>
          </p:cNvSpPr>
          <p:nvPr/>
        </p:nvSpPr>
        <p:spPr bwMode="auto">
          <a:xfrm flipH="1">
            <a:off x="2209800" y="2743200"/>
            <a:ext cx="457200" cy="838200"/>
          </a:xfrm>
          <a:prstGeom prst="line">
            <a:avLst/>
          </a:prstGeom>
          <a:noFill/>
          <a:ln w="41275">
            <a:solidFill>
              <a:srgbClr val="00FF00"/>
            </a:solidFill>
            <a:round/>
            <a:headEnd/>
            <a:tailEnd/>
          </a:ln>
          <a:effectLst/>
        </p:spPr>
        <p:txBody>
          <a:bodyPr>
            <a:spAutoFit/>
          </a:bodyPr>
          <a:lstStyle/>
          <a:p>
            <a:endParaRPr lang="en-US"/>
          </a:p>
        </p:txBody>
      </p:sp>
      <p:sp>
        <p:nvSpPr>
          <p:cNvPr id="1028347" name="Line 251"/>
          <p:cNvSpPr>
            <a:spLocks noChangeShapeType="1"/>
          </p:cNvSpPr>
          <p:nvPr/>
        </p:nvSpPr>
        <p:spPr bwMode="auto">
          <a:xfrm flipH="1">
            <a:off x="0" y="3581400"/>
            <a:ext cx="2209800" cy="1828800"/>
          </a:xfrm>
          <a:prstGeom prst="line">
            <a:avLst/>
          </a:prstGeom>
          <a:noFill/>
          <a:ln w="41275">
            <a:solidFill>
              <a:srgbClr val="00FF00"/>
            </a:solidFill>
            <a:round/>
            <a:headEnd/>
            <a:tailEnd/>
          </a:ln>
          <a:effectLst/>
        </p:spPr>
        <p:txBody>
          <a:bodyPr>
            <a:spAutoFit/>
          </a:bodyPr>
          <a:lstStyle/>
          <a:p>
            <a:endParaRPr lang="en-US"/>
          </a:p>
        </p:txBody>
      </p:sp>
      <p:sp>
        <p:nvSpPr>
          <p:cNvPr id="1028348" name="Line 252"/>
          <p:cNvSpPr>
            <a:spLocks noChangeShapeType="1"/>
          </p:cNvSpPr>
          <p:nvPr/>
        </p:nvSpPr>
        <p:spPr bwMode="auto">
          <a:xfrm>
            <a:off x="1828800" y="1219200"/>
            <a:ext cx="304800" cy="1447800"/>
          </a:xfrm>
          <a:prstGeom prst="line">
            <a:avLst/>
          </a:prstGeom>
          <a:noFill/>
          <a:ln w="41275">
            <a:solidFill>
              <a:srgbClr val="00FF00"/>
            </a:solidFill>
            <a:round/>
            <a:headEnd/>
            <a:tailEnd/>
          </a:ln>
          <a:effectLst/>
        </p:spPr>
        <p:txBody>
          <a:bodyPr>
            <a:spAutoFit/>
          </a:bodyPr>
          <a:lstStyle/>
          <a:p>
            <a:endParaRPr lang="en-US"/>
          </a:p>
        </p:txBody>
      </p:sp>
      <p:sp>
        <p:nvSpPr>
          <p:cNvPr id="1028349" name="Line 253"/>
          <p:cNvSpPr>
            <a:spLocks noChangeShapeType="1"/>
          </p:cNvSpPr>
          <p:nvPr/>
        </p:nvSpPr>
        <p:spPr bwMode="auto">
          <a:xfrm flipH="1">
            <a:off x="1828800" y="2667000"/>
            <a:ext cx="304800" cy="457200"/>
          </a:xfrm>
          <a:prstGeom prst="line">
            <a:avLst/>
          </a:prstGeom>
          <a:noFill/>
          <a:ln w="41275">
            <a:solidFill>
              <a:srgbClr val="00FF00"/>
            </a:solidFill>
            <a:round/>
            <a:headEnd/>
            <a:tailEnd/>
          </a:ln>
          <a:effectLst/>
        </p:spPr>
        <p:txBody>
          <a:bodyPr>
            <a:spAutoFit/>
          </a:bodyPr>
          <a:lstStyle/>
          <a:p>
            <a:endParaRPr lang="en-US"/>
          </a:p>
        </p:txBody>
      </p:sp>
      <p:sp>
        <p:nvSpPr>
          <p:cNvPr id="1028350" name="Line 254"/>
          <p:cNvSpPr>
            <a:spLocks noChangeShapeType="1"/>
          </p:cNvSpPr>
          <p:nvPr/>
        </p:nvSpPr>
        <p:spPr bwMode="auto">
          <a:xfrm flipH="1">
            <a:off x="0" y="3124200"/>
            <a:ext cx="1828800" cy="1600200"/>
          </a:xfrm>
          <a:prstGeom prst="line">
            <a:avLst/>
          </a:prstGeom>
          <a:noFill/>
          <a:ln w="41275">
            <a:solidFill>
              <a:srgbClr val="00FF00"/>
            </a:solidFill>
            <a:round/>
            <a:headEnd/>
            <a:tailEnd/>
          </a:ln>
          <a:effectLst/>
        </p:spPr>
        <p:txBody>
          <a:bodyPr>
            <a:spAutoFit/>
          </a:bodyPr>
          <a:lstStyle/>
          <a:p>
            <a:endParaRPr lang="en-US"/>
          </a:p>
        </p:txBody>
      </p:sp>
      <p:sp>
        <p:nvSpPr>
          <p:cNvPr id="1028351" name="Line 255"/>
          <p:cNvSpPr>
            <a:spLocks noChangeShapeType="1"/>
          </p:cNvSpPr>
          <p:nvPr/>
        </p:nvSpPr>
        <p:spPr bwMode="auto">
          <a:xfrm flipH="1">
            <a:off x="2971800" y="2895600"/>
            <a:ext cx="228600" cy="1066800"/>
          </a:xfrm>
          <a:prstGeom prst="line">
            <a:avLst/>
          </a:prstGeom>
          <a:noFill/>
          <a:ln w="41275">
            <a:solidFill>
              <a:srgbClr val="00FF00"/>
            </a:solidFill>
            <a:round/>
            <a:headEnd/>
            <a:tailEnd/>
          </a:ln>
          <a:effectLst/>
        </p:spPr>
        <p:txBody>
          <a:bodyPr>
            <a:spAutoFit/>
          </a:bodyPr>
          <a:lstStyle/>
          <a:p>
            <a:endParaRPr lang="en-US"/>
          </a:p>
        </p:txBody>
      </p:sp>
      <p:sp>
        <p:nvSpPr>
          <p:cNvPr id="1028352" name="Line 256"/>
          <p:cNvSpPr>
            <a:spLocks noChangeShapeType="1"/>
          </p:cNvSpPr>
          <p:nvPr/>
        </p:nvSpPr>
        <p:spPr bwMode="auto">
          <a:xfrm>
            <a:off x="4953000" y="2819400"/>
            <a:ext cx="0" cy="152400"/>
          </a:xfrm>
          <a:prstGeom prst="line">
            <a:avLst/>
          </a:prstGeom>
          <a:noFill/>
          <a:ln w="41275">
            <a:solidFill>
              <a:srgbClr val="00FF00"/>
            </a:solidFill>
            <a:round/>
            <a:headEnd/>
            <a:tailEnd/>
          </a:ln>
          <a:effectLst/>
        </p:spPr>
        <p:txBody>
          <a:bodyPr>
            <a:spAutoFit/>
          </a:bodyPr>
          <a:lstStyle/>
          <a:p>
            <a:endParaRPr lang="en-US"/>
          </a:p>
        </p:txBody>
      </p:sp>
      <p:sp>
        <p:nvSpPr>
          <p:cNvPr id="1028353" name="Oval 257"/>
          <p:cNvSpPr>
            <a:spLocks noChangeArrowheads="1"/>
          </p:cNvSpPr>
          <p:nvPr/>
        </p:nvSpPr>
        <p:spPr bwMode="auto">
          <a:xfrm>
            <a:off x="4267200" y="3429000"/>
            <a:ext cx="228600" cy="152400"/>
          </a:xfrm>
          <a:prstGeom prst="ellipse">
            <a:avLst/>
          </a:prstGeom>
          <a:solidFill>
            <a:srgbClr val="FFCC00"/>
          </a:solidFill>
          <a:ln w="15875">
            <a:solidFill>
              <a:schemeClr val="bg2"/>
            </a:solidFill>
            <a:round/>
            <a:headEnd/>
            <a:tailEnd/>
          </a:ln>
          <a:effectLst/>
        </p:spPr>
        <p:txBody>
          <a:bodyPr anchor="ctr">
            <a:spAutoFit/>
          </a:bodyPr>
          <a:lstStyle/>
          <a:p>
            <a:endParaRPr lang="en-US"/>
          </a:p>
        </p:txBody>
      </p:sp>
      <p:sp>
        <p:nvSpPr>
          <p:cNvPr id="1028354" name="Oval 258"/>
          <p:cNvSpPr>
            <a:spLocks noChangeArrowheads="1"/>
          </p:cNvSpPr>
          <p:nvPr/>
        </p:nvSpPr>
        <p:spPr bwMode="auto">
          <a:xfrm>
            <a:off x="5791200" y="1905000"/>
            <a:ext cx="228600" cy="152400"/>
          </a:xfrm>
          <a:prstGeom prst="ellipse">
            <a:avLst/>
          </a:prstGeom>
          <a:solidFill>
            <a:srgbClr val="FFCC00"/>
          </a:solidFill>
          <a:ln w="15875">
            <a:solidFill>
              <a:schemeClr val="bg2"/>
            </a:solidFill>
            <a:round/>
            <a:headEnd/>
            <a:tailEnd/>
          </a:ln>
          <a:effectLst/>
        </p:spPr>
        <p:txBody>
          <a:bodyPr anchor="ctr">
            <a:spAutoFit/>
          </a:bodyPr>
          <a:lstStyle/>
          <a:p>
            <a:endParaRPr lang="en-US"/>
          </a:p>
        </p:txBody>
      </p:sp>
    </p:spTree>
  </p:cSld>
  <p:clrMapOvr>
    <a:masterClrMapping/>
  </p:clrMapOvr>
  <p:transition spd="slow">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48610" name="Object 2"/>
          <p:cNvGraphicFramePr>
            <a:graphicFrameLocks noChangeAspect="1"/>
          </p:cNvGraphicFramePr>
          <p:nvPr/>
        </p:nvGraphicFramePr>
        <p:xfrm>
          <a:off x="0" y="-38100"/>
          <a:ext cx="9144000" cy="6858000"/>
        </p:xfrm>
        <a:graphic>
          <a:graphicData uri="http://schemas.openxmlformats.org/presentationml/2006/ole">
            <p:oleObj spid="_x0000_s48130" name="CorelPhotoPaint.Image.9" r:id="rId3" imgW="10158730" imgH="7619048" progId="CorelPhotoPaint.Image.9">
              <p:embed/>
            </p:oleObj>
          </a:graphicData>
        </a:graphic>
      </p:graphicFrame>
      <p:sp>
        <p:nvSpPr>
          <p:cNvPr id="3" name="Rectangle 2"/>
          <p:cNvSpPr/>
          <p:nvPr/>
        </p:nvSpPr>
        <p:spPr>
          <a:xfrm>
            <a:off x="3048000" y="2362200"/>
            <a:ext cx="304800" cy="3048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ipe di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7731" name="Picture 3" descr="I:\Ecclesia\One Day in K of G\En_Gedi_with_wilderness_aerial_from_east,_tb_q010703.jpg"/>
          <p:cNvPicPr>
            <a:picLocks noChangeAspect="1" noChangeArrowheads="1"/>
          </p:cNvPicPr>
          <p:nvPr/>
        </p:nvPicPr>
        <p:blipFill>
          <a:blip r:embed="rId2" cstate="print"/>
          <a:srcRect/>
          <a:stretch>
            <a:fillRect/>
          </a:stretch>
        </p:blipFill>
        <p:spPr bwMode="auto">
          <a:xfrm>
            <a:off x="533400" y="609600"/>
            <a:ext cx="4191000" cy="3143250"/>
          </a:xfrm>
          <a:prstGeom prst="rect">
            <a:avLst/>
          </a:prstGeom>
          <a:ln>
            <a:noFill/>
          </a:ln>
          <a:effectLst>
            <a:softEdge rad="112500"/>
          </a:effectLst>
        </p:spPr>
      </p:pic>
      <p:pic>
        <p:nvPicPr>
          <p:cNvPr id="1737732" name="Picture 4" descr="I:\Ecclesia\One Day in K of G\En_Gedi_Nahal_David_waterfall_tb_n04092.jpg"/>
          <p:cNvPicPr>
            <a:picLocks noChangeAspect="1" noChangeArrowheads="1"/>
          </p:cNvPicPr>
          <p:nvPr/>
        </p:nvPicPr>
        <p:blipFill>
          <a:blip r:embed="rId3" cstate="print"/>
          <a:srcRect/>
          <a:stretch>
            <a:fillRect/>
          </a:stretch>
        </p:blipFill>
        <p:spPr bwMode="auto">
          <a:xfrm>
            <a:off x="3657600" y="2514600"/>
            <a:ext cx="5080000" cy="3810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4752.JPG"/>
          <p:cNvPicPr>
            <a:picLocks noChangeAspect="1"/>
          </p:cNvPicPr>
          <p:nvPr/>
        </p:nvPicPr>
        <p:blipFill>
          <a:blip r:embed="rId2" cstate="print"/>
          <a:srcRect l="3125" t="3125" r="3125" b="6250"/>
          <a:stretch>
            <a:fillRect/>
          </a:stretch>
        </p:blipFill>
        <p:spPr>
          <a:xfrm>
            <a:off x="105103" y="241935"/>
            <a:ext cx="8810297" cy="6387465"/>
          </a:xfrm>
          <a:prstGeom prst="rect">
            <a:avLst/>
          </a:prstGeom>
          <a:ln>
            <a:noFill/>
          </a:ln>
          <a:effectLst>
            <a:softEdge rad="112500"/>
          </a:effectLst>
        </p:spPr>
      </p:pic>
      <p:sp>
        <p:nvSpPr>
          <p:cNvPr id="6" name="Rectangle 5"/>
          <p:cNvSpPr/>
          <p:nvPr/>
        </p:nvSpPr>
        <p:spPr>
          <a:xfrm>
            <a:off x="4876800" y="457200"/>
            <a:ext cx="3733800" cy="1569660"/>
          </a:xfrm>
          <a:prstGeom prst="rect">
            <a:avLst/>
          </a:prstGeom>
          <a:solidFill>
            <a:schemeClr val="accent2">
              <a:lumMod val="40000"/>
              <a:lumOff val="60000"/>
            </a:schemeClr>
          </a:solidFill>
          <a:ln>
            <a:noFill/>
          </a:ln>
          <a:effectLst/>
          <a:scene3d>
            <a:camera prst="orthographicFront">
              <a:rot lat="0" lon="0" rev="0"/>
            </a:camera>
            <a:lightRig rig="contrasting" dir="t">
              <a:rot lat="0" lon="0" rev="7800000"/>
            </a:lightRig>
          </a:scene3d>
          <a:sp3d>
            <a:bevelT w="139700" h="139700"/>
          </a:sp3d>
        </p:spPr>
        <p:txBody>
          <a:bodyPr wrap="square">
            <a:spAutoFit/>
          </a:bodyPr>
          <a:lstStyle/>
          <a:p>
            <a:pPr algn="ctr"/>
            <a:r>
              <a:rPr lang="en-US" sz="2400" b="1" dirty="0" smtClean="0">
                <a:latin typeface="Adobe Garamond Pro Bold" pitchFamily="18" charset="0"/>
              </a:rPr>
              <a:t>And he said unto him— “Verily, I say unto thee this day: With me, </a:t>
            </a:r>
            <a:r>
              <a:rPr lang="en-US" sz="2400" b="1" dirty="0" err="1" smtClean="0">
                <a:latin typeface="Adobe Garamond Pro Bold" pitchFamily="18" charset="0"/>
              </a:rPr>
              <a:t>shalt</a:t>
            </a:r>
            <a:r>
              <a:rPr lang="en-US" sz="2400" b="1" dirty="0" smtClean="0">
                <a:latin typeface="Adobe Garamond Pro Bold" pitchFamily="18" charset="0"/>
              </a:rPr>
              <a:t> thou be in Paradise.” (</a:t>
            </a:r>
            <a:r>
              <a:rPr lang="en-US" sz="2400" b="1" dirty="0" err="1" smtClean="0">
                <a:latin typeface="Adobe Garamond Pro Bold" pitchFamily="18" charset="0"/>
              </a:rPr>
              <a:t>Rotherham</a:t>
            </a:r>
            <a:r>
              <a:rPr lang="en-US" sz="2400" b="1" dirty="0" smtClean="0">
                <a:latin typeface="Adobe Garamond Pro Bold" pitchFamily="18" charset="0"/>
              </a:rPr>
              <a:t>) </a:t>
            </a:r>
            <a:endParaRPr lang="en-US" sz="2400" b="1" dirty="0">
              <a:latin typeface="Adobe Garamond Pro Bold" pitchFamily="18" charset="0"/>
            </a:endParaRPr>
          </a:p>
        </p:txBody>
      </p:sp>
      <p:sp>
        <p:nvSpPr>
          <p:cNvPr id="4" name="TextBox 3"/>
          <p:cNvSpPr txBox="1"/>
          <p:nvPr/>
        </p:nvSpPr>
        <p:spPr>
          <a:xfrm>
            <a:off x="228600" y="304800"/>
            <a:ext cx="3581400" cy="2031325"/>
          </a:xfrm>
          <a:prstGeom prst="rect">
            <a:avLst/>
          </a:prstGeom>
          <a:noFill/>
        </p:spPr>
        <p:txBody>
          <a:bodyPr wrap="square" rtlCol="0">
            <a:spAutoFit/>
          </a:bodyPr>
          <a:lstStyle/>
          <a:p>
            <a:r>
              <a:rPr lang="en-US" b="1" dirty="0" err="1" smtClean="0"/>
              <a:t>Paradeisos</a:t>
            </a:r>
            <a:r>
              <a:rPr lang="en-US" b="1" dirty="0" smtClean="0"/>
              <a:t>- </a:t>
            </a:r>
            <a:r>
              <a:rPr lang="en-US" b="1" i="1" dirty="0" smtClean="0"/>
              <a:t>par-ad'-</a:t>
            </a:r>
            <a:r>
              <a:rPr lang="en-US" b="1" i="1" dirty="0" err="1" smtClean="0"/>
              <a:t>i-sos</a:t>
            </a:r>
            <a:endParaRPr lang="en-US" b="1" i="1" dirty="0" smtClean="0"/>
          </a:p>
          <a:p>
            <a:r>
              <a:rPr lang="en-US" b="1" dirty="0" smtClean="0"/>
              <a:t>Of Oriental origin (compare [H6508]); a </a:t>
            </a:r>
            <a:r>
              <a:rPr lang="en-US" b="1" i="1" dirty="0" smtClean="0"/>
              <a:t>park, that is, (specifically) an Eden (place of future happiness, “paradise”): - paradise.</a:t>
            </a:r>
          </a:p>
          <a:p>
            <a:endParaRPr lang="en-US" b="1"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8915400" cy="4154984"/>
          </a:xfrm>
          <a:prstGeom prst="rect">
            <a:avLst/>
          </a:prstGeom>
          <a:noFill/>
        </p:spPr>
        <p:txBody>
          <a:bodyPr wrap="square" rtlCol="0">
            <a:spAutoFit/>
          </a:bodyPr>
          <a:lstStyle/>
          <a:p>
            <a:r>
              <a:rPr lang="en-US" sz="2400" dirty="0" smtClean="0">
                <a:solidFill>
                  <a:srgbClr val="FFFF00"/>
                </a:solidFill>
              </a:rPr>
              <a:t>EZEKIEL 41:15-17</a:t>
            </a:r>
          </a:p>
          <a:p>
            <a:r>
              <a:rPr lang="en-US" sz="2400" dirty="0" smtClean="0">
                <a:solidFill>
                  <a:srgbClr val="FFFF00"/>
                </a:solidFill>
              </a:rPr>
              <a:t>The Inner Temple, the porches of the court, the</a:t>
            </a:r>
          </a:p>
          <a:p>
            <a:r>
              <a:rPr lang="en-US" sz="2400" dirty="0" smtClean="0">
                <a:solidFill>
                  <a:srgbClr val="FFFF00"/>
                </a:solidFill>
              </a:rPr>
              <a:t>thresholds (or entrance spaces) and the </a:t>
            </a:r>
            <a:r>
              <a:rPr lang="en-US" sz="2400" i="1" dirty="0" smtClean="0">
                <a:solidFill>
                  <a:srgbClr val="FFFF00"/>
                </a:solidFill>
              </a:rPr>
              <a:t>" narrow windows</a:t>
            </a:r>
          </a:p>
          <a:p>
            <a:r>
              <a:rPr lang="en-US" sz="2400" dirty="0" smtClean="0">
                <a:solidFill>
                  <a:srgbClr val="FFFF00"/>
                </a:solidFill>
              </a:rPr>
              <a:t>" (closed, </a:t>
            </a:r>
            <a:r>
              <a:rPr lang="en-US" sz="2400" dirty="0" err="1" smtClean="0">
                <a:solidFill>
                  <a:srgbClr val="FFFF00"/>
                </a:solidFill>
              </a:rPr>
              <a:t>R.v</a:t>
            </a:r>
            <a:r>
              <a:rPr lang="en-US" sz="2400" dirty="0" smtClean="0">
                <a:solidFill>
                  <a:srgbClr val="FFFF00"/>
                </a:solidFill>
              </a:rPr>
              <a:t>.) and the galleries all round to the</a:t>
            </a:r>
          </a:p>
          <a:p>
            <a:r>
              <a:rPr lang="en-US" sz="2400" dirty="0" smtClean="0">
                <a:solidFill>
                  <a:srgbClr val="FFFF00"/>
                </a:solidFill>
              </a:rPr>
              <a:t>three of them, and before the doors (or entrance space)</a:t>
            </a:r>
          </a:p>
          <a:p>
            <a:r>
              <a:rPr lang="en-US" sz="2400" i="1" dirty="0" smtClean="0">
                <a:solidFill>
                  <a:srgbClr val="FFFF00"/>
                </a:solidFill>
              </a:rPr>
              <a:t>ceiled with wood (</a:t>
            </a:r>
            <a:r>
              <a:rPr lang="en-US" sz="2400" dirty="0" smtClean="0">
                <a:solidFill>
                  <a:srgbClr val="FFFF00"/>
                </a:solidFill>
              </a:rPr>
              <a:t>creepers, or a thin growth of trees) </a:t>
            </a:r>
            <a:r>
              <a:rPr lang="en-US" sz="2400" i="1" dirty="0" smtClean="0">
                <a:solidFill>
                  <a:srgbClr val="FFFF00"/>
                </a:solidFill>
              </a:rPr>
              <a:t>all round about, and from </a:t>
            </a:r>
            <a:r>
              <a:rPr lang="en-US" sz="2400" dirty="0" smtClean="0">
                <a:solidFill>
                  <a:srgbClr val="FFFF00"/>
                </a:solidFill>
              </a:rPr>
              <a:t>the ground to the openings(marg. A.V.)—even the covered</a:t>
            </a:r>
          </a:p>
          <a:p>
            <a:r>
              <a:rPr lang="en-US" sz="2400" dirty="0" smtClean="0">
                <a:solidFill>
                  <a:srgbClr val="FFFF00"/>
                </a:solidFill>
              </a:rPr>
              <a:t>openings—above (that which is) above the entrance, and</a:t>
            </a:r>
          </a:p>
          <a:p>
            <a:r>
              <a:rPr lang="en-US" sz="2400" dirty="0" smtClean="0">
                <a:solidFill>
                  <a:srgbClr val="FFFF00"/>
                </a:solidFill>
              </a:rPr>
              <a:t>to the inner house and without, and to all the wall, all</a:t>
            </a:r>
          </a:p>
          <a:p>
            <a:r>
              <a:rPr lang="en-US" sz="2400" dirty="0" smtClean="0">
                <a:solidFill>
                  <a:srgbClr val="FFFF00"/>
                </a:solidFill>
              </a:rPr>
              <a:t>round about within and without by </a:t>
            </a:r>
            <a:r>
              <a:rPr lang="en-US" sz="2400" i="1" dirty="0" smtClean="0">
                <a:solidFill>
                  <a:srgbClr val="FFFF00"/>
                </a:solidFill>
              </a:rPr>
              <a:t>measures (verses</a:t>
            </a:r>
          </a:p>
          <a:p>
            <a:r>
              <a:rPr lang="en-US" sz="2400" dirty="0" smtClean="0">
                <a:solidFill>
                  <a:srgbClr val="FFFF00"/>
                </a:solidFill>
              </a:rPr>
              <a:t>15-17).</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4752.JPG"/>
          <p:cNvPicPr>
            <a:picLocks noChangeAspect="1"/>
          </p:cNvPicPr>
          <p:nvPr/>
        </p:nvPicPr>
        <p:blipFill>
          <a:blip r:embed="rId2" cstate="print"/>
          <a:srcRect l="3125" t="3125" r="3125" b="6250"/>
          <a:stretch>
            <a:fillRect/>
          </a:stretch>
        </p:blipFill>
        <p:spPr>
          <a:xfrm>
            <a:off x="105103" y="241935"/>
            <a:ext cx="8810297" cy="6387465"/>
          </a:xfrm>
          <a:prstGeom prst="rect">
            <a:avLst/>
          </a:prstGeom>
          <a:ln>
            <a:noFill/>
          </a:ln>
          <a:effectLst>
            <a:softEdge rad="112500"/>
          </a:effectLst>
        </p:spPr>
      </p:pic>
      <p:sp>
        <p:nvSpPr>
          <p:cNvPr id="6" name="Rectangle 5"/>
          <p:cNvSpPr/>
          <p:nvPr/>
        </p:nvSpPr>
        <p:spPr>
          <a:xfrm>
            <a:off x="381000" y="76200"/>
            <a:ext cx="8229600" cy="1631216"/>
          </a:xfrm>
          <a:prstGeom prst="rect">
            <a:avLst/>
          </a:prstGeom>
          <a:solidFill>
            <a:schemeClr val="accent2">
              <a:lumMod val="40000"/>
              <a:lumOff val="60000"/>
              <a:alpha val="54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en-US" sz="2000" dirty="0" err="1" smtClean="0">
                <a:latin typeface="Adobe Garamond Pro Bold" pitchFamily="18" charset="0"/>
              </a:rPr>
              <a:t>Eze</a:t>
            </a:r>
            <a:r>
              <a:rPr lang="en-US" sz="2000" dirty="0" smtClean="0">
                <a:latin typeface="Adobe Garamond Pro Bold" pitchFamily="18" charset="0"/>
              </a:rPr>
              <a:t> 47:12  And by the river upon the bank thereof, on this side and on that side, shall grow all trees for meat, whose leaf shall not fade, neither shall the fruit thereof be consumed: it shall bring forth new fruit according to his months, because their waters they issued out of the sanctuary: and the fruit thereof shall be for meat, and the leaf thereof for medicine. </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c-butchart_gardens_3_victoria.jpg"/>
          <p:cNvPicPr>
            <a:picLocks noChangeAspect="1"/>
          </p:cNvPicPr>
          <p:nvPr/>
        </p:nvPicPr>
        <p:blipFill>
          <a:blip r:embed="rId2" cstate="print">
            <a:duotone>
              <a:prstClr val="black"/>
              <a:schemeClr val="accent3">
                <a:tint val="45000"/>
                <a:satMod val="400000"/>
              </a:schemeClr>
            </a:duotone>
          </a:blip>
          <a:stretch>
            <a:fillRect/>
          </a:stretch>
        </p:blipFill>
        <p:spPr>
          <a:xfrm>
            <a:off x="533400" y="1219200"/>
            <a:ext cx="8045153" cy="5380196"/>
          </a:xfrm>
          <a:prstGeom prst="rect">
            <a:avLst/>
          </a:prstGeom>
          <a:ln>
            <a:noFill/>
          </a:ln>
          <a:effectLst>
            <a:softEdge rad="112500"/>
          </a:effectLst>
        </p:spPr>
      </p:pic>
      <p:sp>
        <p:nvSpPr>
          <p:cNvPr id="2" name="Rectangle 1"/>
          <p:cNvSpPr/>
          <p:nvPr/>
        </p:nvSpPr>
        <p:spPr>
          <a:xfrm>
            <a:off x="304800" y="0"/>
            <a:ext cx="8534400" cy="3785652"/>
          </a:xfrm>
          <a:prstGeom prst="rect">
            <a:avLst/>
          </a:prstGeom>
        </p:spPr>
        <p:txBody>
          <a:bodyPr wrap="square">
            <a:spAutoFit/>
          </a:bodyPr>
          <a:lstStyle/>
          <a:p>
            <a:r>
              <a:rPr lang="en-US" sz="2400" b="1" dirty="0" err="1" smtClean="0">
                <a:solidFill>
                  <a:srgbClr val="FFFF00"/>
                </a:solidFill>
                <a:effectLst>
                  <a:outerShdw blurRad="38100" dist="38100" dir="2700000" algn="tl">
                    <a:srgbClr val="000000">
                      <a:alpha val="43137"/>
                    </a:srgbClr>
                  </a:outerShdw>
                </a:effectLst>
              </a:rPr>
              <a:t>Neh</a:t>
            </a:r>
            <a:r>
              <a:rPr lang="en-US" sz="2400" b="1" dirty="0" smtClean="0">
                <a:solidFill>
                  <a:srgbClr val="FFFF00"/>
                </a:solidFill>
                <a:effectLst>
                  <a:outerShdw blurRad="38100" dist="38100" dir="2700000" algn="tl">
                    <a:srgbClr val="000000">
                      <a:alpha val="43137"/>
                    </a:srgbClr>
                  </a:outerShdw>
                </a:effectLst>
              </a:rPr>
              <a:t> 2:7  Moreover I said unto the king, If it please the king, let letters be given me to the governors beyond the river, that they may convey me over till I come into Judah; </a:t>
            </a:r>
          </a:p>
          <a:p>
            <a:r>
              <a:rPr lang="en-US" sz="2400" b="1" dirty="0" err="1" smtClean="0">
                <a:solidFill>
                  <a:srgbClr val="FFFF00"/>
                </a:solidFill>
                <a:effectLst>
                  <a:outerShdw blurRad="38100" dist="38100" dir="2700000" algn="tl">
                    <a:srgbClr val="000000">
                      <a:alpha val="43137"/>
                    </a:srgbClr>
                  </a:outerShdw>
                </a:effectLst>
              </a:rPr>
              <a:t>Neh</a:t>
            </a:r>
            <a:r>
              <a:rPr lang="en-US" sz="2400" b="1" dirty="0" smtClean="0">
                <a:solidFill>
                  <a:srgbClr val="FFFF00"/>
                </a:solidFill>
                <a:effectLst>
                  <a:outerShdw blurRad="38100" dist="38100" dir="2700000" algn="tl">
                    <a:srgbClr val="000000">
                      <a:alpha val="43137"/>
                    </a:srgbClr>
                  </a:outerShdw>
                </a:effectLst>
              </a:rPr>
              <a:t> 2:8  And a letter unto </a:t>
            </a:r>
            <a:r>
              <a:rPr lang="en-US" sz="2400" b="1" dirty="0" err="1" smtClean="0">
                <a:solidFill>
                  <a:srgbClr val="FFFF00"/>
                </a:solidFill>
                <a:effectLst>
                  <a:outerShdw blurRad="38100" dist="38100" dir="2700000" algn="tl">
                    <a:srgbClr val="000000">
                      <a:alpha val="43137"/>
                    </a:srgbClr>
                  </a:outerShdw>
                </a:effectLst>
              </a:rPr>
              <a:t>Asaph</a:t>
            </a:r>
            <a:r>
              <a:rPr lang="en-US" sz="2400" b="1" dirty="0" smtClean="0">
                <a:solidFill>
                  <a:srgbClr val="FFFF00"/>
                </a:solidFill>
                <a:effectLst>
                  <a:outerShdw blurRad="38100" dist="38100" dir="2700000" algn="tl">
                    <a:srgbClr val="000000">
                      <a:alpha val="43137"/>
                    </a:srgbClr>
                  </a:outerShdw>
                </a:effectLst>
              </a:rPr>
              <a:t> the keeper of the king's forest (</a:t>
            </a:r>
            <a:r>
              <a:rPr lang="en-US" sz="2400" b="1" dirty="0" err="1" smtClean="0">
                <a:solidFill>
                  <a:srgbClr val="FFFF00"/>
                </a:solidFill>
                <a:effectLst>
                  <a:outerShdw blurRad="38100" dist="38100" dir="2700000" algn="tl">
                    <a:srgbClr val="000000">
                      <a:alpha val="43137"/>
                    </a:srgbClr>
                  </a:outerShdw>
                </a:effectLst>
              </a:rPr>
              <a:t>Hb</a:t>
            </a:r>
            <a:r>
              <a:rPr lang="en-US" sz="2400" b="1" dirty="0" smtClean="0">
                <a:solidFill>
                  <a:srgbClr val="FFFF00"/>
                </a:solidFill>
                <a:effectLst>
                  <a:outerShdw blurRad="38100" dist="38100" dir="2700000" algn="tl">
                    <a:srgbClr val="000000">
                      <a:alpha val="43137"/>
                    </a:srgbClr>
                  </a:outerShdw>
                </a:effectLst>
              </a:rPr>
              <a:t>. ‘</a:t>
            </a:r>
            <a:r>
              <a:rPr lang="en-US" sz="2400" b="1" dirty="0" err="1" smtClean="0">
                <a:solidFill>
                  <a:srgbClr val="FFFF00"/>
                </a:solidFill>
                <a:effectLst>
                  <a:outerShdw blurRad="38100" dist="38100" dir="2700000" algn="tl">
                    <a:srgbClr val="000000">
                      <a:alpha val="43137"/>
                    </a:srgbClr>
                  </a:outerShdw>
                </a:effectLst>
              </a:rPr>
              <a:t>pardes</a:t>
            </a:r>
            <a:r>
              <a:rPr lang="en-US" sz="2400" b="1" dirty="0" smtClean="0">
                <a:solidFill>
                  <a:srgbClr val="FFFF00"/>
                </a:solidFill>
                <a:effectLst>
                  <a:outerShdw blurRad="38100" dist="38100" dir="2700000" algn="tl">
                    <a:srgbClr val="000000">
                      <a:alpha val="43137"/>
                    </a:srgbClr>
                  </a:outerShdw>
                </a:effectLst>
              </a:rPr>
              <a:t>’=Gr. ‘paradise’), that he may give me timber to make beams for the </a:t>
            </a:r>
            <a:r>
              <a:rPr lang="en-US" sz="2400" b="1" u="sng" dirty="0" smtClean="0">
                <a:effectLst>
                  <a:outerShdw blurRad="38100" dist="38100" dir="2700000" algn="tl">
                    <a:srgbClr val="000000">
                      <a:alpha val="43137"/>
                    </a:srgbClr>
                  </a:outerShdw>
                </a:effectLst>
              </a:rPr>
              <a:t>gates of the palace (</a:t>
            </a:r>
            <a:r>
              <a:rPr lang="en-US" sz="2400" b="1" u="sng" dirty="0" err="1" smtClean="0">
                <a:effectLst>
                  <a:outerShdw blurRad="38100" dist="38100" dir="2700000" algn="tl">
                    <a:srgbClr val="000000">
                      <a:alpha val="43137"/>
                    </a:srgbClr>
                  </a:outerShdw>
                </a:effectLst>
              </a:rPr>
              <a:t>Hb</a:t>
            </a:r>
            <a:r>
              <a:rPr lang="en-US" sz="2400" b="1" u="sng" dirty="0" smtClean="0">
                <a:effectLst>
                  <a:outerShdw blurRad="38100" dist="38100" dir="2700000" algn="tl">
                    <a:srgbClr val="000000">
                      <a:alpha val="43137"/>
                    </a:srgbClr>
                  </a:outerShdw>
                </a:effectLst>
              </a:rPr>
              <a:t> ‘</a:t>
            </a:r>
            <a:r>
              <a:rPr lang="en-US" sz="2400" b="1" u="sng" dirty="0" err="1" smtClean="0">
                <a:effectLst>
                  <a:outerShdw blurRad="38100" dist="38100" dir="2700000" algn="tl">
                    <a:srgbClr val="000000">
                      <a:alpha val="43137"/>
                    </a:srgbClr>
                  </a:outerShdw>
                </a:effectLst>
              </a:rPr>
              <a:t>biyrah</a:t>
            </a:r>
            <a:r>
              <a:rPr lang="en-US" sz="2400" b="1" u="sng" dirty="0" smtClean="0">
                <a:effectLst>
                  <a:outerShdw blurRad="38100" dist="38100" dir="2700000" algn="tl">
                    <a:srgbClr val="000000">
                      <a:alpha val="43137"/>
                    </a:srgbClr>
                  </a:outerShdw>
                </a:effectLst>
              </a:rPr>
              <a:t>’=fortress) </a:t>
            </a:r>
            <a:r>
              <a:rPr lang="en-US" sz="2400" b="1" dirty="0" smtClean="0">
                <a:solidFill>
                  <a:srgbClr val="FFFF00"/>
                </a:solidFill>
                <a:effectLst>
                  <a:outerShdw blurRad="38100" dist="38100" dir="2700000" algn="tl">
                    <a:srgbClr val="000000">
                      <a:alpha val="43137"/>
                    </a:srgbClr>
                  </a:outerShdw>
                </a:effectLst>
              </a:rPr>
              <a:t>which </a:t>
            </a:r>
            <a:r>
              <a:rPr lang="en-US" sz="2400" b="1" i="1" dirty="0" smtClean="0">
                <a:solidFill>
                  <a:srgbClr val="FFFF00"/>
                </a:solidFill>
                <a:effectLst>
                  <a:outerShdw blurRad="38100" dist="38100" dir="2700000" algn="tl">
                    <a:srgbClr val="000000">
                      <a:alpha val="43137"/>
                    </a:srgbClr>
                  </a:outerShdw>
                </a:effectLst>
              </a:rPr>
              <a:t>appertained to </a:t>
            </a:r>
            <a:r>
              <a:rPr lang="en-US" sz="2400" b="1" i="1" dirty="0" smtClean="0">
                <a:effectLst>
                  <a:outerShdw blurRad="38100" dist="38100" dir="2700000" algn="tl">
                    <a:srgbClr val="000000">
                      <a:alpha val="43137"/>
                    </a:srgbClr>
                  </a:outerShdw>
                </a:effectLst>
              </a:rPr>
              <a:t>the house (</a:t>
            </a:r>
            <a:r>
              <a:rPr lang="en-US" sz="2400" b="1" i="1" dirty="0" err="1" smtClean="0">
                <a:effectLst>
                  <a:outerShdw blurRad="38100" dist="38100" dir="2700000" algn="tl">
                    <a:srgbClr val="000000">
                      <a:alpha val="43137"/>
                    </a:srgbClr>
                  </a:outerShdw>
                </a:effectLst>
              </a:rPr>
              <a:t>bayith</a:t>
            </a:r>
            <a:r>
              <a:rPr lang="en-US" sz="2400" b="1" i="1" dirty="0" smtClean="0">
                <a:effectLst>
                  <a:outerShdw blurRad="38100" dist="38100" dir="2700000" algn="tl">
                    <a:srgbClr val="000000">
                      <a:alpha val="43137"/>
                    </a:srgbClr>
                  </a:outerShdw>
                </a:effectLst>
              </a:rPr>
              <a:t>=family), </a:t>
            </a:r>
            <a:r>
              <a:rPr lang="en-US" sz="2400" b="1" i="1" dirty="0" smtClean="0">
                <a:solidFill>
                  <a:srgbClr val="FFFF00"/>
                </a:solidFill>
                <a:effectLst>
                  <a:outerShdw blurRad="38100" dist="38100" dir="2700000" algn="tl">
                    <a:srgbClr val="000000">
                      <a:alpha val="43137"/>
                    </a:srgbClr>
                  </a:outerShdw>
                </a:effectLst>
              </a:rPr>
              <a:t>and </a:t>
            </a:r>
            <a:r>
              <a:rPr lang="en-US" sz="2400" b="1" i="1" dirty="0" smtClean="0">
                <a:effectLst>
                  <a:outerShdw blurRad="38100" dist="38100" dir="2700000" algn="tl">
                    <a:srgbClr val="000000">
                      <a:alpha val="43137"/>
                    </a:srgbClr>
                  </a:outerShdw>
                </a:effectLst>
              </a:rPr>
              <a:t>for the wall </a:t>
            </a:r>
            <a:r>
              <a:rPr lang="en-US" sz="2400" b="1" i="1" dirty="0" smtClean="0">
                <a:solidFill>
                  <a:srgbClr val="FFFF00"/>
                </a:solidFill>
                <a:effectLst>
                  <a:outerShdw blurRad="38100" dist="38100" dir="2700000" algn="tl">
                    <a:srgbClr val="000000">
                      <a:alpha val="43137"/>
                    </a:srgbClr>
                  </a:outerShdw>
                </a:effectLst>
              </a:rPr>
              <a:t>of </a:t>
            </a:r>
            <a:r>
              <a:rPr lang="en-US" sz="2400" b="1" i="1" dirty="0" smtClean="0">
                <a:effectLst>
                  <a:outerShdw blurRad="38100" dist="38100" dir="2700000" algn="tl">
                    <a:srgbClr val="000000">
                      <a:alpha val="43137"/>
                    </a:srgbClr>
                  </a:outerShdw>
                </a:effectLst>
              </a:rPr>
              <a:t>the city</a:t>
            </a:r>
            <a:r>
              <a:rPr lang="en-US" sz="2400" b="1" i="1" dirty="0" smtClean="0">
                <a:solidFill>
                  <a:srgbClr val="FFFF00"/>
                </a:solidFill>
                <a:effectLst>
                  <a:outerShdw blurRad="38100" dist="38100" dir="2700000" algn="tl">
                    <a:srgbClr val="000000">
                      <a:alpha val="43137"/>
                    </a:srgbClr>
                  </a:outerShdw>
                </a:effectLst>
              </a:rPr>
              <a:t>, and for </a:t>
            </a:r>
            <a:r>
              <a:rPr lang="en-US" sz="2400" b="1" i="1" dirty="0" smtClean="0">
                <a:effectLst>
                  <a:outerShdw blurRad="38100" dist="38100" dir="2700000" algn="tl">
                    <a:srgbClr val="000000">
                      <a:alpha val="43137"/>
                    </a:srgbClr>
                  </a:outerShdw>
                </a:effectLst>
              </a:rPr>
              <a:t>the house (</a:t>
            </a:r>
            <a:r>
              <a:rPr lang="en-US" sz="2400" b="1" i="1" dirty="0" err="1" smtClean="0">
                <a:effectLst>
                  <a:outerShdw blurRad="38100" dist="38100" dir="2700000" algn="tl">
                    <a:srgbClr val="000000">
                      <a:alpha val="43137"/>
                    </a:srgbClr>
                  </a:outerShdw>
                </a:effectLst>
              </a:rPr>
              <a:t>bayith</a:t>
            </a:r>
            <a:r>
              <a:rPr lang="en-US" sz="2400" b="1" i="1" dirty="0" smtClean="0">
                <a:effectLst>
                  <a:outerShdw blurRad="38100" dist="38100" dir="2700000" algn="tl">
                    <a:srgbClr val="000000">
                      <a:alpha val="43137"/>
                    </a:srgbClr>
                  </a:outerShdw>
                </a:effectLst>
              </a:rPr>
              <a:t>=family), </a:t>
            </a:r>
            <a:r>
              <a:rPr lang="en-US" sz="2400" b="1" i="1" dirty="0" smtClean="0">
                <a:solidFill>
                  <a:srgbClr val="FFFF00"/>
                </a:solidFill>
                <a:effectLst>
                  <a:outerShdw blurRad="38100" dist="38100" dir="2700000" algn="tl">
                    <a:srgbClr val="000000">
                      <a:alpha val="43137"/>
                    </a:srgbClr>
                  </a:outerShdw>
                </a:effectLst>
              </a:rPr>
              <a:t>that I shall enter into. And the king granted me, according to the good hand of my God upon me. </a:t>
            </a:r>
          </a:p>
        </p:txBody>
      </p:sp>
      <p:sp>
        <p:nvSpPr>
          <p:cNvPr id="5" name="TextBox 4"/>
          <p:cNvSpPr txBox="1"/>
          <p:nvPr/>
        </p:nvSpPr>
        <p:spPr>
          <a:xfrm>
            <a:off x="2667000" y="3688140"/>
            <a:ext cx="3733800" cy="1569660"/>
          </a:xfrm>
          <a:prstGeom prst="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sz="2400" b="1" dirty="0" smtClean="0">
                <a:solidFill>
                  <a:srgbClr val="FFFF00"/>
                </a:solidFill>
                <a:effectLst>
                  <a:outerShdw blurRad="38100" dist="38100" dir="2700000" algn="tl">
                    <a:srgbClr val="000000">
                      <a:alpha val="43137"/>
                    </a:srgbClr>
                  </a:outerShdw>
                </a:effectLst>
              </a:rPr>
              <a:t>Nehemiah may have referred to reconstructing the “Gardens of King Solomon” in Eccl. 2:5</a:t>
            </a:r>
            <a:endParaRPr lang="en-US" sz="2400" b="1"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609600"/>
            <a:ext cx="4038600" cy="5693866"/>
          </a:xfrm>
          <a:prstGeom prst="rect">
            <a:avLst/>
          </a:prstGeom>
          <a:solidFill>
            <a:schemeClr val="accent3">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r>
              <a:rPr lang="en-US" sz="2800" b="1" dirty="0" err="1" smtClean="0">
                <a:solidFill>
                  <a:srgbClr val="FFFF00"/>
                </a:solidFill>
                <a:effectLst>
                  <a:outerShdw blurRad="38100" dist="38100" dir="2700000" algn="tl">
                    <a:srgbClr val="000000">
                      <a:alpha val="43137"/>
                    </a:srgbClr>
                  </a:outerShdw>
                </a:effectLst>
              </a:rPr>
              <a:t>Ecc</a:t>
            </a:r>
            <a:r>
              <a:rPr lang="en-US" sz="2800" b="1" dirty="0" smtClean="0">
                <a:solidFill>
                  <a:srgbClr val="FFFF00"/>
                </a:solidFill>
                <a:effectLst>
                  <a:outerShdw blurRad="38100" dist="38100" dir="2700000" algn="tl">
                    <a:srgbClr val="000000">
                      <a:alpha val="43137"/>
                    </a:srgbClr>
                  </a:outerShdw>
                </a:effectLst>
              </a:rPr>
              <a:t> 2:4 - I enlarged my works,—I built me houses, I planted me vineyards;</a:t>
            </a:r>
          </a:p>
          <a:p>
            <a:r>
              <a:rPr lang="en-US" sz="2800" b="1" dirty="0" smtClean="0">
                <a:solidFill>
                  <a:srgbClr val="FFFF00"/>
                </a:solidFill>
                <a:effectLst>
                  <a:outerShdw blurRad="38100" dist="38100" dir="2700000" algn="tl">
                    <a:srgbClr val="000000">
                      <a:alpha val="43137"/>
                    </a:srgbClr>
                  </a:outerShdw>
                </a:effectLst>
              </a:rPr>
              <a:t>5- I made me gardens, and parks (</a:t>
            </a:r>
            <a:r>
              <a:rPr lang="en-US" sz="2800" b="1" dirty="0" err="1" smtClean="0">
                <a:solidFill>
                  <a:srgbClr val="FFFF00"/>
                </a:solidFill>
                <a:effectLst>
                  <a:outerShdw blurRad="38100" dist="38100" dir="2700000" algn="tl">
                    <a:srgbClr val="000000">
                      <a:alpha val="43137"/>
                    </a:srgbClr>
                  </a:outerShdw>
                </a:effectLst>
              </a:rPr>
              <a:t>Hb.</a:t>
            </a:r>
            <a:r>
              <a:rPr lang="en-US" sz="2800" b="1" dirty="0" smtClean="0">
                <a:solidFill>
                  <a:srgbClr val="FFFF00"/>
                </a:solidFill>
                <a:effectLst>
                  <a:outerShdw blurRad="38100" dist="38100" dir="2700000" algn="tl">
                    <a:srgbClr val="000000">
                      <a:alpha val="43137"/>
                    </a:srgbClr>
                  </a:outerShdw>
                </a:effectLst>
              </a:rPr>
              <a:t>- ‘</a:t>
            </a:r>
            <a:r>
              <a:rPr lang="en-US" sz="2800" b="1" dirty="0" err="1" smtClean="0">
                <a:solidFill>
                  <a:srgbClr val="FFFF00"/>
                </a:solidFill>
                <a:effectLst>
                  <a:outerShdw blurRad="38100" dist="38100" dir="2700000" algn="tl">
                    <a:srgbClr val="000000">
                      <a:alpha val="43137"/>
                    </a:srgbClr>
                  </a:outerShdw>
                </a:effectLst>
              </a:rPr>
              <a:t>pardes</a:t>
            </a:r>
            <a:r>
              <a:rPr lang="en-US" sz="2800" b="1" dirty="0" smtClean="0">
                <a:solidFill>
                  <a:srgbClr val="FFFF00"/>
                </a:solidFill>
                <a:effectLst>
                  <a:outerShdw blurRad="38100" dist="38100" dir="2700000" algn="tl">
                    <a:srgbClr val="000000">
                      <a:alpha val="43137"/>
                    </a:srgbClr>
                  </a:outerShdw>
                </a:effectLst>
              </a:rPr>
              <a:t>’,</a:t>
            </a:r>
          </a:p>
          <a:p>
            <a:r>
              <a:rPr lang="en-US" sz="2800" b="1" dirty="0" smtClean="0">
                <a:solidFill>
                  <a:srgbClr val="FFFF00"/>
                </a:solidFill>
                <a:effectLst>
                  <a:outerShdw blurRad="38100" dist="38100" dir="2700000" algn="tl">
                    <a:srgbClr val="000000">
                      <a:alpha val="43137"/>
                    </a:srgbClr>
                  </a:outerShdw>
                </a:effectLst>
              </a:rPr>
              <a:t>—I planted in them trees of every kind of fruit;</a:t>
            </a:r>
          </a:p>
          <a:p>
            <a:r>
              <a:rPr lang="en-US" sz="2800" b="1" dirty="0" smtClean="0">
                <a:solidFill>
                  <a:srgbClr val="FFFF00"/>
                </a:solidFill>
                <a:effectLst>
                  <a:outerShdw blurRad="38100" dist="38100" dir="2700000" algn="tl">
                    <a:srgbClr val="000000">
                      <a:alpha val="43137"/>
                    </a:srgbClr>
                  </a:outerShdw>
                </a:effectLst>
              </a:rPr>
              <a:t>6- I made me pools of water,—to irrigate </a:t>
            </a:r>
            <a:r>
              <a:rPr lang="en-US" sz="2800" b="1" dirty="0" err="1" smtClean="0">
                <a:solidFill>
                  <a:srgbClr val="FFFF00"/>
                </a:solidFill>
                <a:effectLst>
                  <a:outerShdw blurRad="38100" dist="38100" dir="2700000" algn="tl">
                    <a:srgbClr val="000000">
                      <a:alpha val="43137"/>
                    </a:srgbClr>
                  </a:outerShdw>
                </a:effectLst>
              </a:rPr>
              <a:t>therefrom</a:t>
            </a:r>
            <a:r>
              <a:rPr lang="en-US" sz="2800" b="1" dirty="0" smtClean="0">
                <a:solidFill>
                  <a:srgbClr val="FFFF00"/>
                </a:solidFill>
                <a:effectLst>
                  <a:outerShdw blurRad="38100" dist="38100" dir="2700000" algn="tl">
                    <a:srgbClr val="000000">
                      <a:alpha val="43137"/>
                    </a:srgbClr>
                  </a:outerShdw>
                </a:effectLst>
              </a:rPr>
              <a:t> the thick-set saplings growing up into trees:   (Roth.)</a:t>
            </a:r>
          </a:p>
        </p:txBody>
      </p:sp>
      <p:pic>
        <p:nvPicPr>
          <p:cNvPr id="4" name="Picture 3" descr="butchart-gardens 01.jpg"/>
          <p:cNvPicPr>
            <a:picLocks noChangeAspect="1"/>
          </p:cNvPicPr>
          <p:nvPr/>
        </p:nvPicPr>
        <p:blipFill>
          <a:blip r:embed="rId2" cstate="print"/>
          <a:stretch>
            <a:fillRect/>
          </a:stretch>
        </p:blipFill>
        <p:spPr>
          <a:xfrm>
            <a:off x="4267200" y="685800"/>
            <a:ext cx="4724400" cy="4724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c-butchart_gardens_3_victoria.jpg"/>
          <p:cNvPicPr>
            <a:picLocks noChangeAspect="1"/>
          </p:cNvPicPr>
          <p:nvPr/>
        </p:nvPicPr>
        <p:blipFill>
          <a:blip r:embed="rId2" cstate="print"/>
          <a:stretch>
            <a:fillRect/>
          </a:stretch>
        </p:blipFill>
        <p:spPr>
          <a:xfrm>
            <a:off x="533400" y="1219200"/>
            <a:ext cx="8045153" cy="5380196"/>
          </a:xfrm>
          <a:prstGeom prst="rect">
            <a:avLst/>
          </a:prstGeom>
          <a:ln>
            <a:noFill/>
          </a:ln>
          <a:effectLst>
            <a:softEdge rad="112500"/>
          </a:effectLst>
        </p:spPr>
      </p:pic>
      <p:sp>
        <p:nvSpPr>
          <p:cNvPr id="2" name="Rectangle 1"/>
          <p:cNvSpPr/>
          <p:nvPr/>
        </p:nvSpPr>
        <p:spPr>
          <a:xfrm>
            <a:off x="304800" y="0"/>
            <a:ext cx="8534400" cy="1200329"/>
          </a:xfrm>
          <a:prstGeom prst="rect">
            <a:avLst/>
          </a:prstGeom>
        </p:spPr>
        <p:txBody>
          <a:bodyPr wrap="square">
            <a:spAutoFit/>
          </a:bodyPr>
          <a:lstStyle/>
          <a:p>
            <a:r>
              <a:rPr lang="en-US" sz="2400" dirty="0" smtClean="0">
                <a:solidFill>
                  <a:srgbClr val="FFFF00"/>
                </a:solidFill>
              </a:rPr>
              <a:t>Rev 2:7  He that hath an ear, let him hear what the Spirit </a:t>
            </a:r>
            <a:r>
              <a:rPr lang="en-US" sz="2400" dirty="0" err="1" smtClean="0">
                <a:solidFill>
                  <a:srgbClr val="FFFF00"/>
                </a:solidFill>
              </a:rPr>
              <a:t>saith</a:t>
            </a:r>
            <a:r>
              <a:rPr lang="en-US" sz="2400" dirty="0" smtClean="0">
                <a:solidFill>
                  <a:srgbClr val="FFFF00"/>
                </a:solidFill>
              </a:rPr>
              <a:t> unto the churches; To him that </a:t>
            </a:r>
            <a:r>
              <a:rPr lang="en-US" sz="2400" dirty="0" err="1" smtClean="0">
                <a:solidFill>
                  <a:srgbClr val="FFFF00"/>
                </a:solidFill>
              </a:rPr>
              <a:t>overcometh</a:t>
            </a:r>
            <a:r>
              <a:rPr lang="en-US" sz="2400" dirty="0" smtClean="0">
                <a:solidFill>
                  <a:srgbClr val="FFFF00"/>
                </a:solidFill>
              </a:rPr>
              <a:t> will I give to eat of the tree of life, which is in the midst of the paradise of God. </a:t>
            </a:r>
          </a:p>
        </p:txBody>
      </p:sp>
      <p:pic>
        <p:nvPicPr>
          <p:cNvPr id="4" name="Picture 3" descr="1216_02_75---Palm-tree--Las-Vegas--Nevada--USA_web.jpg"/>
          <p:cNvPicPr>
            <a:picLocks noChangeAspect="1"/>
          </p:cNvPicPr>
          <p:nvPr/>
        </p:nvPicPr>
        <p:blipFill>
          <a:blip r:embed="rId3" cstate="print"/>
          <a:stretch>
            <a:fillRect/>
          </a:stretch>
        </p:blipFill>
        <p:spPr>
          <a:xfrm>
            <a:off x="2921000" y="1371600"/>
            <a:ext cx="3302000" cy="4953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1652" name="Picture 4" descr="I:\My Pictures\golawane.jpg"/>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solidFill>
                <a:srgbClr val="FFFF00"/>
              </a:solidFill>
            </a:endParaRPr>
          </a:p>
        </p:txBody>
      </p:sp>
      <p:sp>
        <p:nvSpPr>
          <p:cNvPr id="3" name="Content Placeholder 2"/>
          <p:cNvSpPr>
            <a:spLocks noGrp="1"/>
          </p:cNvSpPr>
          <p:nvPr>
            <p:ph idx="1"/>
          </p:nvPr>
        </p:nvSpPr>
        <p:spPr/>
        <p:txBody>
          <a:bodyPr/>
          <a:lstStyle/>
          <a:p>
            <a:endParaRPr lang="en-US">
              <a:solidFill>
                <a:srgbClr val="FFFF00"/>
              </a:solidFill>
            </a:endParaRPr>
          </a:p>
        </p:txBody>
      </p:sp>
      <p:sp>
        <p:nvSpPr>
          <p:cNvPr id="5" name="TextBox 4"/>
          <p:cNvSpPr txBox="1"/>
          <p:nvPr/>
        </p:nvSpPr>
        <p:spPr>
          <a:xfrm>
            <a:off x="1524000" y="335845"/>
            <a:ext cx="6096000" cy="6186309"/>
          </a:xfrm>
          <a:prstGeom prst="rect">
            <a:avLst/>
          </a:prstGeom>
          <a:noFill/>
        </p:spPr>
        <p:txBody>
          <a:bodyPr wrap="square" rtlCol="0">
            <a:spAutoFit/>
          </a:bodyPr>
          <a:lstStyle/>
          <a:p>
            <a:r>
              <a:rPr lang="en-US" dirty="0">
                <a:solidFill>
                  <a:srgbClr val="FFFF00"/>
                </a:solidFill>
              </a:rPr>
              <a:t>The Psalmist further </a:t>
            </a:r>
            <a:r>
              <a:rPr lang="en-US" dirty="0" err="1">
                <a:solidFill>
                  <a:srgbClr val="FFFF00"/>
                </a:solidFill>
              </a:rPr>
              <a:t>apostrophises</a:t>
            </a:r>
            <a:r>
              <a:rPr lang="en-US" dirty="0">
                <a:solidFill>
                  <a:srgbClr val="FFFF00"/>
                </a:solidFill>
              </a:rPr>
              <a:t> thus :</a:t>
            </a:r>
          </a:p>
          <a:p>
            <a:r>
              <a:rPr lang="en-US" i="1" dirty="0">
                <a:solidFill>
                  <a:srgbClr val="FFFF00"/>
                </a:solidFill>
              </a:rPr>
              <a:t>GREAT is the Lord and greatly to be praised,</a:t>
            </a:r>
          </a:p>
          <a:p>
            <a:r>
              <a:rPr lang="en-US" i="1" dirty="0">
                <a:solidFill>
                  <a:srgbClr val="FFFF00"/>
                </a:solidFill>
              </a:rPr>
              <a:t>IN the city of our God (or </a:t>
            </a:r>
            <a:r>
              <a:rPr lang="en-US" i="1" dirty="0" err="1">
                <a:solidFill>
                  <a:srgbClr val="FFFF00"/>
                </a:solidFill>
              </a:rPr>
              <a:t>Elohim</a:t>
            </a:r>
            <a:r>
              <a:rPr lang="en-US" i="1" dirty="0">
                <a:solidFill>
                  <a:srgbClr val="FFFF00"/>
                </a:solidFill>
              </a:rPr>
              <a:t>).</a:t>
            </a:r>
          </a:p>
          <a:p>
            <a:r>
              <a:rPr lang="en-US" i="1" dirty="0">
                <a:solidFill>
                  <a:srgbClr val="FFFF00"/>
                </a:solidFill>
              </a:rPr>
              <a:t>BEAUTIFUL for situation, the joy of the whole earth</a:t>
            </a:r>
          </a:p>
          <a:p>
            <a:r>
              <a:rPr lang="en-US" i="1" dirty="0">
                <a:solidFill>
                  <a:srgbClr val="FFFF00"/>
                </a:solidFill>
              </a:rPr>
              <a:t>Is Mount Zion,</a:t>
            </a:r>
          </a:p>
          <a:p>
            <a:r>
              <a:rPr lang="en-US" i="1" dirty="0">
                <a:solidFill>
                  <a:srgbClr val="FFFF00"/>
                </a:solidFill>
              </a:rPr>
              <a:t>THE city of the Great King.</a:t>
            </a:r>
          </a:p>
          <a:p>
            <a:r>
              <a:rPr lang="en-US" i="1" dirty="0">
                <a:solidFill>
                  <a:srgbClr val="FFFF00"/>
                </a:solidFill>
              </a:rPr>
              <a:t>LET Mount Zion rejoice,</a:t>
            </a:r>
          </a:p>
          <a:p>
            <a:r>
              <a:rPr lang="en-US" i="1" dirty="0">
                <a:solidFill>
                  <a:srgbClr val="FFFF00"/>
                </a:solidFill>
              </a:rPr>
              <a:t>LET the daughter of Judah be glad</a:t>
            </a:r>
          </a:p>
          <a:p>
            <a:r>
              <a:rPr lang="en-US" i="1" dirty="0">
                <a:solidFill>
                  <a:srgbClr val="FFFF00"/>
                </a:solidFill>
              </a:rPr>
              <a:t>BECAUSE of thy judgments.</a:t>
            </a:r>
          </a:p>
          <a:p>
            <a:r>
              <a:rPr lang="en-US" dirty="0">
                <a:solidFill>
                  <a:srgbClr val="FFFF00"/>
                </a:solidFill>
              </a:rPr>
              <a:t>Then he solemnly summons attention, observation,</a:t>
            </a:r>
          </a:p>
          <a:p>
            <a:r>
              <a:rPr lang="en-US" dirty="0">
                <a:solidFill>
                  <a:srgbClr val="FFFF00"/>
                </a:solidFill>
              </a:rPr>
              <a:t>admiration and rejoicing:</a:t>
            </a:r>
          </a:p>
          <a:p>
            <a:r>
              <a:rPr lang="en-US" i="1" dirty="0">
                <a:solidFill>
                  <a:srgbClr val="FFFF00"/>
                </a:solidFill>
              </a:rPr>
              <a:t>WALK about Zion and go round about her,</a:t>
            </a:r>
          </a:p>
          <a:p>
            <a:r>
              <a:rPr lang="en-US" i="1" dirty="0">
                <a:solidFill>
                  <a:srgbClr val="FFFF00"/>
                </a:solidFill>
              </a:rPr>
              <a:t>TELL the towers thereof.</a:t>
            </a:r>
          </a:p>
          <a:p>
            <a:r>
              <a:rPr lang="en-US" i="1" dirty="0">
                <a:solidFill>
                  <a:srgbClr val="FFFF00"/>
                </a:solidFill>
              </a:rPr>
              <a:t>MARK ye well her bulwarks,</a:t>
            </a:r>
          </a:p>
          <a:p>
            <a:r>
              <a:rPr lang="en-US" i="1" dirty="0">
                <a:solidFill>
                  <a:srgbClr val="FFFF00"/>
                </a:solidFill>
              </a:rPr>
              <a:t>CONSIDER her palaces.</a:t>
            </a:r>
          </a:p>
          <a:p>
            <a:r>
              <a:rPr lang="en-US" dirty="0">
                <a:solidFill>
                  <a:srgbClr val="FFFF00"/>
                </a:solidFill>
              </a:rPr>
              <a:t>See the Towers ! Look at the bulwarks ! ! Consider</a:t>
            </a:r>
          </a:p>
          <a:p>
            <a:r>
              <a:rPr lang="en-US" dirty="0">
                <a:solidFill>
                  <a:srgbClr val="FFFF00"/>
                </a:solidFill>
              </a:rPr>
              <a:t>the palaces ! ! ! These words seem to stand out in</a:t>
            </a:r>
          </a:p>
          <a:p>
            <a:r>
              <a:rPr lang="en-US" dirty="0">
                <a:solidFill>
                  <a:srgbClr val="FFFF00"/>
                </a:solidFill>
              </a:rPr>
              <a:t>letters of gold, themselves answering the question they</a:t>
            </a:r>
          </a:p>
          <a:p>
            <a:r>
              <a:rPr lang="en-US" dirty="0">
                <a:solidFill>
                  <a:srgbClr val="FFFF00"/>
                </a:solidFill>
              </a:rPr>
              <a:t>raise, Whose Handiwork is this ?</a:t>
            </a:r>
          </a:p>
          <a:p>
            <a:r>
              <a:rPr lang="en-US" i="1" dirty="0">
                <a:solidFill>
                  <a:srgbClr val="FFFF00"/>
                </a:solidFill>
              </a:rPr>
              <a:t>YAHWEH !</a:t>
            </a:r>
          </a:p>
          <a:p>
            <a:r>
              <a:rPr lang="en-US" i="1" dirty="0">
                <a:solidFill>
                  <a:srgbClr val="FFFF00"/>
                </a:solidFill>
              </a:rPr>
              <a:t>THIS God is our God for ever and ever.</a:t>
            </a:r>
          </a:p>
          <a:p>
            <a:r>
              <a:rPr lang="en-US" i="1" dirty="0">
                <a:solidFill>
                  <a:srgbClr val="FFFF00"/>
                </a:solidFill>
              </a:rPr>
              <a:t>HE will be our Guide for evermore.</a:t>
            </a:r>
            <a:endParaRPr lang="en-US" dirty="0">
              <a:solidFill>
                <a:srgbClr val="FFFF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772</TotalTime>
  <Words>4710</Words>
  <Application>Microsoft Office PowerPoint</Application>
  <PresentationFormat>On-screen Show (4:3)</PresentationFormat>
  <Paragraphs>226</Paragraphs>
  <Slides>58</Slides>
  <Notes>2</Notes>
  <HiddenSlides>3</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58</vt:i4>
      </vt:variant>
    </vt:vector>
  </HeadingPairs>
  <TitlesOfParts>
    <vt:vector size="61" baseType="lpstr">
      <vt:lpstr>Office Theme</vt:lpstr>
      <vt:lpstr>Bitmap Image</vt:lpstr>
      <vt:lpstr>CorelPhotoPaint.Image.9</vt:lpstr>
      <vt:lpstr>Christadelphian Resources on the House of Prayer for All Nations</vt:lpstr>
      <vt:lpstr>Class 4 Wrap-up</vt:lpstr>
      <vt:lpstr>The Altar of the Tabernacle</vt:lpstr>
      <vt:lpstr>Slide 4</vt:lpstr>
      <vt:lpstr>Slide 5</vt:lpstr>
      <vt:lpstr>Slide 6</vt:lpstr>
      <vt:lpstr>Slide 7</vt:lpstr>
      <vt:lpstr>Slide 8</vt:lpstr>
      <vt:lpstr>Slide 9</vt:lpstr>
      <vt:lpstr>The Altar of Wood</vt:lpstr>
      <vt:lpstr>Class 5  “Corner Towers and Rivers of Healing” </vt:lpstr>
      <vt:lpstr>Class Objectives</vt:lpstr>
      <vt:lpstr>Slide 13</vt:lpstr>
      <vt:lpstr>Slide 14</vt:lpstr>
      <vt:lpstr>Slide 15</vt:lpstr>
      <vt:lpstr>Thrones of the Most Holy</vt:lpstr>
      <vt:lpstr>Slide 17</vt:lpstr>
      <vt:lpstr>Slide 18</vt:lpstr>
      <vt:lpstr>Slide 19</vt:lpstr>
      <vt:lpstr>Slide 20</vt:lpstr>
      <vt:lpstr>Slide 21</vt:lpstr>
      <vt:lpstr>Ezekiel 46:19-24 (RV)</vt:lpstr>
      <vt:lpstr>Ezekiel 46:21-24</vt:lpstr>
      <vt:lpstr>Slide 24</vt:lpstr>
      <vt:lpstr>Slide 25</vt:lpstr>
      <vt:lpstr>Slide 26</vt:lpstr>
      <vt:lpstr>Slide 27</vt:lpstr>
      <vt:lpstr>Slide 28</vt:lpstr>
      <vt:lpstr>Slide 29</vt:lpstr>
      <vt:lpstr>Slide 30</vt:lpstr>
      <vt:lpstr>Slide 31</vt:lpstr>
      <vt:lpstr>HOUSES FOR THE LEVITES.</vt:lpstr>
      <vt:lpstr>Slide 33</vt:lpstr>
      <vt:lpstr>Slide 34</vt:lpstr>
      <vt:lpstr>Slide 35</vt:lpstr>
      <vt:lpstr>Slide 36</vt:lpstr>
      <vt:lpstr>Slide 37</vt:lpstr>
      <vt:lpstr>Slide 38</vt:lpstr>
      <vt:lpstr>Slide 39</vt:lpstr>
      <vt:lpstr>Rivers of Healing</vt:lpstr>
      <vt:lpstr>Slide 41</vt:lpstr>
      <vt:lpstr>Living Waters</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5 – “Corner Towers and Rivers of Healing”</dc:title>
  <dc:creator>Stan</dc:creator>
  <cp:lastModifiedBy>Stan</cp:lastModifiedBy>
  <cp:revision>42</cp:revision>
  <dcterms:created xsi:type="dcterms:W3CDTF">2011-08-14T03:08:11Z</dcterms:created>
  <dcterms:modified xsi:type="dcterms:W3CDTF">2011-08-25T14:52:37Z</dcterms:modified>
</cp:coreProperties>
</file>