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handoutMasterIdLst>
    <p:handoutMasterId r:id="rId22"/>
  </p:handoutMasterIdLst>
  <p:sldIdLst>
    <p:sldId id="256" r:id="rId2"/>
    <p:sldId id="274" r:id="rId3"/>
    <p:sldId id="273" r:id="rId4"/>
    <p:sldId id="282" r:id="rId5"/>
    <p:sldId id="283" r:id="rId6"/>
    <p:sldId id="278" r:id="rId7"/>
    <p:sldId id="281" r:id="rId8"/>
    <p:sldId id="284" r:id="rId9"/>
    <p:sldId id="286" r:id="rId10"/>
    <p:sldId id="287" r:id="rId11"/>
    <p:sldId id="288" r:id="rId12"/>
    <p:sldId id="290" r:id="rId13"/>
    <p:sldId id="291" r:id="rId14"/>
    <p:sldId id="280" r:id="rId15"/>
    <p:sldId id="279" r:id="rId16"/>
    <p:sldId id="296" r:id="rId17"/>
    <p:sldId id="293" r:id="rId18"/>
    <p:sldId id="294" r:id="rId19"/>
    <p:sldId id="295" r:id="rId20"/>
    <p:sldId id="277" r:id="rId21"/>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4" d="100"/>
          <a:sy n="124" d="100"/>
        </p:scale>
        <p:origin x="-117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241704-AF4E-4679-A236-7E46A41150FB}"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AU"/>
        </a:p>
      </dgm:t>
    </dgm:pt>
    <dgm:pt modelId="{279FE5C1-B19E-4367-94BE-9815E380384B}">
      <dgm:prSet phldrT="[Text]"/>
      <dgm:spPr/>
      <dgm:t>
        <a:bodyPr/>
        <a:lstStyle/>
        <a:p>
          <a:r>
            <a:rPr lang="en-AU" dirty="0" smtClean="0"/>
            <a:t>Created by Adam &amp; Eve</a:t>
          </a:r>
          <a:endParaRPr lang="en-AU" dirty="0"/>
        </a:p>
      </dgm:t>
    </dgm:pt>
    <dgm:pt modelId="{5D7E6ED7-959C-4D29-9BBC-C710555AB853}" type="parTrans" cxnId="{450FDA81-A4FF-47AF-A3EA-BF97822A1AC5}">
      <dgm:prSet/>
      <dgm:spPr/>
      <dgm:t>
        <a:bodyPr/>
        <a:lstStyle/>
        <a:p>
          <a:endParaRPr lang="en-AU"/>
        </a:p>
      </dgm:t>
    </dgm:pt>
    <dgm:pt modelId="{22B3F77A-E51D-47EE-8FC5-2CC9481F4E4D}" type="sibTrans" cxnId="{450FDA81-A4FF-47AF-A3EA-BF97822A1AC5}">
      <dgm:prSet/>
      <dgm:spPr/>
      <dgm:t>
        <a:bodyPr/>
        <a:lstStyle/>
        <a:p>
          <a:endParaRPr lang="en-AU"/>
        </a:p>
      </dgm:t>
    </dgm:pt>
    <dgm:pt modelId="{6E56A4BC-A195-4E56-9B6E-7AC8A12A598A}">
      <dgm:prSet phldrT="[Text]"/>
      <dgm:spPr/>
      <dgm:t>
        <a:bodyPr/>
        <a:lstStyle/>
        <a:p>
          <a:r>
            <a:rPr lang="en-AU" dirty="0" smtClean="0"/>
            <a:t>Salvation based on human principles</a:t>
          </a:r>
          <a:endParaRPr lang="en-AU" dirty="0"/>
        </a:p>
      </dgm:t>
    </dgm:pt>
    <dgm:pt modelId="{03856E1B-B812-4AD1-A09A-5327B4EA034B}" type="parTrans" cxnId="{6FAB0082-276F-4B74-9300-9C055186FBD8}">
      <dgm:prSet/>
      <dgm:spPr/>
      <dgm:t>
        <a:bodyPr/>
        <a:lstStyle/>
        <a:p>
          <a:endParaRPr lang="en-AU"/>
        </a:p>
      </dgm:t>
    </dgm:pt>
    <dgm:pt modelId="{9C5CE7EF-7793-4A4C-BC92-5CC765F89DBE}" type="sibTrans" cxnId="{6FAB0082-276F-4B74-9300-9C055186FBD8}">
      <dgm:prSet/>
      <dgm:spPr/>
      <dgm:t>
        <a:bodyPr/>
        <a:lstStyle/>
        <a:p>
          <a:endParaRPr lang="en-AU"/>
        </a:p>
      </dgm:t>
    </dgm:pt>
    <dgm:pt modelId="{9F894A7C-7C1A-422E-A754-DECECFE7E7CA}">
      <dgm:prSet phldrT="[Text]"/>
      <dgm:spPr/>
      <dgm:t>
        <a:bodyPr/>
        <a:lstStyle/>
        <a:p>
          <a:r>
            <a:rPr lang="en-AU" dirty="0" smtClean="0"/>
            <a:t>Salvation earned by human endeavour</a:t>
          </a:r>
          <a:endParaRPr lang="en-AU" dirty="0"/>
        </a:p>
      </dgm:t>
    </dgm:pt>
    <dgm:pt modelId="{6A1F3FEA-170C-4E15-BA33-191560A48612}" type="parTrans" cxnId="{99F98F25-727B-4F80-836E-EEB8ABAF48E4}">
      <dgm:prSet/>
      <dgm:spPr/>
      <dgm:t>
        <a:bodyPr/>
        <a:lstStyle/>
        <a:p>
          <a:endParaRPr lang="en-AU"/>
        </a:p>
      </dgm:t>
    </dgm:pt>
    <dgm:pt modelId="{BE1699C4-8DB8-4DE6-908A-4CAF29F5EDFE}" type="sibTrans" cxnId="{99F98F25-727B-4F80-836E-EEB8ABAF48E4}">
      <dgm:prSet/>
      <dgm:spPr/>
      <dgm:t>
        <a:bodyPr/>
        <a:lstStyle/>
        <a:p>
          <a:endParaRPr lang="en-AU"/>
        </a:p>
      </dgm:t>
    </dgm:pt>
    <dgm:pt modelId="{710A865A-0CAB-476A-BCFE-445E318C654E}">
      <dgm:prSet phldrT="[Text]"/>
      <dgm:spPr/>
      <dgm:t>
        <a:bodyPr/>
        <a:lstStyle/>
        <a:p>
          <a:r>
            <a:rPr lang="en-AU" dirty="0" smtClean="0"/>
            <a:t>Principle behind ‘blood shed’ not revealed</a:t>
          </a:r>
          <a:endParaRPr lang="en-AU" dirty="0"/>
        </a:p>
      </dgm:t>
    </dgm:pt>
    <dgm:pt modelId="{CDCF9156-8674-4CA6-BB30-5D4DBDEDB00E}" type="parTrans" cxnId="{65B93955-58C8-4E58-93B9-202FC28B60F0}">
      <dgm:prSet/>
      <dgm:spPr/>
    </dgm:pt>
    <dgm:pt modelId="{6D48D613-D703-4CED-808A-5CC9D9B3953F}" type="sibTrans" cxnId="{65B93955-58C8-4E58-93B9-202FC28B60F0}">
      <dgm:prSet/>
      <dgm:spPr/>
    </dgm:pt>
    <dgm:pt modelId="{D15A2051-5CA2-4B5E-A6F7-88ECF0E7B9BD}" type="pres">
      <dgm:prSet presAssocID="{1C241704-AF4E-4679-A236-7E46A41150FB}" presName="outerComposite" presStyleCnt="0">
        <dgm:presLayoutVars>
          <dgm:chMax val="5"/>
          <dgm:dir/>
          <dgm:resizeHandles val="exact"/>
        </dgm:presLayoutVars>
      </dgm:prSet>
      <dgm:spPr/>
    </dgm:pt>
    <dgm:pt modelId="{C75AFBD6-7430-46A0-A793-F7C8DEEE93D4}" type="pres">
      <dgm:prSet presAssocID="{1C241704-AF4E-4679-A236-7E46A41150FB}" presName="dummyMaxCanvas" presStyleCnt="0">
        <dgm:presLayoutVars/>
      </dgm:prSet>
      <dgm:spPr/>
    </dgm:pt>
    <dgm:pt modelId="{371D6603-F874-477A-9426-22652DC25157}" type="pres">
      <dgm:prSet presAssocID="{1C241704-AF4E-4679-A236-7E46A41150FB}" presName="FourNodes_1" presStyleLbl="node1" presStyleIdx="0" presStyleCnt="4">
        <dgm:presLayoutVars>
          <dgm:bulletEnabled val="1"/>
        </dgm:presLayoutVars>
      </dgm:prSet>
      <dgm:spPr/>
    </dgm:pt>
    <dgm:pt modelId="{AACBD2BC-7231-47FB-B105-5FCB0124777E}" type="pres">
      <dgm:prSet presAssocID="{1C241704-AF4E-4679-A236-7E46A41150FB}" presName="FourNodes_2" presStyleLbl="node1" presStyleIdx="1" presStyleCnt="4">
        <dgm:presLayoutVars>
          <dgm:bulletEnabled val="1"/>
        </dgm:presLayoutVars>
      </dgm:prSet>
      <dgm:spPr/>
    </dgm:pt>
    <dgm:pt modelId="{B5365F5E-5E4E-4CA3-8CA3-A11EFA0DDA17}" type="pres">
      <dgm:prSet presAssocID="{1C241704-AF4E-4679-A236-7E46A41150FB}" presName="FourNodes_3" presStyleLbl="node1" presStyleIdx="2" presStyleCnt="4">
        <dgm:presLayoutVars>
          <dgm:bulletEnabled val="1"/>
        </dgm:presLayoutVars>
      </dgm:prSet>
      <dgm:spPr/>
    </dgm:pt>
    <dgm:pt modelId="{E19D4935-2CDD-4558-BC91-81DC525F2A15}" type="pres">
      <dgm:prSet presAssocID="{1C241704-AF4E-4679-A236-7E46A41150FB}" presName="FourNodes_4" presStyleLbl="node1" presStyleIdx="3" presStyleCnt="4">
        <dgm:presLayoutVars>
          <dgm:bulletEnabled val="1"/>
        </dgm:presLayoutVars>
      </dgm:prSet>
      <dgm:spPr/>
    </dgm:pt>
    <dgm:pt modelId="{77AF48A9-DA7B-47D8-8EE3-3ACCD109C9DF}" type="pres">
      <dgm:prSet presAssocID="{1C241704-AF4E-4679-A236-7E46A41150FB}" presName="FourConn_1-2" presStyleLbl="fgAccFollowNode1" presStyleIdx="0" presStyleCnt="3">
        <dgm:presLayoutVars>
          <dgm:bulletEnabled val="1"/>
        </dgm:presLayoutVars>
      </dgm:prSet>
      <dgm:spPr/>
    </dgm:pt>
    <dgm:pt modelId="{FC3BD92F-8500-4C5B-BCEA-6B07B0B40337}" type="pres">
      <dgm:prSet presAssocID="{1C241704-AF4E-4679-A236-7E46A41150FB}" presName="FourConn_2-3" presStyleLbl="fgAccFollowNode1" presStyleIdx="1" presStyleCnt="3">
        <dgm:presLayoutVars>
          <dgm:bulletEnabled val="1"/>
        </dgm:presLayoutVars>
      </dgm:prSet>
      <dgm:spPr/>
    </dgm:pt>
    <dgm:pt modelId="{EDEE1784-96B5-4859-B188-401AF3AD0EE2}" type="pres">
      <dgm:prSet presAssocID="{1C241704-AF4E-4679-A236-7E46A41150FB}" presName="FourConn_3-4" presStyleLbl="fgAccFollowNode1" presStyleIdx="2" presStyleCnt="3">
        <dgm:presLayoutVars>
          <dgm:bulletEnabled val="1"/>
        </dgm:presLayoutVars>
      </dgm:prSet>
      <dgm:spPr/>
    </dgm:pt>
    <dgm:pt modelId="{D34EC474-0DE3-4AB0-9C01-3783F4D82D51}" type="pres">
      <dgm:prSet presAssocID="{1C241704-AF4E-4679-A236-7E46A41150FB}" presName="FourNodes_1_text" presStyleLbl="node1" presStyleIdx="3" presStyleCnt="4">
        <dgm:presLayoutVars>
          <dgm:bulletEnabled val="1"/>
        </dgm:presLayoutVars>
      </dgm:prSet>
      <dgm:spPr/>
    </dgm:pt>
    <dgm:pt modelId="{A31C1AA3-E925-49C9-8CAC-C67A68AA205C}" type="pres">
      <dgm:prSet presAssocID="{1C241704-AF4E-4679-A236-7E46A41150FB}" presName="FourNodes_2_text" presStyleLbl="node1" presStyleIdx="3" presStyleCnt="4">
        <dgm:presLayoutVars>
          <dgm:bulletEnabled val="1"/>
        </dgm:presLayoutVars>
      </dgm:prSet>
      <dgm:spPr/>
    </dgm:pt>
    <dgm:pt modelId="{C26A417A-FAC5-4083-B40B-329F06A5D817}" type="pres">
      <dgm:prSet presAssocID="{1C241704-AF4E-4679-A236-7E46A41150FB}" presName="FourNodes_3_text" presStyleLbl="node1" presStyleIdx="3" presStyleCnt="4">
        <dgm:presLayoutVars>
          <dgm:bulletEnabled val="1"/>
        </dgm:presLayoutVars>
      </dgm:prSet>
      <dgm:spPr/>
    </dgm:pt>
    <dgm:pt modelId="{EB60A45B-14C5-4FF9-A476-D1685C732AC0}" type="pres">
      <dgm:prSet presAssocID="{1C241704-AF4E-4679-A236-7E46A41150FB}" presName="FourNodes_4_text" presStyleLbl="node1" presStyleIdx="3" presStyleCnt="4">
        <dgm:presLayoutVars>
          <dgm:bulletEnabled val="1"/>
        </dgm:presLayoutVars>
      </dgm:prSet>
      <dgm:spPr/>
    </dgm:pt>
  </dgm:ptLst>
  <dgm:cxnLst>
    <dgm:cxn modelId="{A1F1DAA8-22CC-4285-A248-31DEB4D7FA1A}" type="presOf" srcId="{BE1699C4-8DB8-4DE6-908A-4CAF29F5EDFE}" destId="{EDEE1784-96B5-4859-B188-401AF3AD0EE2}" srcOrd="0" destOrd="0" presId="urn:microsoft.com/office/officeart/2005/8/layout/vProcess5"/>
    <dgm:cxn modelId="{6FAB0082-276F-4B74-9300-9C055186FBD8}" srcId="{1C241704-AF4E-4679-A236-7E46A41150FB}" destId="{6E56A4BC-A195-4E56-9B6E-7AC8A12A598A}" srcOrd="1" destOrd="0" parTransId="{03856E1B-B812-4AD1-A09A-5327B4EA034B}" sibTransId="{9C5CE7EF-7793-4A4C-BC92-5CC765F89DBE}"/>
    <dgm:cxn modelId="{450FDA81-A4FF-47AF-A3EA-BF97822A1AC5}" srcId="{1C241704-AF4E-4679-A236-7E46A41150FB}" destId="{279FE5C1-B19E-4367-94BE-9815E380384B}" srcOrd="0" destOrd="0" parTransId="{5D7E6ED7-959C-4D29-9BBC-C710555AB853}" sibTransId="{22B3F77A-E51D-47EE-8FC5-2CC9481F4E4D}"/>
    <dgm:cxn modelId="{457B0EB0-A53A-4465-A188-9BD721FE3413}" type="presOf" srcId="{279FE5C1-B19E-4367-94BE-9815E380384B}" destId="{371D6603-F874-477A-9426-22652DC25157}" srcOrd="0" destOrd="0" presId="urn:microsoft.com/office/officeart/2005/8/layout/vProcess5"/>
    <dgm:cxn modelId="{E650F6A7-6BB1-42E4-93CD-B1E17CB2446B}" type="presOf" srcId="{1C241704-AF4E-4679-A236-7E46A41150FB}" destId="{D15A2051-5CA2-4B5E-A6F7-88ECF0E7B9BD}" srcOrd="0" destOrd="0" presId="urn:microsoft.com/office/officeart/2005/8/layout/vProcess5"/>
    <dgm:cxn modelId="{99F98F25-727B-4F80-836E-EEB8ABAF48E4}" srcId="{1C241704-AF4E-4679-A236-7E46A41150FB}" destId="{9F894A7C-7C1A-422E-A754-DECECFE7E7CA}" srcOrd="2" destOrd="0" parTransId="{6A1F3FEA-170C-4E15-BA33-191560A48612}" sibTransId="{BE1699C4-8DB8-4DE6-908A-4CAF29F5EDFE}"/>
    <dgm:cxn modelId="{BE68DC39-C5FA-4285-A5EF-31A140A2380D}" type="presOf" srcId="{710A865A-0CAB-476A-BCFE-445E318C654E}" destId="{E19D4935-2CDD-4558-BC91-81DC525F2A15}" srcOrd="0" destOrd="0" presId="urn:microsoft.com/office/officeart/2005/8/layout/vProcess5"/>
    <dgm:cxn modelId="{142A9D38-73E0-4A99-9D30-CE926DBA4563}" type="presOf" srcId="{9C5CE7EF-7793-4A4C-BC92-5CC765F89DBE}" destId="{FC3BD92F-8500-4C5B-BCEA-6B07B0B40337}" srcOrd="0" destOrd="0" presId="urn:microsoft.com/office/officeart/2005/8/layout/vProcess5"/>
    <dgm:cxn modelId="{F29D3F94-F501-4D31-9ABF-F9E0B06BD990}" type="presOf" srcId="{710A865A-0CAB-476A-BCFE-445E318C654E}" destId="{EB60A45B-14C5-4FF9-A476-D1685C732AC0}" srcOrd="1" destOrd="0" presId="urn:microsoft.com/office/officeart/2005/8/layout/vProcess5"/>
    <dgm:cxn modelId="{7E721A8E-F649-4D10-852B-8E64C910E3E3}" type="presOf" srcId="{22B3F77A-E51D-47EE-8FC5-2CC9481F4E4D}" destId="{77AF48A9-DA7B-47D8-8EE3-3ACCD109C9DF}" srcOrd="0" destOrd="0" presId="urn:microsoft.com/office/officeart/2005/8/layout/vProcess5"/>
    <dgm:cxn modelId="{DB8258FF-3BC2-47A5-8A0E-73F5D1CC8827}" type="presOf" srcId="{6E56A4BC-A195-4E56-9B6E-7AC8A12A598A}" destId="{A31C1AA3-E925-49C9-8CAC-C67A68AA205C}" srcOrd="1" destOrd="0" presId="urn:microsoft.com/office/officeart/2005/8/layout/vProcess5"/>
    <dgm:cxn modelId="{F74ADE03-1EF2-4240-940D-816A767C2622}" type="presOf" srcId="{6E56A4BC-A195-4E56-9B6E-7AC8A12A598A}" destId="{AACBD2BC-7231-47FB-B105-5FCB0124777E}" srcOrd="0" destOrd="0" presId="urn:microsoft.com/office/officeart/2005/8/layout/vProcess5"/>
    <dgm:cxn modelId="{721AA7E8-864F-4CCB-B136-6AC150EB1A5A}" type="presOf" srcId="{9F894A7C-7C1A-422E-A754-DECECFE7E7CA}" destId="{C26A417A-FAC5-4083-B40B-329F06A5D817}" srcOrd="1" destOrd="0" presId="urn:microsoft.com/office/officeart/2005/8/layout/vProcess5"/>
    <dgm:cxn modelId="{59EA4108-F13F-47B4-94AD-3808C4615058}" type="presOf" srcId="{9F894A7C-7C1A-422E-A754-DECECFE7E7CA}" destId="{B5365F5E-5E4E-4CA3-8CA3-A11EFA0DDA17}" srcOrd="0" destOrd="0" presId="urn:microsoft.com/office/officeart/2005/8/layout/vProcess5"/>
    <dgm:cxn modelId="{CC518EAA-2220-4BBE-BDDD-E7C8FEE0152E}" type="presOf" srcId="{279FE5C1-B19E-4367-94BE-9815E380384B}" destId="{D34EC474-0DE3-4AB0-9C01-3783F4D82D51}" srcOrd="1" destOrd="0" presId="urn:microsoft.com/office/officeart/2005/8/layout/vProcess5"/>
    <dgm:cxn modelId="{65B93955-58C8-4E58-93B9-202FC28B60F0}" srcId="{1C241704-AF4E-4679-A236-7E46A41150FB}" destId="{710A865A-0CAB-476A-BCFE-445E318C654E}" srcOrd="3" destOrd="0" parTransId="{CDCF9156-8674-4CA6-BB30-5D4DBDEDB00E}" sibTransId="{6D48D613-D703-4CED-808A-5CC9D9B3953F}"/>
    <dgm:cxn modelId="{24B2D158-0984-4F05-A424-210B4F59B7EE}" type="presParOf" srcId="{D15A2051-5CA2-4B5E-A6F7-88ECF0E7B9BD}" destId="{C75AFBD6-7430-46A0-A793-F7C8DEEE93D4}" srcOrd="0" destOrd="0" presId="urn:microsoft.com/office/officeart/2005/8/layout/vProcess5"/>
    <dgm:cxn modelId="{1960C2FE-FD95-4860-AEFF-3280B21E176E}" type="presParOf" srcId="{D15A2051-5CA2-4B5E-A6F7-88ECF0E7B9BD}" destId="{371D6603-F874-477A-9426-22652DC25157}" srcOrd="1" destOrd="0" presId="urn:microsoft.com/office/officeart/2005/8/layout/vProcess5"/>
    <dgm:cxn modelId="{8E52CA98-8FD2-43D7-956D-570E36C17187}" type="presParOf" srcId="{D15A2051-5CA2-4B5E-A6F7-88ECF0E7B9BD}" destId="{AACBD2BC-7231-47FB-B105-5FCB0124777E}" srcOrd="2" destOrd="0" presId="urn:microsoft.com/office/officeart/2005/8/layout/vProcess5"/>
    <dgm:cxn modelId="{1F475DED-04FE-46DD-B9A9-379F7DCFA4BC}" type="presParOf" srcId="{D15A2051-5CA2-4B5E-A6F7-88ECF0E7B9BD}" destId="{B5365F5E-5E4E-4CA3-8CA3-A11EFA0DDA17}" srcOrd="3" destOrd="0" presId="urn:microsoft.com/office/officeart/2005/8/layout/vProcess5"/>
    <dgm:cxn modelId="{B88A3A72-8579-4B1D-847A-154E0CAE4DB8}" type="presParOf" srcId="{D15A2051-5CA2-4B5E-A6F7-88ECF0E7B9BD}" destId="{E19D4935-2CDD-4558-BC91-81DC525F2A15}" srcOrd="4" destOrd="0" presId="urn:microsoft.com/office/officeart/2005/8/layout/vProcess5"/>
    <dgm:cxn modelId="{EC29BFCA-DA26-4701-B747-AAC2A1CCF4F0}" type="presParOf" srcId="{D15A2051-5CA2-4B5E-A6F7-88ECF0E7B9BD}" destId="{77AF48A9-DA7B-47D8-8EE3-3ACCD109C9DF}" srcOrd="5" destOrd="0" presId="urn:microsoft.com/office/officeart/2005/8/layout/vProcess5"/>
    <dgm:cxn modelId="{E4DA7C0C-E7F7-40E2-A225-D9CD1B41296F}" type="presParOf" srcId="{D15A2051-5CA2-4B5E-A6F7-88ECF0E7B9BD}" destId="{FC3BD92F-8500-4C5B-BCEA-6B07B0B40337}" srcOrd="6" destOrd="0" presId="urn:microsoft.com/office/officeart/2005/8/layout/vProcess5"/>
    <dgm:cxn modelId="{BC63EDDF-E0E7-4AE0-90CD-55EFACF46AC5}" type="presParOf" srcId="{D15A2051-5CA2-4B5E-A6F7-88ECF0E7B9BD}" destId="{EDEE1784-96B5-4859-B188-401AF3AD0EE2}" srcOrd="7" destOrd="0" presId="urn:microsoft.com/office/officeart/2005/8/layout/vProcess5"/>
    <dgm:cxn modelId="{5A4A80F3-51E0-46D6-8BD3-3292F543D41D}" type="presParOf" srcId="{D15A2051-5CA2-4B5E-A6F7-88ECF0E7B9BD}" destId="{D34EC474-0DE3-4AB0-9C01-3783F4D82D51}" srcOrd="8" destOrd="0" presId="urn:microsoft.com/office/officeart/2005/8/layout/vProcess5"/>
    <dgm:cxn modelId="{D8C1F8A1-3568-4CB3-83BC-D8121D48C5DC}" type="presParOf" srcId="{D15A2051-5CA2-4B5E-A6F7-88ECF0E7B9BD}" destId="{A31C1AA3-E925-49C9-8CAC-C67A68AA205C}" srcOrd="9" destOrd="0" presId="urn:microsoft.com/office/officeart/2005/8/layout/vProcess5"/>
    <dgm:cxn modelId="{F0068538-7868-4D96-82A8-620B736E2AAB}" type="presParOf" srcId="{D15A2051-5CA2-4B5E-A6F7-88ECF0E7B9BD}" destId="{C26A417A-FAC5-4083-B40B-329F06A5D817}" srcOrd="10" destOrd="0" presId="urn:microsoft.com/office/officeart/2005/8/layout/vProcess5"/>
    <dgm:cxn modelId="{D2B448C2-EF64-4704-BE35-AFA87E25B0A1}" type="presParOf" srcId="{D15A2051-5CA2-4B5E-A6F7-88ECF0E7B9BD}" destId="{EB60A45B-14C5-4FF9-A476-D1685C732AC0}"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1D70F3-014C-4C1C-A7A8-023F116F8501}"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AU"/>
        </a:p>
      </dgm:t>
    </dgm:pt>
    <dgm:pt modelId="{ED68863B-6DB4-4712-B23E-9CDF663057D4}">
      <dgm:prSet phldrT="[Text]"/>
      <dgm:spPr/>
      <dgm:t>
        <a:bodyPr/>
        <a:lstStyle/>
        <a:p>
          <a:r>
            <a:rPr lang="en-AU" dirty="0" smtClean="0"/>
            <a:t>The lamb had to die</a:t>
          </a:r>
          <a:endParaRPr lang="en-AU" dirty="0"/>
        </a:p>
      </dgm:t>
    </dgm:pt>
    <dgm:pt modelId="{81EF104E-E7AB-4699-962D-EE822F3BCF60}" type="parTrans" cxnId="{5AC32D45-98F5-4C3D-B126-6C2BE49C61E0}">
      <dgm:prSet/>
      <dgm:spPr/>
      <dgm:t>
        <a:bodyPr/>
        <a:lstStyle/>
        <a:p>
          <a:endParaRPr lang="en-AU"/>
        </a:p>
      </dgm:t>
    </dgm:pt>
    <dgm:pt modelId="{C420E038-3998-42B3-AF1C-C15BD7DEBDBE}" type="sibTrans" cxnId="{5AC32D45-98F5-4C3D-B126-6C2BE49C61E0}">
      <dgm:prSet/>
      <dgm:spPr/>
      <dgm:t>
        <a:bodyPr/>
        <a:lstStyle/>
        <a:p>
          <a:endParaRPr lang="en-AU"/>
        </a:p>
      </dgm:t>
    </dgm:pt>
    <dgm:pt modelId="{D28B1086-DD48-40A8-867B-05CC2A12021D}">
      <dgm:prSet phldrT="[Text]"/>
      <dgm:spPr/>
      <dgm:t>
        <a:bodyPr/>
        <a:lstStyle/>
        <a:p>
          <a:r>
            <a:rPr lang="en-AU" dirty="0" smtClean="0"/>
            <a:t>Adam &amp; Eve identify with lamb – they ‘die’</a:t>
          </a:r>
          <a:endParaRPr lang="en-AU" dirty="0"/>
        </a:p>
      </dgm:t>
    </dgm:pt>
    <dgm:pt modelId="{E03F2B15-B09C-447B-AA25-49F07E347B26}" type="parTrans" cxnId="{F8C572A5-280D-4EAC-B5D1-ACCFB2B9755C}">
      <dgm:prSet/>
      <dgm:spPr/>
      <dgm:t>
        <a:bodyPr/>
        <a:lstStyle/>
        <a:p>
          <a:endParaRPr lang="en-AU"/>
        </a:p>
      </dgm:t>
    </dgm:pt>
    <dgm:pt modelId="{75036D1A-3237-4F91-9335-884E33A969BF}" type="sibTrans" cxnId="{F8C572A5-280D-4EAC-B5D1-ACCFB2B9755C}">
      <dgm:prSet/>
      <dgm:spPr/>
      <dgm:t>
        <a:bodyPr/>
        <a:lstStyle/>
        <a:p>
          <a:endParaRPr lang="en-AU"/>
        </a:p>
      </dgm:t>
    </dgm:pt>
    <dgm:pt modelId="{0BE1B769-72B8-4FDC-8A86-B126A72F6CD8}">
      <dgm:prSet phldrT="[Text]"/>
      <dgm:spPr/>
      <dgm:t>
        <a:bodyPr/>
        <a:lstStyle/>
        <a:p>
          <a:r>
            <a:rPr lang="en-AU" dirty="0" smtClean="0"/>
            <a:t>Adam &amp; Eve remain alive – they are ‘resurrected’</a:t>
          </a:r>
          <a:endParaRPr lang="en-AU" dirty="0"/>
        </a:p>
      </dgm:t>
    </dgm:pt>
    <dgm:pt modelId="{34C49D72-14D1-4F43-94B1-5008572E7EB8}" type="parTrans" cxnId="{51F6ED97-1507-4951-B767-3617E3EAD38B}">
      <dgm:prSet/>
      <dgm:spPr/>
      <dgm:t>
        <a:bodyPr/>
        <a:lstStyle/>
        <a:p>
          <a:endParaRPr lang="en-AU"/>
        </a:p>
      </dgm:t>
    </dgm:pt>
    <dgm:pt modelId="{D97C5157-0204-49E8-880D-9FF66D95ACDC}" type="sibTrans" cxnId="{51F6ED97-1507-4951-B767-3617E3EAD38B}">
      <dgm:prSet/>
      <dgm:spPr/>
      <dgm:t>
        <a:bodyPr/>
        <a:lstStyle/>
        <a:p>
          <a:endParaRPr lang="en-AU"/>
        </a:p>
      </dgm:t>
    </dgm:pt>
    <dgm:pt modelId="{0A36FA69-CD98-4E22-8935-E1E56C124AEF}">
      <dgm:prSet phldrT="[Text]"/>
      <dgm:spPr/>
      <dgm:t>
        <a:bodyPr/>
        <a:lstStyle/>
        <a:p>
          <a:r>
            <a:rPr lang="en-AU" dirty="0" smtClean="0"/>
            <a:t>Dressed in skins, Adam &amp; Eve look like sacrificed lambs</a:t>
          </a:r>
          <a:endParaRPr lang="en-AU" dirty="0"/>
        </a:p>
      </dgm:t>
    </dgm:pt>
    <dgm:pt modelId="{80A6BE3F-1972-4E91-9DAB-C1ABFE2951FE}" type="parTrans" cxnId="{259C3FFD-A176-4B88-BD37-5EFE4440D091}">
      <dgm:prSet/>
      <dgm:spPr/>
    </dgm:pt>
    <dgm:pt modelId="{01C0445A-2908-468F-A96A-F68D559CFA17}" type="sibTrans" cxnId="{259C3FFD-A176-4B88-BD37-5EFE4440D091}">
      <dgm:prSet/>
      <dgm:spPr/>
      <dgm:t>
        <a:bodyPr/>
        <a:lstStyle/>
        <a:p>
          <a:endParaRPr lang="en-AU"/>
        </a:p>
      </dgm:t>
    </dgm:pt>
    <dgm:pt modelId="{848D8DAF-21CC-409F-9045-97695F716C44}">
      <dgm:prSet phldrT="[Text]"/>
      <dgm:spPr/>
      <dgm:t>
        <a:bodyPr/>
        <a:lstStyle/>
        <a:p>
          <a:r>
            <a:rPr lang="en-AU" dirty="0" smtClean="0"/>
            <a:t>God did all the work</a:t>
          </a:r>
          <a:endParaRPr lang="en-AU" dirty="0"/>
        </a:p>
      </dgm:t>
    </dgm:pt>
    <dgm:pt modelId="{977091D6-16C8-459E-9AA4-B0ACF0A5372C}" type="parTrans" cxnId="{AFCFE996-82DF-4735-A8EC-F7926146966F}">
      <dgm:prSet/>
      <dgm:spPr/>
    </dgm:pt>
    <dgm:pt modelId="{1ED4C1BD-27B8-4B4A-9130-89E1DAD6A72C}" type="sibTrans" cxnId="{AFCFE996-82DF-4735-A8EC-F7926146966F}">
      <dgm:prSet/>
      <dgm:spPr/>
    </dgm:pt>
    <dgm:pt modelId="{5D20B561-5335-44E0-8B66-C96DD2D758F2}" type="pres">
      <dgm:prSet presAssocID="{E71D70F3-014C-4C1C-A7A8-023F116F8501}" presName="outerComposite" presStyleCnt="0">
        <dgm:presLayoutVars>
          <dgm:chMax val="5"/>
          <dgm:dir/>
          <dgm:resizeHandles val="exact"/>
        </dgm:presLayoutVars>
      </dgm:prSet>
      <dgm:spPr/>
    </dgm:pt>
    <dgm:pt modelId="{49528338-8AEA-44B0-932D-CE6C5FAF3202}" type="pres">
      <dgm:prSet presAssocID="{E71D70F3-014C-4C1C-A7A8-023F116F8501}" presName="dummyMaxCanvas" presStyleCnt="0">
        <dgm:presLayoutVars/>
      </dgm:prSet>
      <dgm:spPr/>
    </dgm:pt>
    <dgm:pt modelId="{E8EEE2DC-2B5D-49C0-8EEA-98FF1937EC5C}" type="pres">
      <dgm:prSet presAssocID="{E71D70F3-014C-4C1C-A7A8-023F116F8501}" presName="FiveNodes_1" presStyleLbl="node1" presStyleIdx="0" presStyleCnt="5">
        <dgm:presLayoutVars>
          <dgm:bulletEnabled val="1"/>
        </dgm:presLayoutVars>
      </dgm:prSet>
      <dgm:spPr/>
    </dgm:pt>
    <dgm:pt modelId="{C1E7711C-3731-4670-B897-A69168CDAAF3}" type="pres">
      <dgm:prSet presAssocID="{E71D70F3-014C-4C1C-A7A8-023F116F8501}" presName="FiveNodes_2" presStyleLbl="node1" presStyleIdx="1" presStyleCnt="5">
        <dgm:presLayoutVars>
          <dgm:bulletEnabled val="1"/>
        </dgm:presLayoutVars>
      </dgm:prSet>
      <dgm:spPr/>
      <dgm:t>
        <a:bodyPr/>
        <a:lstStyle/>
        <a:p>
          <a:endParaRPr lang="en-AU"/>
        </a:p>
      </dgm:t>
    </dgm:pt>
    <dgm:pt modelId="{EBA90A93-5443-4DDA-811A-C87BD0C98368}" type="pres">
      <dgm:prSet presAssocID="{E71D70F3-014C-4C1C-A7A8-023F116F8501}" presName="FiveNodes_3" presStyleLbl="node1" presStyleIdx="2" presStyleCnt="5">
        <dgm:presLayoutVars>
          <dgm:bulletEnabled val="1"/>
        </dgm:presLayoutVars>
      </dgm:prSet>
      <dgm:spPr/>
    </dgm:pt>
    <dgm:pt modelId="{E563B2B0-658C-4331-B22F-2BA1FBFEC6F1}" type="pres">
      <dgm:prSet presAssocID="{E71D70F3-014C-4C1C-A7A8-023F116F8501}" presName="FiveNodes_4" presStyleLbl="node1" presStyleIdx="3" presStyleCnt="5">
        <dgm:presLayoutVars>
          <dgm:bulletEnabled val="1"/>
        </dgm:presLayoutVars>
      </dgm:prSet>
      <dgm:spPr/>
    </dgm:pt>
    <dgm:pt modelId="{1F59A312-B16E-458A-9416-74F60F874B1D}" type="pres">
      <dgm:prSet presAssocID="{E71D70F3-014C-4C1C-A7A8-023F116F8501}" presName="FiveNodes_5" presStyleLbl="node1" presStyleIdx="4" presStyleCnt="5">
        <dgm:presLayoutVars>
          <dgm:bulletEnabled val="1"/>
        </dgm:presLayoutVars>
      </dgm:prSet>
      <dgm:spPr/>
      <dgm:t>
        <a:bodyPr/>
        <a:lstStyle/>
        <a:p>
          <a:endParaRPr lang="en-AU"/>
        </a:p>
      </dgm:t>
    </dgm:pt>
    <dgm:pt modelId="{891EDEF8-35E4-4B21-9894-1E250C506199}" type="pres">
      <dgm:prSet presAssocID="{E71D70F3-014C-4C1C-A7A8-023F116F8501}" presName="FiveConn_1-2" presStyleLbl="fgAccFollowNode1" presStyleIdx="0" presStyleCnt="4">
        <dgm:presLayoutVars>
          <dgm:bulletEnabled val="1"/>
        </dgm:presLayoutVars>
      </dgm:prSet>
      <dgm:spPr/>
    </dgm:pt>
    <dgm:pt modelId="{D8B1CDF4-255B-491F-8767-14703C5307DB}" type="pres">
      <dgm:prSet presAssocID="{E71D70F3-014C-4C1C-A7A8-023F116F8501}" presName="FiveConn_2-3" presStyleLbl="fgAccFollowNode1" presStyleIdx="1" presStyleCnt="4">
        <dgm:presLayoutVars>
          <dgm:bulletEnabled val="1"/>
        </dgm:presLayoutVars>
      </dgm:prSet>
      <dgm:spPr/>
    </dgm:pt>
    <dgm:pt modelId="{6793FA3D-2F34-4D9E-9104-1ADE1F27767E}" type="pres">
      <dgm:prSet presAssocID="{E71D70F3-014C-4C1C-A7A8-023F116F8501}" presName="FiveConn_3-4" presStyleLbl="fgAccFollowNode1" presStyleIdx="2" presStyleCnt="4">
        <dgm:presLayoutVars>
          <dgm:bulletEnabled val="1"/>
        </dgm:presLayoutVars>
      </dgm:prSet>
      <dgm:spPr/>
    </dgm:pt>
    <dgm:pt modelId="{11782A39-1C4E-45DC-A3EC-6A7814AED1CD}" type="pres">
      <dgm:prSet presAssocID="{E71D70F3-014C-4C1C-A7A8-023F116F8501}" presName="FiveConn_4-5" presStyleLbl="fgAccFollowNode1" presStyleIdx="3" presStyleCnt="4">
        <dgm:presLayoutVars>
          <dgm:bulletEnabled val="1"/>
        </dgm:presLayoutVars>
      </dgm:prSet>
      <dgm:spPr/>
    </dgm:pt>
    <dgm:pt modelId="{AF0C1898-D0E8-4C5C-83E4-8B0C2AA565D0}" type="pres">
      <dgm:prSet presAssocID="{E71D70F3-014C-4C1C-A7A8-023F116F8501}" presName="FiveNodes_1_text" presStyleLbl="node1" presStyleIdx="4" presStyleCnt="5">
        <dgm:presLayoutVars>
          <dgm:bulletEnabled val="1"/>
        </dgm:presLayoutVars>
      </dgm:prSet>
      <dgm:spPr/>
    </dgm:pt>
    <dgm:pt modelId="{2D67B6AA-9FA8-4107-8CE1-5EE3049E43D3}" type="pres">
      <dgm:prSet presAssocID="{E71D70F3-014C-4C1C-A7A8-023F116F8501}" presName="FiveNodes_2_text" presStyleLbl="node1" presStyleIdx="4" presStyleCnt="5">
        <dgm:presLayoutVars>
          <dgm:bulletEnabled val="1"/>
        </dgm:presLayoutVars>
      </dgm:prSet>
      <dgm:spPr/>
      <dgm:t>
        <a:bodyPr/>
        <a:lstStyle/>
        <a:p>
          <a:endParaRPr lang="en-AU"/>
        </a:p>
      </dgm:t>
    </dgm:pt>
    <dgm:pt modelId="{09095CCB-9F09-4999-B1F5-BB01665D3AF0}" type="pres">
      <dgm:prSet presAssocID="{E71D70F3-014C-4C1C-A7A8-023F116F8501}" presName="FiveNodes_3_text" presStyleLbl="node1" presStyleIdx="4" presStyleCnt="5">
        <dgm:presLayoutVars>
          <dgm:bulletEnabled val="1"/>
        </dgm:presLayoutVars>
      </dgm:prSet>
      <dgm:spPr/>
    </dgm:pt>
    <dgm:pt modelId="{17646E11-0114-435D-A32D-792D73A21EA1}" type="pres">
      <dgm:prSet presAssocID="{E71D70F3-014C-4C1C-A7A8-023F116F8501}" presName="FiveNodes_4_text" presStyleLbl="node1" presStyleIdx="4" presStyleCnt="5">
        <dgm:presLayoutVars>
          <dgm:bulletEnabled val="1"/>
        </dgm:presLayoutVars>
      </dgm:prSet>
      <dgm:spPr/>
    </dgm:pt>
    <dgm:pt modelId="{14746A36-CC3A-46C6-B214-FC699D8FADA6}" type="pres">
      <dgm:prSet presAssocID="{E71D70F3-014C-4C1C-A7A8-023F116F8501}" presName="FiveNodes_5_text" presStyleLbl="node1" presStyleIdx="4" presStyleCnt="5">
        <dgm:presLayoutVars>
          <dgm:bulletEnabled val="1"/>
        </dgm:presLayoutVars>
      </dgm:prSet>
      <dgm:spPr/>
      <dgm:t>
        <a:bodyPr/>
        <a:lstStyle/>
        <a:p>
          <a:endParaRPr lang="en-AU"/>
        </a:p>
      </dgm:t>
    </dgm:pt>
  </dgm:ptLst>
  <dgm:cxnLst>
    <dgm:cxn modelId="{48C37FF3-6D48-44E2-BAD2-35FE50809658}" type="presOf" srcId="{C420E038-3998-42B3-AF1C-C15BD7DEBDBE}" destId="{891EDEF8-35E4-4B21-9894-1E250C506199}" srcOrd="0" destOrd="0" presId="urn:microsoft.com/office/officeart/2005/8/layout/vProcess5"/>
    <dgm:cxn modelId="{32EE501B-A2A0-41FC-AC07-83DF6B579CCA}" type="presOf" srcId="{ED68863B-6DB4-4712-B23E-9CDF663057D4}" destId="{E8EEE2DC-2B5D-49C0-8EEA-98FF1937EC5C}" srcOrd="0" destOrd="0" presId="urn:microsoft.com/office/officeart/2005/8/layout/vProcess5"/>
    <dgm:cxn modelId="{2FAE6AE1-27C1-47AC-9AD2-64F9BFCF19FE}" type="presOf" srcId="{D28B1086-DD48-40A8-867B-05CC2A12021D}" destId="{C1E7711C-3731-4670-B897-A69168CDAAF3}" srcOrd="0" destOrd="0" presId="urn:microsoft.com/office/officeart/2005/8/layout/vProcess5"/>
    <dgm:cxn modelId="{DD23E89C-2FF0-4BED-BFB8-E8E2EAAC9D34}" type="presOf" srcId="{D28B1086-DD48-40A8-867B-05CC2A12021D}" destId="{2D67B6AA-9FA8-4107-8CE1-5EE3049E43D3}" srcOrd="1" destOrd="0" presId="urn:microsoft.com/office/officeart/2005/8/layout/vProcess5"/>
    <dgm:cxn modelId="{EDFBBE99-181F-44DB-848C-6090C22DE3F5}" type="presOf" srcId="{D97C5157-0204-49E8-880D-9FF66D95ACDC}" destId="{6793FA3D-2F34-4D9E-9104-1ADE1F27767E}" srcOrd="0" destOrd="0" presId="urn:microsoft.com/office/officeart/2005/8/layout/vProcess5"/>
    <dgm:cxn modelId="{EA93418A-E992-4C7B-8CC4-63362BC89431}" type="presOf" srcId="{0BE1B769-72B8-4FDC-8A86-B126A72F6CD8}" destId="{EBA90A93-5443-4DDA-811A-C87BD0C98368}" srcOrd="0" destOrd="0" presId="urn:microsoft.com/office/officeart/2005/8/layout/vProcess5"/>
    <dgm:cxn modelId="{F8C572A5-280D-4EAC-B5D1-ACCFB2B9755C}" srcId="{E71D70F3-014C-4C1C-A7A8-023F116F8501}" destId="{D28B1086-DD48-40A8-867B-05CC2A12021D}" srcOrd="1" destOrd="0" parTransId="{E03F2B15-B09C-447B-AA25-49F07E347B26}" sibTransId="{75036D1A-3237-4F91-9335-884E33A969BF}"/>
    <dgm:cxn modelId="{A31C42C2-BE87-40FE-9E2B-38DFEB8E7F77}" type="presOf" srcId="{848D8DAF-21CC-409F-9045-97695F716C44}" destId="{1F59A312-B16E-458A-9416-74F60F874B1D}" srcOrd="0" destOrd="0" presId="urn:microsoft.com/office/officeart/2005/8/layout/vProcess5"/>
    <dgm:cxn modelId="{6F5457DC-FB1F-4E19-8812-1535DCB70E82}" type="presOf" srcId="{848D8DAF-21CC-409F-9045-97695F716C44}" destId="{14746A36-CC3A-46C6-B214-FC699D8FADA6}" srcOrd="1" destOrd="0" presId="urn:microsoft.com/office/officeart/2005/8/layout/vProcess5"/>
    <dgm:cxn modelId="{51F6ED97-1507-4951-B767-3617E3EAD38B}" srcId="{E71D70F3-014C-4C1C-A7A8-023F116F8501}" destId="{0BE1B769-72B8-4FDC-8A86-B126A72F6CD8}" srcOrd="2" destOrd="0" parTransId="{34C49D72-14D1-4F43-94B1-5008572E7EB8}" sibTransId="{D97C5157-0204-49E8-880D-9FF66D95ACDC}"/>
    <dgm:cxn modelId="{993889B3-1D95-4BC2-814F-8420B9FCAD8A}" type="presOf" srcId="{0BE1B769-72B8-4FDC-8A86-B126A72F6CD8}" destId="{09095CCB-9F09-4999-B1F5-BB01665D3AF0}" srcOrd="1" destOrd="0" presId="urn:microsoft.com/office/officeart/2005/8/layout/vProcess5"/>
    <dgm:cxn modelId="{BDE282AA-36A7-42A9-A22B-ADBB2C85D2F1}" type="presOf" srcId="{0A36FA69-CD98-4E22-8935-E1E56C124AEF}" destId="{17646E11-0114-435D-A32D-792D73A21EA1}" srcOrd="1" destOrd="0" presId="urn:microsoft.com/office/officeart/2005/8/layout/vProcess5"/>
    <dgm:cxn modelId="{E28ABB4F-C14F-45BB-A4D3-F0AD3B3E2DFD}" type="presOf" srcId="{E71D70F3-014C-4C1C-A7A8-023F116F8501}" destId="{5D20B561-5335-44E0-8B66-C96DD2D758F2}" srcOrd="0" destOrd="0" presId="urn:microsoft.com/office/officeart/2005/8/layout/vProcess5"/>
    <dgm:cxn modelId="{259C3FFD-A176-4B88-BD37-5EFE4440D091}" srcId="{E71D70F3-014C-4C1C-A7A8-023F116F8501}" destId="{0A36FA69-CD98-4E22-8935-E1E56C124AEF}" srcOrd="3" destOrd="0" parTransId="{80A6BE3F-1972-4E91-9DAB-C1ABFE2951FE}" sibTransId="{01C0445A-2908-468F-A96A-F68D559CFA17}"/>
    <dgm:cxn modelId="{840F3C64-61D1-4860-8D64-381BDE430F9E}" type="presOf" srcId="{ED68863B-6DB4-4712-B23E-9CDF663057D4}" destId="{AF0C1898-D0E8-4C5C-83E4-8B0C2AA565D0}" srcOrd="1" destOrd="0" presId="urn:microsoft.com/office/officeart/2005/8/layout/vProcess5"/>
    <dgm:cxn modelId="{CA0A3BAF-2911-4B38-AA6A-9854FACB6E7D}" type="presOf" srcId="{01C0445A-2908-468F-A96A-F68D559CFA17}" destId="{11782A39-1C4E-45DC-A3EC-6A7814AED1CD}" srcOrd="0" destOrd="0" presId="urn:microsoft.com/office/officeart/2005/8/layout/vProcess5"/>
    <dgm:cxn modelId="{73190D9C-5BA6-4D25-BE20-7D90B5314139}" type="presOf" srcId="{75036D1A-3237-4F91-9335-884E33A969BF}" destId="{D8B1CDF4-255B-491F-8767-14703C5307DB}" srcOrd="0" destOrd="0" presId="urn:microsoft.com/office/officeart/2005/8/layout/vProcess5"/>
    <dgm:cxn modelId="{47D05B50-5542-43A2-BBE9-B7AB06EE4052}" type="presOf" srcId="{0A36FA69-CD98-4E22-8935-E1E56C124AEF}" destId="{E563B2B0-658C-4331-B22F-2BA1FBFEC6F1}" srcOrd="0" destOrd="0" presId="urn:microsoft.com/office/officeart/2005/8/layout/vProcess5"/>
    <dgm:cxn modelId="{5AC32D45-98F5-4C3D-B126-6C2BE49C61E0}" srcId="{E71D70F3-014C-4C1C-A7A8-023F116F8501}" destId="{ED68863B-6DB4-4712-B23E-9CDF663057D4}" srcOrd="0" destOrd="0" parTransId="{81EF104E-E7AB-4699-962D-EE822F3BCF60}" sibTransId="{C420E038-3998-42B3-AF1C-C15BD7DEBDBE}"/>
    <dgm:cxn modelId="{AFCFE996-82DF-4735-A8EC-F7926146966F}" srcId="{E71D70F3-014C-4C1C-A7A8-023F116F8501}" destId="{848D8DAF-21CC-409F-9045-97695F716C44}" srcOrd="4" destOrd="0" parTransId="{977091D6-16C8-459E-9AA4-B0ACF0A5372C}" sibTransId="{1ED4C1BD-27B8-4B4A-9130-89E1DAD6A72C}"/>
    <dgm:cxn modelId="{06FAFE02-6648-4E8D-888C-DCE53A9906C1}" type="presParOf" srcId="{5D20B561-5335-44E0-8B66-C96DD2D758F2}" destId="{49528338-8AEA-44B0-932D-CE6C5FAF3202}" srcOrd="0" destOrd="0" presId="urn:microsoft.com/office/officeart/2005/8/layout/vProcess5"/>
    <dgm:cxn modelId="{1E64DAFC-C361-48EA-85BB-97DB6EB17253}" type="presParOf" srcId="{5D20B561-5335-44E0-8B66-C96DD2D758F2}" destId="{E8EEE2DC-2B5D-49C0-8EEA-98FF1937EC5C}" srcOrd="1" destOrd="0" presId="urn:microsoft.com/office/officeart/2005/8/layout/vProcess5"/>
    <dgm:cxn modelId="{B29C87EB-D3AD-4F26-BF22-EDBD8815476F}" type="presParOf" srcId="{5D20B561-5335-44E0-8B66-C96DD2D758F2}" destId="{C1E7711C-3731-4670-B897-A69168CDAAF3}" srcOrd="2" destOrd="0" presId="urn:microsoft.com/office/officeart/2005/8/layout/vProcess5"/>
    <dgm:cxn modelId="{754267F1-F802-4302-9D76-6B9F23C7FDBD}" type="presParOf" srcId="{5D20B561-5335-44E0-8B66-C96DD2D758F2}" destId="{EBA90A93-5443-4DDA-811A-C87BD0C98368}" srcOrd="3" destOrd="0" presId="urn:microsoft.com/office/officeart/2005/8/layout/vProcess5"/>
    <dgm:cxn modelId="{C0724434-5DD5-4ED3-8993-2B2C6789E993}" type="presParOf" srcId="{5D20B561-5335-44E0-8B66-C96DD2D758F2}" destId="{E563B2B0-658C-4331-B22F-2BA1FBFEC6F1}" srcOrd="4" destOrd="0" presId="urn:microsoft.com/office/officeart/2005/8/layout/vProcess5"/>
    <dgm:cxn modelId="{691C0371-AAAD-482A-AC6A-536DC74F99BB}" type="presParOf" srcId="{5D20B561-5335-44E0-8B66-C96DD2D758F2}" destId="{1F59A312-B16E-458A-9416-74F60F874B1D}" srcOrd="5" destOrd="0" presId="urn:microsoft.com/office/officeart/2005/8/layout/vProcess5"/>
    <dgm:cxn modelId="{5FC6708E-AF0A-477E-B767-CBA77BC2E681}" type="presParOf" srcId="{5D20B561-5335-44E0-8B66-C96DD2D758F2}" destId="{891EDEF8-35E4-4B21-9894-1E250C506199}" srcOrd="6" destOrd="0" presId="urn:microsoft.com/office/officeart/2005/8/layout/vProcess5"/>
    <dgm:cxn modelId="{0AD8955A-1E2E-4B66-BD36-85DEF095F595}" type="presParOf" srcId="{5D20B561-5335-44E0-8B66-C96DD2D758F2}" destId="{D8B1CDF4-255B-491F-8767-14703C5307DB}" srcOrd="7" destOrd="0" presId="urn:microsoft.com/office/officeart/2005/8/layout/vProcess5"/>
    <dgm:cxn modelId="{2A28E4AF-770D-472A-B7E7-0DBE0648EB04}" type="presParOf" srcId="{5D20B561-5335-44E0-8B66-C96DD2D758F2}" destId="{6793FA3D-2F34-4D9E-9104-1ADE1F27767E}" srcOrd="8" destOrd="0" presId="urn:microsoft.com/office/officeart/2005/8/layout/vProcess5"/>
    <dgm:cxn modelId="{4BC32E38-1FEE-435A-8732-4140D3BE468F}" type="presParOf" srcId="{5D20B561-5335-44E0-8B66-C96DD2D758F2}" destId="{11782A39-1C4E-45DC-A3EC-6A7814AED1CD}" srcOrd="9" destOrd="0" presId="urn:microsoft.com/office/officeart/2005/8/layout/vProcess5"/>
    <dgm:cxn modelId="{38E1C22F-3B43-40A2-AC2E-6B9CCA7A05FC}" type="presParOf" srcId="{5D20B561-5335-44E0-8B66-C96DD2D758F2}" destId="{AF0C1898-D0E8-4C5C-83E4-8B0C2AA565D0}" srcOrd="10" destOrd="0" presId="urn:microsoft.com/office/officeart/2005/8/layout/vProcess5"/>
    <dgm:cxn modelId="{43F12F2D-15B3-4C18-9525-5FB25163ED68}" type="presParOf" srcId="{5D20B561-5335-44E0-8B66-C96DD2D758F2}" destId="{2D67B6AA-9FA8-4107-8CE1-5EE3049E43D3}" srcOrd="11" destOrd="0" presId="urn:microsoft.com/office/officeart/2005/8/layout/vProcess5"/>
    <dgm:cxn modelId="{39416A2E-D2E2-4F7E-A535-A7C85DEE839A}" type="presParOf" srcId="{5D20B561-5335-44E0-8B66-C96DD2D758F2}" destId="{09095CCB-9F09-4999-B1F5-BB01665D3AF0}" srcOrd="12" destOrd="0" presId="urn:microsoft.com/office/officeart/2005/8/layout/vProcess5"/>
    <dgm:cxn modelId="{4EBA17E7-20C9-499E-B6CC-A4036450C71A}" type="presParOf" srcId="{5D20B561-5335-44E0-8B66-C96DD2D758F2}" destId="{17646E11-0114-435D-A32D-792D73A21EA1}" srcOrd="13" destOrd="0" presId="urn:microsoft.com/office/officeart/2005/8/layout/vProcess5"/>
    <dgm:cxn modelId="{6FDF4840-2FC4-48BF-BA9B-29DE0D6AA6F1}" type="presParOf" srcId="{5D20B561-5335-44E0-8B66-C96DD2D758F2}" destId="{14746A36-CC3A-46C6-B214-FC699D8FADA6}"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1D6603-F874-477A-9426-22652DC25157}">
      <dsp:nvSpPr>
        <dsp:cNvPr id="0" name=""/>
        <dsp:cNvSpPr/>
      </dsp:nvSpPr>
      <dsp:spPr>
        <a:xfrm>
          <a:off x="0" y="0"/>
          <a:ext cx="6725920" cy="9695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AU" sz="2700" kern="1200" dirty="0" smtClean="0"/>
            <a:t>Created by Adam &amp; Eve</a:t>
          </a:r>
          <a:endParaRPr lang="en-AU" sz="2700" kern="1200" dirty="0"/>
        </a:p>
      </dsp:txBody>
      <dsp:txXfrm>
        <a:off x="28396" y="28396"/>
        <a:ext cx="5597810" cy="912726"/>
      </dsp:txXfrm>
    </dsp:sp>
    <dsp:sp modelId="{AACBD2BC-7231-47FB-B105-5FCB0124777E}">
      <dsp:nvSpPr>
        <dsp:cNvPr id="0" name=""/>
        <dsp:cNvSpPr/>
      </dsp:nvSpPr>
      <dsp:spPr>
        <a:xfrm>
          <a:off x="563295" y="1145794"/>
          <a:ext cx="6725920" cy="9695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AU" sz="2700" kern="1200" dirty="0" smtClean="0"/>
            <a:t>Salvation based on human principles</a:t>
          </a:r>
          <a:endParaRPr lang="en-AU" sz="2700" kern="1200" dirty="0"/>
        </a:p>
      </dsp:txBody>
      <dsp:txXfrm>
        <a:off x="591691" y="1174190"/>
        <a:ext cx="5475645" cy="912726"/>
      </dsp:txXfrm>
    </dsp:sp>
    <dsp:sp modelId="{B5365F5E-5E4E-4CA3-8CA3-A11EFA0DDA17}">
      <dsp:nvSpPr>
        <dsp:cNvPr id="0" name=""/>
        <dsp:cNvSpPr/>
      </dsp:nvSpPr>
      <dsp:spPr>
        <a:xfrm>
          <a:off x="1118184" y="2291588"/>
          <a:ext cx="6725920" cy="9695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AU" sz="2700" kern="1200" dirty="0" smtClean="0"/>
            <a:t>Salvation earned by human endeavour</a:t>
          </a:r>
          <a:endParaRPr lang="en-AU" sz="2700" kern="1200" dirty="0"/>
        </a:p>
      </dsp:txBody>
      <dsp:txXfrm>
        <a:off x="1146580" y="2319984"/>
        <a:ext cx="5484052" cy="912726"/>
      </dsp:txXfrm>
    </dsp:sp>
    <dsp:sp modelId="{E19D4935-2CDD-4558-BC91-81DC525F2A15}">
      <dsp:nvSpPr>
        <dsp:cNvPr id="0" name=""/>
        <dsp:cNvSpPr/>
      </dsp:nvSpPr>
      <dsp:spPr>
        <a:xfrm>
          <a:off x="1681480" y="3437382"/>
          <a:ext cx="6725920" cy="96951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AU" sz="2700" kern="1200" dirty="0" smtClean="0"/>
            <a:t>Principle behind ‘blood shed’ not revealed</a:t>
          </a:r>
          <a:endParaRPr lang="en-AU" sz="2700" kern="1200" dirty="0"/>
        </a:p>
      </dsp:txBody>
      <dsp:txXfrm>
        <a:off x="1709876" y="3465778"/>
        <a:ext cx="5475645" cy="912726"/>
      </dsp:txXfrm>
    </dsp:sp>
    <dsp:sp modelId="{77AF48A9-DA7B-47D8-8EE3-3ACCD109C9DF}">
      <dsp:nvSpPr>
        <dsp:cNvPr id="0" name=""/>
        <dsp:cNvSpPr/>
      </dsp:nvSpPr>
      <dsp:spPr>
        <a:xfrm>
          <a:off x="6095733" y="742562"/>
          <a:ext cx="630186" cy="63018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AU" sz="3000" kern="1200"/>
        </a:p>
      </dsp:txBody>
      <dsp:txXfrm>
        <a:off x="6237525" y="742562"/>
        <a:ext cx="346602" cy="474215"/>
      </dsp:txXfrm>
    </dsp:sp>
    <dsp:sp modelId="{FC3BD92F-8500-4C5B-BCEA-6B07B0B40337}">
      <dsp:nvSpPr>
        <dsp:cNvPr id="0" name=""/>
        <dsp:cNvSpPr/>
      </dsp:nvSpPr>
      <dsp:spPr>
        <a:xfrm>
          <a:off x="6659029" y="1888356"/>
          <a:ext cx="630186" cy="63018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AU" sz="3000" kern="1200"/>
        </a:p>
      </dsp:txBody>
      <dsp:txXfrm>
        <a:off x="6800821" y="1888356"/>
        <a:ext cx="346602" cy="474215"/>
      </dsp:txXfrm>
    </dsp:sp>
    <dsp:sp modelId="{EDEE1784-96B5-4859-B188-401AF3AD0EE2}">
      <dsp:nvSpPr>
        <dsp:cNvPr id="0" name=""/>
        <dsp:cNvSpPr/>
      </dsp:nvSpPr>
      <dsp:spPr>
        <a:xfrm>
          <a:off x="7213917" y="3034150"/>
          <a:ext cx="630186" cy="630186"/>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endParaRPr lang="en-AU" sz="3000" kern="1200"/>
        </a:p>
      </dsp:txBody>
      <dsp:txXfrm>
        <a:off x="7355709" y="3034150"/>
        <a:ext cx="346602" cy="4742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EEE2DC-2B5D-49C0-8EEA-98FF1937EC5C}">
      <dsp:nvSpPr>
        <dsp:cNvPr id="0" name=""/>
        <dsp:cNvSpPr/>
      </dsp:nvSpPr>
      <dsp:spPr>
        <a:xfrm>
          <a:off x="0" y="0"/>
          <a:ext cx="6473698" cy="79324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AU" sz="2200" kern="1200" dirty="0" smtClean="0"/>
            <a:t>The lamb had to die</a:t>
          </a:r>
          <a:endParaRPr lang="en-AU" sz="2200" kern="1200" dirty="0"/>
        </a:p>
      </dsp:txBody>
      <dsp:txXfrm>
        <a:off x="23233" y="23233"/>
        <a:ext cx="5524919" cy="746776"/>
      </dsp:txXfrm>
    </dsp:sp>
    <dsp:sp modelId="{C1E7711C-3731-4670-B897-A69168CDAAF3}">
      <dsp:nvSpPr>
        <dsp:cNvPr id="0" name=""/>
        <dsp:cNvSpPr/>
      </dsp:nvSpPr>
      <dsp:spPr>
        <a:xfrm>
          <a:off x="483425" y="903414"/>
          <a:ext cx="6473698" cy="79324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AU" sz="2200" kern="1200" dirty="0" smtClean="0"/>
            <a:t>Adam &amp; Eve identify with lamb – they ‘die’</a:t>
          </a:r>
          <a:endParaRPr lang="en-AU" sz="2200" kern="1200" dirty="0"/>
        </a:p>
      </dsp:txBody>
      <dsp:txXfrm>
        <a:off x="506658" y="926647"/>
        <a:ext cx="5428199" cy="746775"/>
      </dsp:txXfrm>
    </dsp:sp>
    <dsp:sp modelId="{EBA90A93-5443-4DDA-811A-C87BD0C98368}">
      <dsp:nvSpPr>
        <dsp:cNvPr id="0" name=""/>
        <dsp:cNvSpPr/>
      </dsp:nvSpPr>
      <dsp:spPr>
        <a:xfrm>
          <a:off x="966851" y="1806829"/>
          <a:ext cx="6473698" cy="79324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AU" sz="2200" kern="1200" dirty="0" smtClean="0"/>
            <a:t>Adam &amp; Eve remain alive – they are ‘resurrected’</a:t>
          </a:r>
          <a:endParaRPr lang="en-AU" sz="2200" kern="1200" dirty="0"/>
        </a:p>
      </dsp:txBody>
      <dsp:txXfrm>
        <a:off x="990084" y="1830062"/>
        <a:ext cx="5428199" cy="746776"/>
      </dsp:txXfrm>
    </dsp:sp>
    <dsp:sp modelId="{E563B2B0-658C-4331-B22F-2BA1FBFEC6F1}">
      <dsp:nvSpPr>
        <dsp:cNvPr id="0" name=""/>
        <dsp:cNvSpPr/>
      </dsp:nvSpPr>
      <dsp:spPr>
        <a:xfrm>
          <a:off x="1450276" y="2710243"/>
          <a:ext cx="6473698" cy="79324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AU" sz="2200" kern="1200" dirty="0" smtClean="0"/>
            <a:t>Dressed in skins, Adam &amp; Eve look like sacrificed lambs</a:t>
          </a:r>
          <a:endParaRPr lang="en-AU" sz="2200" kern="1200" dirty="0"/>
        </a:p>
      </dsp:txBody>
      <dsp:txXfrm>
        <a:off x="1473509" y="2733476"/>
        <a:ext cx="5428199" cy="746776"/>
      </dsp:txXfrm>
    </dsp:sp>
    <dsp:sp modelId="{1F59A312-B16E-458A-9416-74F60F874B1D}">
      <dsp:nvSpPr>
        <dsp:cNvPr id="0" name=""/>
        <dsp:cNvSpPr/>
      </dsp:nvSpPr>
      <dsp:spPr>
        <a:xfrm>
          <a:off x="1933702" y="3613658"/>
          <a:ext cx="6473698" cy="79324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AU" sz="2200" kern="1200" dirty="0" smtClean="0"/>
            <a:t>God did all the work</a:t>
          </a:r>
          <a:endParaRPr lang="en-AU" sz="2200" kern="1200" dirty="0"/>
        </a:p>
      </dsp:txBody>
      <dsp:txXfrm>
        <a:off x="1956935" y="3636891"/>
        <a:ext cx="5428199" cy="746776"/>
      </dsp:txXfrm>
    </dsp:sp>
    <dsp:sp modelId="{891EDEF8-35E4-4B21-9894-1E250C506199}">
      <dsp:nvSpPr>
        <dsp:cNvPr id="0" name=""/>
        <dsp:cNvSpPr/>
      </dsp:nvSpPr>
      <dsp:spPr>
        <a:xfrm>
          <a:off x="5958090" y="579507"/>
          <a:ext cx="515607" cy="51560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AU" sz="2500" kern="1200"/>
        </a:p>
      </dsp:txBody>
      <dsp:txXfrm>
        <a:off x="6074102" y="579507"/>
        <a:ext cx="283583" cy="387994"/>
      </dsp:txXfrm>
    </dsp:sp>
    <dsp:sp modelId="{D8B1CDF4-255B-491F-8767-14703C5307DB}">
      <dsp:nvSpPr>
        <dsp:cNvPr id="0" name=""/>
        <dsp:cNvSpPr/>
      </dsp:nvSpPr>
      <dsp:spPr>
        <a:xfrm>
          <a:off x="6441516" y="1482921"/>
          <a:ext cx="515607" cy="51560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AU" sz="2500" kern="1200"/>
        </a:p>
      </dsp:txBody>
      <dsp:txXfrm>
        <a:off x="6557528" y="1482921"/>
        <a:ext cx="283583" cy="387994"/>
      </dsp:txXfrm>
    </dsp:sp>
    <dsp:sp modelId="{6793FA3D-2F34-4D9E-9104-1ADE1F27767E}">
      <dsp:nvSpPr>
        <dsp:cNvPr id="0" name=""/>
        <dsp:cNvSpPr/>
      </dsp:nvSpPr>
      <dsp:spPr>
        <a:xfrm>
          <a:off x="6924941" y="2373115"/>
          <a:ext cx="515607" cy="51560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AU" sz="2500" kern="1200"/>
        </a:p>
      </dsp:txBody>
      <dsp:txXfrm>
        <a:off x="7040953" y="2373115"/>
        <a:ext cx="283583" cy="387994"/>
      </dsp:txXfrm>
    </dsp:sp>
    <dsp:sp modelId="{11782A39-1C4E-45DC-A3EC-6A7814AED1CD}">
      <dsp:nvSpPr>
        <dsp:cNvPr id="0" name=""/>
        <dsp:cNvSpPr/>
      </dsp:nvSpPr>
      <dsp:spPr>
        <a:xfrm>
          <a:off x="7408367" y="3285343"/>
          <a:ext cx="515607" cy="515607"/>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AU" sz="2500" kern="1200"/>
        </a:p>
      </dsp:txBody>
      <dsp:txXfrm>
        <a:off x="7524379" y="3285343"/>
        <a:ext cx="283583" cy="38799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141445AC-24E4-4B85-B687-6B6C97F2171D}" type="datetimeFigureOut">
              <a:rPr lang="en-AU" smtClean="0"/>
              <a:t>16/11/2011</a:t>
            </a:fld>
            <a:endParaRPr lang="en-AU"/>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B18739BF-099F-4697-9233-D91030919951}" type="slidenum">
              <a:rPr lang="en-AU" smtClean="0"/>
              <a:t>‹#›</a:t>
            </a:fld>
            <a:endParaRPr lang="en-AU"/>
          </a:p>
        </p:txBody>
      </p:sp>
    </p:spTree>
    <p:extLst>
      <p:ext uri="{BB962C8B-B14F-4D97-AF65-F5344CB8AC3E}">
        <p14:creationId xmlns:p14="http://schemas.microsoft.com/office/powerpoint/2010/main" val="30303746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77A98374-8E6E-4956-8EFF-A8059C39C6F6}" type="datetimeFigureOut">
              <a:rPr lang="en-AU" smtClean="0"/>
              <a:t>16/11/2011</a:t>
            </a:fld>
            <a:endParaRPr lang="en-AU"/>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F032F64A-7D72-41C8-9FDE-234FFD897742}" type="slidenum">
              <a:rPr lang="en-AU" smtClean="0"/>
              <a:t>‹#›</a:t>
            </a:fld>
            <a:endParaRPr lang="en-AU"/>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AU"/>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A98374-8E6E-4956-8EFF-A8059C39C6F6}" type="datetimeFigureOut">
              <a:rPr lang="en-AU" smtClean="0"/>
              <a:t>16/11/2011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32F64A-7D72-41C8-9FDE-234FFD897742}" type="slidenum">
              <a:rPr lang="en-AU" smtClean="0"/>
              <a:t>‹#›</a:t>
            </a:fld>
            <a:endParaRPr lang="en-AU"/>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77A98374-8E6E-4956-8EFF-A8059C39C6F6}" type="datetimeFigureOut">
              <a:rPr lang="en-AU" smtClean="0"/>
              <a:t>16/11/2011</a:t>
            </a:fld>
            <a:endParaRPr lang="en-AU"/>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F032F64A-7D72-41C8-9FDE-234FFD897742}" type="slidenum">
              <a:rPr lang="en-AU" smtClean="0"/>
              <a:t>‹#›</a:t>
            </a:fld>
            <a:endParaRPr lang="en-AU"/>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AU"/>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A98374-8E6E-4956-8EFF-A8059C39C6F6}" type="datetimeFigureOut">
              <a:rPr lang="en-AU" smtClean="0"/>
              <a:t>16/11/2011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032F64A-7D72-41C8-9FDE-234FFD897742}" type="slidenum">
              <a:rPr lang="en-AU" smtClean="0"/>
              <a:t>‹#›</a:t>
            </a:fld>
            <a:endParaRPr lang="en-AU"/>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A98374-8E6E-4956-8EFF-A8059C39C6F6}" type="datetimeFigureOut">
              <a:rPr lang="en-AU" smtClean="0"/>
              <a:t>16/11/2011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032F64A-7D72-41C8-9FDE-234FFD897742}" type="slidenum">
              <a:rPr lang="en-AU" smtClean="0"/>
              <a:t>‹#›</a:t>
            </a:fld>
            <a:endParaRPr lang="en-AU"/>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7A98374-8E6E-4956-8EFF-A8059C39C6F6}" type="datetimeFigureOut">
              <a:rPr lang="en-AU" smtClean="0"/>
              <a:t>16/11/2011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032F64A-7D72-41C8-9FDE-234FFD897742}" type="slidenum">
              <a:rPr lang="en-AU" smtClean="0"/>
              <a:t>‹#›</a:t>
            </a:fld>
            <a:endParaRPr lang="en-AU"/>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7A98374-8E6E-4956-8EFF-A8059C39C6F6}" type="datetimeFigureOut">
              <a:rPr lang="en-AU" smtClean="0"/>
              <a:t>16/11/2011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032F64A-7D72-41C8-9FDE-234FFD897742}"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A98374-8E6E-4956-8EFF-A8059C39C6F6}" type="datetimeFigureOut">
              <a:rPr lang="en-AU" smtClean="0"/>
              <a:t>16/11/2011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F032F64A-7D72-41C8-9FDE-234FFD897742}" type="slidenum">
              <a:rPr lang="en-AU" smtClean="0"/>
              <a:t>‹#›</a:t>
            </a:fld>
            <a:endParaRPr lang="en-AU"/>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A98374-8E6E-4956-8EFF-A8059C39C6F6}" type="datetimeFigureOut">
              <a:rPr lang="en-AU" smtClean="0"/>
              <a:t>16/11/2011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032F64A-7D72-41C8-9FDE-234FFD897742}" type="slidenum">
              <a:rPr lang="en-AU" smtClean="0"/>
              <a:t>‹#›</a:t>
            </a:fld>
            <a:endParaRPr lang="en-AU"/>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A98374-8E6E-4956-8EFF-A8059C39C6F6}" type="datetimeFigureOut">
              <a:rPr lang="en-AU" smtClean="0"/>
              <a:t>16/11/2011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32F64A-7D72-41C8-9FDE-234FFD897742}"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A98374-8E6E-4956-8EFF-A8059C39C6F6}" type="datetimeFigureOut">
              <a:rPr lang="en-AU" smtClean="0"/>
              <a:t>16/11/2011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F032F64A-7D72-41C8-9FDE-234FFD897742}"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77A98374-8E6E-4956-8EFF-A8059C39C6F6}" type="datetimeFigureOut">
              <a:rPr lang="en-AU" smtClean="0"/>
              <a:t>16/11/2011</a:t>
            </a:fld>
            <a:endParaRPr lang="en-AU"/>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AU"/>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F032F64A-7D72-41C8-9FDE-234FFD897742}"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gi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AU" dirty="0" smtClean="0"/>
              <a:t>Principles of Forgiveness</a:t>
            </a:r>
            <a:endParaRPr lang="en-AU" dirty="0"/>
          </a:p>
        </p:txBody>
      </p:sp>
      <p:sp>
        <p:nvSpPr>
          <p:cNvPr id="2" name="Title 1"/>
          <p:cNvSpPr>
            <a:spLocks noGrp="1"/>
          </p:cNvSpPr>
          <p:nvPr>
            <p:ph type="title"/>
          </p:nvPr>
        </p:nvSpPr>
        <p:spPr/>
        <p:txBody>
          <a:bodyPr/>
          <a:lstStyle/>
          <a:p>
            <a:r>
              <a:rPr lang="en-AU" dirty="0" smtClean="0"/>
              <a:t>FORGIVENESS</a:t>
            </a:r>
            <a:endParaRPr lang="en-AU" dirty="0"/>
          </a:p>
        </p:txBody>
      </p:sp>
    </p:spTree>
    <p:extLst>
      <p:ext uri="{BB962C8B-B14F-4D97-AF65-F5344CB8AC3E}">
        <p14:creationId xmlns:p14="http://schemas.microsoft.com/office/powerpoint/2010/main" val="1766800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AU" sz="3200" i="1" dirty="0" smtClean="0"/>
          </a:p>
          <a:p>
            <a:pPr marL="45720" indent="0">
              <a:buNone/>
            </a:pPr>
            <a:r>
              <a:rPr lang="en-AU" sz="3200" i="1" dirty="0" smtClean="0"/>
              <a:t>With </a:t>
            </a:r>
            <a:r>
              <a:rPr lang="en-AU" sz="3200" i="1" dirty="0"/>
              <a:t>some people it is fashionable to say that pardon is full and free and unconditional.  It is full and free but there are conditions</a:t>
            </a:r>
            <a:r>
              <a:rPr lang="en-AU" sz="3200" i="1" dirty="0" smtClean="0"/>
              <a:t>.</a:t>
            </a:r>
          </a:p>
          <a:p>
            <a:pPr marL="45720" indent="0">
              <a:buNone/>
            </a:pPr>
            <a:endParaRPr lang="en-AU" sz="3200" i="1" dirty="0" smtClean="0"/>
          </a:p>
          <a:p>
            <a:pPr marL="45720" indent="0" algn="r">
              <a:buNone/>
            </a:pPr>
            <a:r>
              <a:rPr lang="en-AU" sz="3200" dirty="0" smtClean="0">
                <a:solidFill>
                  <a:schemeClr val="accent1"/>
                </a:solidFill>
              </a:rPr>
              <a:t>Dennis Gillett</a:t>
            </a:r>
          </a:p>
          <a:p>
            <a:pPr marL="45720" indent="0" algn="r">
              <a:buNone/>
            </a:pPr>
            <a:r>
              <a:rPr lang="en-AU" sz="3200" dirty="0" smtClean="0">
                <a:solidFill>
                  <a:schemeClr val="accent1"/>
                </a:solidFill>
              </a:rPr>
              <a:t>Genius </a:t>
            </a:r>
            <a:r>
              <a:rPr lang="en-AU" sz="3200" dirty="0">
                <a:solidFill>
                  <a:schemeClr val="accent1"/>
                </a:solidFill>
              </a:rPr>
              <a:t>of Discipleship </a:t>
            </a:r>
            <a:r>
              <a:rPr lang="en-AU" sz="3200" dirty="0" smtClean="0">
                <a:solidFill>
                  <a:schemeClr val="accent1"/>
                </a:solidFill>
              </a:rPr>
              <a:t>p27</a:t>
            </a:r>
            <a:endParaRPr lang="en-AU" sz="3200" dirty="0">
              <a:solidFill>
                <a:schemeClr val="accent1"/>
              </a:solidFill>
            </a:endParaRPr>
          </a:p>
        </p:txBody>
      </p:sp>
      <p:sp>
        <p:nvSpPr>
          <p:cNvPr id="3" name="Title 2"/>
          <p:cNvSpPr>
            <a:spLocks noGrp="1"/>
          </p:cNvSpPr>
          <p:nvPr>
            <p:ph type="title"/>
          </p:nvPr>
        </p:nvSpPr>
        <p:spPr/>
        <p:txBody>
          <a:bodyPr/>
          <a:lstStyle/>
          <a:p>
            <a:r>
              <a:rPr lang="en-AU" dirty="0" smtClean="0"/>
              <a:t>Unconditional forgiveness?</a:t>
            </a:r>
            <a:endParaRPr lang="en-AU" dirty="0"/>
          </a:p>
        </p:txBody>
      </p:sp>
    </p:spTree>
    <p:extLst>
      <p:ext uri="{BB962C8B-B14F-4D97-AF65-F5344CB8AC3E}">
        <p14:creationId xmlns:p14="http://schemas.microsoft.com/office/powerpoint/2010/main" val="34984521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02920" lvl="0" indent="-457200">
              <a:buFont typeface="+mj-lt"/>
              <a:buAutoNum type="arabicPeriod"/>
            </a:pPr>
            <a:r>
              <a:rPr lang="en-AU" sz="2400" dirty="0" smtClean="0">
                <a:solidFill>
                  <a:schemeClr val="accent1"/>
                </a:solidFill>
              </a:rPr>
              <a:t>Faith</a:t>
            </a:r>
          </a:p>
          <a:p>
            <a:pPr lvl="1"/>
            <a:r>
              <a:rPr lang="en-AU" dirty="0"/>
              <a:t>W</a:t>
            </a:r>
            <a:r>
              <a:rPr lang="en-AU" dirty="0" smtClean="0"/>
              <a:t>e </a:t>
            </a:r>
            <a:r>
              <a:rPr lang="en-AU" dirty="0"/>
              <a:t>must believe that God has forgiven us</a:t>
            </a:r>
            <a:endParaRPr lang="en-AU" sz="3000" dirty="0"/>
          </a:p>
          <a:p>
            <a:pPr lvl="1"/>
            <a:r>
              <a:rPr lang="en-AU" i="1" dirty="0" smtClean="0"/>
              <a:t>Even </a:t>
            </a:r>
            <a:r>
              <a:rPr lang="en-AU" i="1" dirty="0"/>
              <a:t>as Abraham believed God, and it was accounted to him for </a:t>
            </a:r>
            <a:r>
              <a:rPr lang="en-AU" i="1" dirty="0" smtClean="0"/>
              <a:t>righteousness</a:t>
            </a:r>
            <a:r>
              <a:rPr lang="en-AU" i="1" dirty="0"/>
              <a:t> </a:t>
            </a:r>
            <a:r>
              <a:rPr lang="en-AU" i="1" dirty="0" smtClean="0"/>
              <a:t> </a:t>
            </a:r>
            <a:r>
              <a:rPr lang="en-AU" dirty="0" smtClean="0">
                <a:solidFill>
                  <a:schemeClr val="accent1"/>
                </a:solidFill>
              </a:rPr>
              <a:t>Galatians 3:6</a:t>
            </a:r>
            <a:endParaRPr lang="en-AU" sz="2600" dirty="0">
              <a:solidFill>
                <a:schemeClr val="accent1"/>
              </a:solidFill>
            </a:endParaRPr>
          </a:p>
          <a:p>
            <a:pPr marL="502920" lvl="0" indent="-457200">
              <a:buFont typeface="+mj-lt"/>
              <a:buAutoNum type="arabicPeriod"/>
            </a:pPr>
            <a:r>
              <a:rPr lang="en-AU" sz="2400" dirty="0" smtClean="0">
                <a:solidFill>
                  <a:schemeClr val="accent1"/>
                </a:solidFill>
              </a:rPr>
              <a:t>Repentance</a:t>
            </a:r>
          </a:p>
          <a:p>
            <a:pPr lvl="1"/>
            <a:r>
              <a:rPr lang="en-AU" dirty="0"/>
              <a:t>W</a:t>
            </a:r>
            <a:r>
              <a:rPr lang="en-AU" dirty="0" smtClean="0"/>
              <a:t>e </a:t>
            </a:r>
            <a:r>
              <a:rPr lang="en-AU" dirty="0"/>
              <a:t>have to </a:t>
            </a:r>
            <a:r>
              <a:rPr lang="en-AU" dirty="0" smtClean="0"/>
              <a:t>change</a:t>
            </a:r>
            <a:endParaRPr lang="en-AU" sz="3000" dirty="0"/>
          </a:p>
          <a:p>
            <a:pPr lvl="1"/>
            <a:r>
              <a:rPr lang="en-AU" i="1" dirty="0"/>
              <a:t>Repent, and be baptized every one of you in the name of Jesus Christ for the remission of </a:t>
            </a:r>
            <a:r>
              <a:rPr lang="en-AU" i="1" dirty="0" smtClean="0"/>
              <a:t>sins  </a:t>
            </a:r>
            <a:r>
              <a:rPr lang="en-AU" dirty="0" smtClean="0">
                <a:solidFill>
                  <a:schemeClr val="accent1"/>
                </a:solidFill>
              </a:rPr>
              <a:t>Acts 2:38</a:t>
            </a:r>
            <a:endParaRPr lang="en-AU" sz="2800" dirty="0">
              <a:solidFill>
                <a:schemeClr val="accent1"/>
              </a:solidFill>
            </a:endParaRPr>
          </a:p>
          <a:p>
            <a:pPr marL="502920" lvl="0" indent="-457200">
              <a:buFont typeface="+mj-lt"/>
              <a:buAutoNum type="arabicPeriod"/>
            </a:pPr>
            <a:r>
              <a:rPr lang="en-AU" sz="2400" dirty="0">
                <a:solidFill>
                  <a:schemeClr val="accent1"/>
                </a:solidFill>
              </a:rPr>
              <a:t>Forgiving </a:t>
            </a:r>
            <a:r>
              <a:rPr lang="en-AU" sz="2400" dirty="0" smtClean="0">
                <a:solidFill>
                  <a:schemeClr val="accent1"/>
                </a:solidFill>
              </a:rPr>
              <a:t>Attitude</a:t>
            </a:r>
          </a:p>
          <a:p>
            <a:pPr lvl="1"/>
            <a:r>
              <a:rPr lang="en-AU" dirty="0"/>
              <a:t>W</a:t>
            </a:r>
            <a:r>
              <a:rPr lang="en-AU" dirty="0" smtClean="0"/>
              <a:t>e </a:t>
            </a:r>
            <a:r>
              <a:rPr lang="en-AU" dirty="0"/>
              <a:t>have to forgive </a:t>
            </a:r>
            <a:r>
              <a:rPr lang="en-AU" dirty="0" smtClean="0"/>
              <a:t>others</a:t>
            </a:r>
          </a:p>
          <a:p>
            <a:pPr lvl="1"/>
            <a:r>
              <a:rPr lang="en-AU" i="1" dirty="0" smtClean="0"/>
              <a:t>But </a:t>
            </a:r>
            <a:r>
              <a:rPr lang="en-AU" i="1" dirty="0"/>
              <a:t>if ye do not forgive, neither will your Father which is in heaven forgive your </a:t>
            </a:r>
            <a:r>
              <a:rPr lang="en-AU" i="1" dirty="0" smtClean="0"/>
              <a:t>trespasses</a:t>
            </a:r>
            <a:r>
              <a:rPr lang="en-AU" dirty="0" smtClean="0"/>
              <a:t>  </a:t>
            </a:r>
            <a:r>
              <a:rPr lang="en-AU" dirty="0" smtClean="0">
                <a:solidFill>
                  <a:schemeClr val="accent1"/>
                </a:solidFill>
              </a:rPr>
              <a:t>Mark 11:26</a:t>
            </a:r>
            <a:endParaRPr lang="en-AU" dirty="0"/>
          </a:p>
          <a:p>
            <a:pPr lvl="1"/>
            <a:endParaRPr lang="en-AU" sz="3000" dirty="0"/>
          </a:p>
        </p:txBody>
      </p:sp>
      <p:sp>
        <p:nvSpPr>
          <p:cNvPr id="3" name="Title 2"/>
          <p:cNvSpPr>
            <a:spLocks noGrp="1"/>
          </p:cNvSpPr>
          <p:nvPr>
            <p:ph type="title"/>
          </p:nvPr>
        </p:nvSpPr>
        <p:spPr/>
        <p:txBody>
          <a:bodyPr/>
          <a:lstStyle/>
          <a:p>
            <a:r>
              <a:rPr lang="en-AU" dirty="0" smtClean="0"/>
              <a:t>3 principles of forgiveness</a:t>
            </a:r>
            <a:endParaRPr lang="en-AU" dirty="0"/>
          </a:p>
        </p:txBody>
      </p:sp>
    </p:spTree>
    <p:extLst>
      <p:ext uri="{BB962C8B-B14F-4D97-AF65-F5344CB8AC3E}">
        <p14:creationId xmlns:p14="http://schemas.microsoft.com/office/powerpoint/2010/main" val="26206101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AU" sz="2300" i="1" dirty="0" smtClean="0"/>
          </a:p>
          <a:p>
            <a:pPr marL="45720" indent="0">
              <a:buNone/>
            </a:pPr>
            <a:r>
              <a:rPr lang="en-AU" sz="2300" i="1" dirty="0" smtClean="0"/>
              <a:t>It is easy to say </a:t>
            </a:r>
            <a:r>
              <a:rPr lang="en-AU" sz="2300" dirty="0" smtClean="0">
                <a:solidFill>
                  <a:schemeClr val="accent1"/>
                </a:solidFill>
              </a:rPr>
              <a:t>God is merciful</a:t>
            </a:r>
          </a:p>
          <a:p>
            <a:pPr marL="45720" indent="0">
              <a:buNone/>
            </a:pPr>
            <a:r>
              <a:rPr lang="en-AU" sz="2300" dirty="0" smtClean="0"/>
              <a:t>	</a:t>
            </a:r>
            <a:r>
              <a:rPr lang="en-AU" sz="2300" i="1" dirty="0" smtClean="0"/>
              <a:t>It much harder to say </a:t>
            </a:r>
            <a:r>
              <a:rPr lang="en-AU" sz="2300" dirty="0" smtClean="0">
                <a:solidFill>
                  <a:schemeClr val="accent1"/>
                </a:solidFill>
              </a:rPr>
              <a:t>God is merciful to ME</a:t>
            </a:r>
          </a:p>
          <a:p>
            <a:pPr marL="45720" indent="0">
              <a:buNone/>
            </a:pPr>
            <a:endParaRPr lang="en-AU" sz="2300" i="1" dirty="0" smtClean="0"/>
          </a:p>
          <a:p>
            <a:pPr marL="45720" indent="0">
              <a:buNone/>
            </a:pPr>
            <a:r>
              <a:rPr lang="en-AU" sz="2300" i="1" dirty="0" smtClean="0"/>
              <a:t>It is easy to believe </a:t>
            </a:r>
            <a:r>
              <a:rPr lang="en-AU" sz="2300" dirty="0" smtClean="0">
                <a:solidFill>
                  <a:schemeClr val="accent1"/>
                </a:solidFill>
              </a:rPr>
              <a:t>Christ died for the sins of the world</a:t>
            </a:r>
          </a:p>
          <a:p>
            <a:pPr marL="898525" indent="0">
              <a:buNone/>
            </a:pPr>
            <a:r>
              <a:rPr lang="en-AU" sz="2300" dirty="0" smtClean="0"/>
              <a:t>	</a:t>
            </a:r>
            <a:r>
              <a:rPr lang="en-AU" sz="2300" i="1" dirty="0" smtClean="0"/>
              <a:t>It is much harder to believe </a:t>
            </a:r>
            <a:r>
              <a:rPr lang="en-AU" sz="2300" dirty="0" smtClean="0">
                <a:solidFill>
                  <a:schemeClr val="accent1"/>
                </a:solidFill>
              </a:rPr>
              <a:t>Christ died for MY sin</a:t>
            </a:r>
          </a:p>
          <a:p>
            <a:pPr marL="45720" indent="0">
              <a:buNone/>
            </a:pPr>
            <a:endParaRPr lang="en-AU" sz="2300" i="1" dirty="0" smtClean="0"/>
          </a:p>
          <a:p>
            <a:pPr marL="45720" indent="0">
              <a:buNone/>
            </a:pPr>
            <a:r>
              <a:rPr lang="en-AU" sz="2300" i="1" dirty="0" smtClean="0"/>
              <a:t>We all believe that </a:t>
            </a:r>
            <a:r>
              <a:rPr lang="en-AU" sz="2300" dirty="0" smtClean="0">
                <a:solidFill>
                  <a:schemeClr val="accent1"/>
                </a:solidFill>
              </a:rPr>
              <a:t>God</a:t>
            </a:r>
            <a:r>
              <a:rPr lang="en-AU" sz="2300" dirty="0" smtClean="0"/>
              <a:t> </a:t>
            </a:r>
            <a:r>
              <a:rPr lang="en-AU" sz="2300" dirty="0" smtClean="0">
                <a:solidFill>
                  <a:schemeClr val="accent1"/>
                </a:solidFill>
              </a:rPr>
              <a:t>forgives transgression and sin</a:t>
            </a:r>
          </a:p>
          <a:p>
            <a:pPr marL="45720" indent="0">
              <a:buNone/>
            </a:pPr>
            <a:r>
              <a:rPr lang="en-AU" sz="2300" dirty="0" smtClean="0"/>
              <a:t>	</a:t>
            </a:r>
            <a:r>
              <a:rPr lang="en-AU" sz="2300" i="1" dirty="0" smtClean="0"/>
              <a:t>We need to believe that </a:t>
            </a:r>
            <a:r>
              <a:rPr lang="en-AU" sz="2300" dirty="0" smtClean="0">
                <a:solidFill>
                  <a:schemeClr val="accent1"/>
                </a:solidFill>
              </a:rPr>
              <a:t>God has forgiven MY sin</a:t>
            </a:r>
            <a:endParaRPr lang="en-AU" sz="2300" dirty="0">
              <a:solidFill>
                <a:schemeClr val="accent1"/>
              </a:solidFill>
            </a:endParaRPr>
          </a:p>
        </p:txBody>
      </p:sp>
      <p:sp>
        <p:nvSpPr>
          <p:cNvPr id="3" name="Title 2"/>
          <p:cNvSpPr>
            <a:spLocks noGrp="1"/>
          </p:cNvSpPr>
          <p:nvPr>
            <p:ph type="title"/>
          </p:nvPr>
        </p:nvSpPr>
        <p:spPr/>
        <p:txBody>
          <a:bodyPr/>
          <a:lstStyle/>
          <a:p>
            <a:r>
              <a:rPr lang="en-AU" dirty="0" smtClean="0"/>
              <a:t>faith</a:t>
            </a:r>
            <a:endParaRPr lang="en-AU" dirty="0"/>
          </a:p>
        </p:txBody>
      </p:sp>
    </p:spTree>
    <p:extLst>
      <p:ext uri="{BB962C8B-B14F-4D97-AF65-F5344CB8AC3E}">
        <p14:creationId xmlns:p14="http://schemas.microsoft.com/office/powerpoint/2010/main" val="577632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717550" indent="-717550"/>
            <a:r>
              <a:rPr lang="en-AU" sz="2400" dirty="0" smtClean="0"/>
              <a:t>We need to believe that God forgives my sin </a:t>
            </a:r>
            <a:r>
              <a:rPr lang="en-AU" sz="2400" dirty="0" smtClean="0">
                <a:solidFill>
                  <a:schemeClr val="accent1"/>
                </a:solidFill>
              </a:rPr>
              <a:t>(</a:t>
            </a:r>
            <a:r>
              <a:rPr lang="en-AU" sz="2400" dirty="0" err="1" smtClean="0">
                <a:solidFill>
                  <a:schemeClr val="accent1"/>
                </a:solidFill>
              </a:rPr>
              <a:t>Heb</a:t>
            </a:r>
            <a:r>
              <a:rPr lang="en-AU" sz="2400" dirty="0" smtClean="0">
                <a:solidFill>
                  <a:schemeClr val="accent1"/>
                </a:solidFill>
              </a:rPr>
              <a:t> 11:6)</a:t>
            </a:r>
          </a:p>
          <a:p>
            <a:pPr marL="717550" indent="-717550"/>
            <a:r>
              <a:rPr lang="en-AU" sz="2400" dirty="0" smtClean="0"/>
              <a:t>Believing in God’s forgiveness will lift the burden of guilt and shame </a:t>
            </a:r>
            <a:r>
              <a:rPr lang="en-AU" sz="2400" dirty="0" smtClean="0">
                <a:solidFill>
                  <a:schemeClr val="accent1"/>
                </a:solidFill>
              </a:rPr>
              <a:t>(</a:t>
            </a:r>
            <a:r>
              <a:rPr lang="en-AU" sz="2400" dirty="0" err="1" smtClean="0">
                <a:solidFill>
                  <a:schemeClr val="accent1"/>
                </a:solidFill>
              </a:rPr>
              <a:t>Heb</a:t>
            </a:r>
            <a:r>
              <a:rPr lang="en-AU" sz="2400" dirty="0" smtClean="0">
                <a:solidFill>
                  <a:schemeClr val="accent1"/>
                </a:solidFill>
              </a:rPr>
              <a:t> 4:12-16)</a:t>
            </a:r>
          </a:p>
          <a:p>
            <a:pPr marL="717550" indent="-717550"/>
            <a:r>
              <a:rPr lang="en-AU" sz="2400" dirty="0" smtClean="0"/>
              <a:t>Abraham was forgiven on the basis of his faith </a:t>
            </a:r>
            <a:r>
              <a:rPr lang="en-AU" sz="2400" dirty="0" smtClean="0">
                <a:solidFill>
                  <a:schemeClr val="accent1"/>
                </a:solidFill>
              </a:rPr>
              <a:t>(Gal 3:5-6)</a:t>
            </a:r>
          </a:p>
          <a:p>
            <a:pPr marL="717550" indent="-717550"/>
            <a:r>
              <a:rPr lang="en-AU" sz="2400" dirty="0" smtClean="0"/>
              <a:t>We inherit the promises to Abraham every time our sis are forgiven </a:t>
            </a:r>
            <a:r>
              <a:rPr lang="en-AU" sz="2400" dirty="0" smtClean="0">
                <a:solidFill>
                  <a:schemeClr val="accent1"/>
                </a:solidFill>
              </a:rPr>
              <a:t>(Gal 3:7-9)</a:t>
            </a:r>
          </a:p>
          <a:p>
            <a:pPr marL="717550" indent="-717550"/>
            <a:r>
              <a:rPr lang="en-AU" sz="2400" dirty="0" smtClean="0"/>
              <a:t>Faith is the prime principle of forgiveness because the other principles develop from faith</a:t>
            </a:r>
          </a:p>
          <a:p>
            <a:endParaRPr lang="en-AU" dirty="0"/>
          </a:p>
        </p:txBody>
      </p:sp>
      <p:sp>
        <p:nvSpPr>
          <p:cNvPr id="3" name="Title 2"/>
          <p:cNvSpPr>
            <a:spLocks noGrp="1"/>
          </p:cNvSpPr>
          <p:nvPr>
            <p:ph type="title"/>
          </p:nvPr>
        </p:nvSpPr>
        <p:spPr/>
        <p:txBody>
          <a:bodyPr/>
          <a:lstStyle/>
          <a:p>
            <a:r>
              <a:rPr lang="en-AU" dirty="0" smtClean="0"/>
              <a:t>Forgiveness &amp; faith</a:t>
            </a:r>
            <a:endParaRPr lang="en-AU" dirty="0"/>
          </a:p>
        </p:txBody>
      </p:sp>
    </p:spTree>
    <p:extLst>
      <p:ext uri="{BB962C8B-B14F-4D97-AF65-F5344CB8AC3E}">
        <p14:creationId xmlns:p14="http://schemas.microsoft.com/office/powerpoint/2010/main" val="11781963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02920" indent="-457200">
              <a:buFont typeface="+mj-lt"/>
              <a:buAutoNum type="arabicPeriod"/>
            </a:pPr>
            <a:endParaRPr lang="en-AU" dirty="0" smtClean="0"/>
          </a:p>
          <a:p>
            <a:pPr marL="502920" indent="-457200">
              <a:buFont typeface="+mj-lt"/>
              <a:buAutoNum type="arabicPeriod"/>
            </a:pPr>
            <a:r>
              <a:rPr lang="en-AU" dirty="0" smtClean="0"/>
              <a:t>Recognise Sin</a:t>
            </a:r>
          </a:p>
          <a:p>
            <a:pPr marL="45720" lvl="1" indent="0">
              <a:buClr>
                <a:schemeClr val="accent1"/>
              </a:buClr>
              <a:buNone/>
            </a:pPr>
            <a:r>
              <a:rPr lang="en-AU" dirty="0"/>
              <a:t>	</a:t>
            </a:r>
            <a:r>
              <a:rPr lang="en-AU" dirty="0">
                <a:solidFill>
                  <a:schemeClr val="accent1"/>
                </a:solidFill>
              </a:rPr>
              <a:t>I </a:t>
            </a:r>
            <a:r>
              <a:rPr lang="en-AU" dirty="0" err="1">
                <a:solidFill>
                  <a:schemeClr val="accent1"/>
                </a:solidFill>
              </a:rPr>
              <a:t>Cor</a:t>
            </a:r>
            <a:r>
              <a:rPr lang="en-AU" dirty="0">
                <a:solidFill>
                  <a:schemeClr val="accent1"/>
                </a:solidFill>
              </a:rPr>
              <a:t> 2:14, </a:t>
            </a:r>
            <a:r>
              <a:rPr lang="en-AU" dirty="0" err="1">
                <a:solidFill>
                  <a:schemeClr val="accent1"/>
                </a:solidFill>
              </a:rPr>
              <a:t>Heb</a:t>
            </a:r>
            <a:r>
              <a:rPr lang="en-AU" dirty="0">
                <a:solidFill>
                  <a:schemeClr val="accent1"/>
                </a:solidFill>
              </a:rPr>
              <a:t> </a:t>
            </a:r>
            <a:r>
              <a:rPr lang="en-AU" dirty="0" smtClean="0">
                <a:solidFill>
                  <a:schemeClr val="accent1"/>
                </a:solidFill>
              </a:rPr>
              <a:t>4:12, Jas 1:23-25</a:t>
            </a:r>
            <a:endParaRPr lang="en-AU" dirty="0">
              <a:solidFill>
                <a:schemeClr val="accent1"/>
              </a:solidFill>
            </a:endParaRPr>
          </a:p>
          <a:p>
            <a:pPr marL="45720" indent="0">
              <a:buNone/>
            </a:pPr>
            <a:r>
              <a:rPr lang="en-AU" sz="1800" spc="100" dirty="0" smtClean="0"/>
              <a:t>	Only through God’s word</a:t>
            </a:r>
          </a:p>
          <a:p>
            <a:pPr marL="388620" indent="-342900">
              <a:buFont typeface="+mj-lt"/>
              <a:buAutoNum type="arabicPeriod"/>
            </a:pPr>
            <a:endParaRPr lang="en-AU" sz="1800" spc="100" dirty="0" smtClean="0"/>
          </a:p>
          <a:p>
            <a:pPr marL="502920" indent="-457200">
              <a:buFont typeface="+mj-lt"/>
              <a:buAutoNum type="arabicPeriod"/>
            </a:pPr>
            <a:r>
              <a:rPr lang="en-AU" dirty="0" smtClean="0"/>
              <a:t>Confess Sin</a:t>
            </a:r>
          </a:p>
          <a:p>
            <a:pPr marL="320040" lvl="1" indent="0">
              <a:buNone/>
            </a:pPr>
            <a:r>
              <a:rPr lang="en-AU" dirty="0"/>
              <a:t>	</a:t>
            </a:r>
            <a:r>
              <a:rPr lang="en-AU" dirty="0" smtClean="0">
                <a:solidFill>
                  <a:schemeClr val="accent1"/>
                </a:solidFill>
              </a:rPr>
              <a:t>Lev 5:5-6, I </a:t>
            </a:r>
            <a:r>
              <a:rPr lang="en-AU" dirty="0" err="1" smtClean="0">
                <a:solidFill>
                  <a:schemeClr val="accent1"/>
                </a:solidFill>
              </a:rPr>
              <a:t>Jn</a:t>
            </a:r>
            <a:r>
              <a:rPr lang="en-AU" dirty="0" smtClean="0">
                <a:solidFill>
                  <a:schemeClr val="accent1"/>
                </a:solidFill>
              </a:rPr>
              <a:t> 1:9</a:t>
            </a:r>
          </a:p>
          <a:p>
            <a:pPr marL="320040" lvl="1" indent="0">
              <a:buNone/>
            </a:pPr>
            <a:r>
              <a:rPr lang="en-AU" dirty="0"/>
              <a:t>	</a:t>
            </a:r>
            <a:r>
              <a:rPr lang="en-AU" dirty="0" smtClean="0"/>
              <a:t>Confession </a:t>
            </a:r>
            <a:r>
              <a:rPr lang="en-AU" dirty="0"/>
              <a:t>needs to be </a:t>
            </a:r>
            <a:r>
              <a:rPr lang="en-AU" dirty="0" smtClean="0"/>
              <a:t>specific</a:t>
            </a:r>
          </a:p>
          <a:p>
            <a:pPr marL="662940" lvl="1" indent="-342900">
              <a:buFont typeface="+mj-lt"/>
              <a:buAutoNum type="arabicPeriod"/>
            </a:pPr>
            <a:endParaRPr lang="en-AU" dirty="0" smtClean="0"/>
          </a:p>
          <a:p>
            <a:pPr marL="502920" indent="-457200">
              <a:buFont typeface="+mj-lt"/>
              <a:buAutoNum type="arabicPeriod"/>
            </a:pPr>
            <a:r>
              <a:rPr lang="en-AU" dirty="0" smtClean="0"/>
              <a:t>Change</a:t>
            </a:r>
          </a:p>
          <a:p>
            <a:pPr marL="320040" lvl="1" indent="0">
              <a:buNone/>
            </a:pPr>
            <a:r>
              <a:rPr lang="en-AU" dirty="0"/>
              <a:t>	</a:t>
            </a:r>
            <a:r>
              <a:rPr lang="en-AU" dirty="0" err="1" smtClean="0">
                <a:solidFill>
                  <a:schemeClr val="accent1"/>
                </a:solidFill>
              </a:rPr>
              <a:t>Ezek</a:t>
            </a:r>
            <a:r>
              <a:rPr lang="en-AU" dirty="0" smtClean="0">
                <a:solidFill>
                  <a:schemeClr val="accent1"/>
                </a:solidFill>
              </a:rPr>
              <a:t> 18:30, Act 2:38</a:t>
            </a:r>
          </a:p>
          <a:p>
            <a:pPr marL="320040" lvl="1" indent="0">
              <a:buNone/>
            </a:pPr>
            <a:r>
              <a:rPr lang="en-AU" dirty="0"/>
              <a:t>	</a:t>
            </a:r>
            <a:r>
              <a:rPr lang="en-AU" dirty="0" smtClean="0"/>
              <a:t>Repentance is a change of thinking</a:t>
            </a:r>
            <a:endParaRPr lang="en-AU" dirty="0"/>
          </a:p>
        </p:txBody>
      </p:sp>
      <p:sp>
        <p:nvSpPr>
          <p:cNvPr id="3" name="Title 2"/>
          <p:cNvSpPr>
            <a:spLocks noGrp="1"/>
          </p:cNvSpPr>
          <p:nvPr>
            <p:ph type="title"/>
          </p:nvPr>
        </p:nvSpPr>
        <p:spPr/>
        <p:txBody>
          <a:bodyPr/>
          <a:lstStyle/>
          <a:p>
            <a:r>
              <a:rPr lang="en-AU" dirty="0" smtClean="0"/>
              <a:t>PROCESS OF REPENTANCE</a:t>
            </a:r>
            <a:endParaRPr lang="en-AU" dirty="0"/>
          </a:p>
        </p:txBody>
      </p:sp>
    </p:spTree>
    <p:extLst>
      <p:ext uri="{BB962C8B-B14F-4D97-AF65-F5344CB8AC3E}">
        <p14:creationId xmlns:p14="http://schemas.microsoft.com/office/powerpoint/2010/main" val="105399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5720" indent="0">
              <a:buNone/>
            </a:pPr>
            <a:r>
              <a:rPr lang="en-AU" sz="2800" b="1" dirty="0" err="1" smtClean="0"/>
              <a:t>Strongs</a:t>
            </a:r>
            <a:r>
              <a:rPr lang="en-AU" sz="2800" b="1" dirty="0" smtClean="0"/>
              <a:t>:</a:t>
            </a:r>
          </a:p>
          <a:p>
            <a:pPr marL="541338" indent="-541338"/>
            <a:r>
              <a:rPr lang="en-AU" b="1" dirty="0" smtClean="0"/>
              <a:t>G3340</a:t>
            </a:r>
            <a:endParaRPr lang="en-AU" dirty="0"/>
          </a:p>
          <a:p>
            <a:pPr marL="541338" indent="-541338"/>
            <a:r>
              <a:rPr lang="vi-VN" dirty="0"/>
              <a:t>μετανοέω</a:t>
            </a:r>
          </a:p>
          <a:p>
            <a:pPr marL="541338" indent="-541338"/>
            <a:r>
              <a:rPr lang="en-AU" dirty="0" err="1"/>
              <a:t>metanoeo</a:t>
            </a:r>
            <a:r>
              <a:rPr lang="en-AU" dirty="0"/>
              <a:t>̄</a:t>
            </a:r>
          </a:p>
          <a:p>
            <a:pPr marL="541338" indent="-541338"/>
            <a:r>
              <a:rPr lang="en-AU" i="1" dirty="0"/>
              <a:t>met-an-o-eh'-o</a:t>
            </a:r>
            <a:endParaRPr lang="en-AU" dirty="0"/>
          </a:p>
          <a:p>
            <a:pPr marL="541338" indent="-541338"/>
            <a:r>
              <a:rPr lang="en-AU" dirty="0"/>
              <a:t>From G3326 and G3539; to </a:t>
            </a:r>
            <a:r>
              <a:rPr lang="en-AU" i="1" dirty="0"/>
              <a:t>think</a:t>
            </a:r>
            <a:r>
              <a:rPr lang="en-AU" dirty="0"/>
              <a:t> </a:t>
            </a:r>
            <a:r>
              <a:rPr lang="en-AU" i="1" dirty="0"/>
              <a:t>differently</a:t>
            </a:r>
            <a:r>
              <a:rPr lang="en-AU" dirty="0"/>
              <a:t> or </a:t>
            </a:r>
            <a:r>
              <a:rPr lang="en-AU" i="1" dirty="0"/>
              <a:t>afterwards</a:t>
            </a:r>
            <a:r>
              <a:rPr lang="en-AU" dirty="0"/>
              <a:t>, that is, </a:t>
            </a:r>
            <a:r>
              <a:rPr lang="en-AU" i="1" dirty="0"/>
              <a:t>reconsider</a:t>
            </a:r>
            <a:r>
              <a:rPr lang="en-AU" dirty="0"/>
              <a:t> (morally to </a:t>
            </a:r>
            <a:r>
              <a:rPr lang="en-AU" i="1" dirty="0"/>
              <a:t>feel</a:t>
            </a:r>
            <a:r>
              <a:rPr lang="en-AU" dirty="0"/>
              <a:t> </a:t>
            </a:r>
            <a:r>
              <a:rPr lang="en-AU" i="1" dirty="0"/>
              <a:t>compunction</a:t>
            </a:r>
            <a:r>
              <a:rPr lang="en-AU" dirty="0"/>
              <a:t>): - repent</a:t>
            </a:r>
            <a:r>
              <a:rPr lang="en-AU" dirty="0" smtClean="0"/>
              <a:t>.</a:t>
            </a:r>
          </a:p>
          <a:p>
            <a:pPr marL="541338" indent="-541338"/>
            <a:r>
              <a:rPr lang="en-AU" dirty="0" smtClean="0"/>
              <a:t>From ‘meta’ = to transfer (metamorphosis) + ‘</a:t>
            </a:r>
            <a:r>
              <a:rPr lang="en-AU" dirty="0" err="1" smtClean="0"/>
              <a:t>noieo</a:t>
            </a:r>
            <a:r>
              <a:rPr lang="en-AU" dirty="0" smtClean="0"/>
              <a:t>’ = the mind (nous)</a:t>
            </a:r>
          </a:p>
          <a:p>
            <a:pPr marL="45720" indent="0">
              <a:buNone/>
            </a:pPr>
            <a:endParaRPr lang="en-AU" dirty="0" smtClean="0"/>
          </a:p>
          <a:p>
            <a:pPr marL="45720" indent="0" algn="ctr">
              <a:buNone/>
            </a:pPr>
            <a:r>
              <a:rPr lang="en-AU" sz="3500" i="1" dirty="0" smtClean="0">
                <a:solidFill>
                  <a:schemeClr val="accent1"/>
                </a:solidFill>
              </a:rPr>
              <a:t>Repentance is to change – not our ways, but our thinking</a:t>
            </a:r>
            <a:endParaRPr lang="en-AU" sz="3500" i="1" dirty="0">
              <a:solidFill>
                <a:schemeClr val="accent1"/>
              </a:solidFill>
            </a:endParaRPr>
          </a:p>
          <a:p>
            <a:endParaRPr lang="en-AU" u="sng" dirty="0"/>
          </a:p>
          <a:p>
            <a:endParaRPr lang="en-AU" dirty="0"/>
          </a:p>
        </p:txBody>
      </p:sp>
      <p:sp>
        <p:nvSpPr>
          <p:cNvPr id="3" name="Title 2"/>
          <p:cNvSpPr>
            <a:spLocks noGrp="1"/>
          </p:cNvSpPr>
          <p:nvPr>
            <p:ph type="title"/>
          </p:nvPr>
        </p:nvSpPr>
        <p:spPr/>
        <p:txBody>
          <a:bodyPr/>
          <a:lstStyle/>
          <a:p>
            <a:r>
              <a:rPr lang="en-AU" dirty="0" smtClean="0"/>
              <a:t>REPENT</a:t>
            </a:r>
            <a:endParaRPr lang="en-AU" dirty="0"/>
          </a:p>
        </p:txBody>
      </p:sp>
    </p:spTree>
    <p:extLst>
      <p:ext uri="{BB962C8B-B14F-4D97-AF65-F5344CB8AC3E}">
        <p14:creationId xmlns:p14="http://schemas.microsoft.com/office/powerpoint/2010/main" val="3749257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endParaRPr lang="en-AU" sz="3600" i="1" dirty="0" smtClean="0"/>
          </a:p>
          <a:p>
            <a:pPr marL="45720" indent="0">
              <a:buNone/>
            </a:pPr>
            <a:r>
              <a:rPr lang="en-AU" sz="3600" i="1" dirty="0" smtClean="0"/>
              <a:t>Every deliberate act is the outcome of deliberate thought, and it therefore follows that control of thought must lie at the root of all reform</a:t>
            </a:r>
          </a:p>
          <a:p>
            <a:pPr marL="45720" indent="0" algn="r">
              <a:buNone/>
            </a:pPr>
            <a:endParaRPr lang="en-AU" sz="2800" dirty="0" smtClean="0"/>
          </a:p>
          <a:p>
            <a:pPr marL="45720" indent="0" algn="r">
              <a:buNone/>
            </a:pPr>
            <a:r>
              <a:rPr lang="en-AU" sz="2800" dirty="0" smtClean="0">
                <a:solidFill>
                  <a:schemeClr val="accent1"/>
                </a:solidFill>
              </a:rPr>
              <a:t>Islip </a:t>
            </a:r>
            <a:r>
              <a:rPr lang="en-AU" sz="2800" dirty="0" err="1" smtClean="0">
                <a:solidFill>
                  <a:schemeClr val="accent1"/>
                </a:solidFill>
              </a:rPr>
              <a:t>Collyer</a:t>
            </a:r>
            <a:r>
              <a:rPr lang="en-AU" sz="2800" dirty="0" smtClean="0">
                <a:solidFill>
                  <a:schemeClr val="accent1"/>
                </a:solidFill>
              </a:rPr>
              <a:t>, Conviction &amp; Conduct p 159</a:t>
            </a:r>
            <a:endParaRPr lang="en-AU" sz="2800" dirty="0">
              <a:solidFill>
                <a:schemeClr val="accent1"/>
              </a:solidFill>
            </a:endParaRPr>
          </a:p>
        </p:txBody>
      </p:sp>
      <p:sp>
        <p:nvSpPr>
          <p:cNvPr id="3" name="Title 2"/>
          <p:cNvSpPr>
            <a:spLocks noGrp="1"/>
          </p:cNvSpPr>
          <p:nvPr>
            <p:ph type="title"/>
          </p:nvPr>
        </p:nvSpPr>
        <p:spPr/>
        <p:txBody>
          <a:bodyPr/>
          <a:lstStyle/>
          <a:p>
            <a:r>
              <a:rPr lang="en-AU" dirty="0" smtClean="0"/>
              <a:t>Change Thinking</a:t>
            </a:r>
            <a:endParaRPr lang="en-AU" dirty="0"/>
          </a:p>
        </p:txBody>
      </p:sp>
    </p:spTree>
    <p:extLst>
      <p:ext uri="{BB962C8B-B14F-4D97-AF65-F5344CB8AC3E}">
        <p14:creationId xmlns:p14="http://schemas.microsoft.com/office/powerpoint/2010/main" val="3139821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AU" dirty="0" smtClean="0"/>
              <a:t>Crucify the old man</a:t>
            </a:r>
            <a:endParaRPr lang="en-AU" dirty="0"/>
          </a:p>
        </p:txBody>
      </p:sp>
      <p:pic>
        <p:nvPicPr>
          <p:cNvPr id="7" name="Content Placeholder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1505" r="29124"/>
          <a:stretch/>
        </p:blipFill>
        <p:spPr>
          <a:xfrm>
            <a:off x="1259632" y="2420888"/>
            <a:ext cx="2714259" cy="3672407"/>
          </a:xfrm>
        </p:spPr>
      </p:pic>
      <p:sp>
        <p:nvSpPr>
          <p:cNvPr id="4" name="Text Placeholder 3"/>
          <p:cNvSpPr>
            <a:spLocks noGrp="1"/>
          </p:cNvSpPr>
          <p:nvPr>
            <p:ph type="body" sz="quarter" idx="3"/>
          </p:nvPr>
        </p:nvSpPr>
        <p:spPr/>
        <p:txBody>
          <a:bodyPr/>
          <a:lstStyle/>
          <a:p>
            <a:r>
              <a:rPr lang="en-AU" dirty="0" smtClean="0"/>
              <a:t>Walk in newness of life</a:t>
            </a:r>
            <a:endParaRPr lang="en-AU"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436096" y="2420888"/>
            <a:ext cx="2569090" cy="3687763"/>
          </a:xfrm>
        </p:spPr>
      </p:pic>
      <p:sp>
        <p:nvSpPr>
          <p:cNvPr id="6" name="Title 5"/>
          <p:cNvSpPr>
            <a:spLocks noGrp="1"/>
          </p:cNvSpPr>
          <p:nvPr>
            <p:ph type="title"/>
          </p:nvPr>
        </p:nvSpPr>
        <p:spPr/>
        <p:txBody>
          <a:bodyPr/>
          <a:lstStyle/>
          <a:p>
            <a:r>
              <a:rPr lang="en-AU" dirty="0" smtClean="0"/>
              <a:t>Repentance – Romans 6</a:t>
            </a:r>
            <a:endParaRPr lang="en-AU" dirty="0"/>
          </a:p>
        </p:txBody>
      </p:sp>
    </p:spTree>
    <p:extLst>
      <p:ext uri="{BB962C8B-B14F-4D97-AF65-F5344CB8AC3E}">
        <p14:creationId xmlns:p14="http://schemas.microsoft.com/office/powerpoint/2010/main" val="11820679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8795" r="64062"/>
          <a:stretch/>
        </p:blipFill>
        <p:spPr>
          <a:xfrm>
            <a:off x="1403648" y="2708920"/>
            <a:ext cx="1982384" cy="3312368"/>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12160" y="2780928"/>
            <a:ext cx="1124020" cy="3211487"/>
          </a:xfrm>
        </p:spPr>
      </p:pic>
      <p:sp>
        <p:nvSpPr>
          <p:cNvPr id="4" name="Title 3"/>
          <p:cNvSpPr>
            <a:spLocks noGrp="1"/>
          </p:cNvSpPr>
          <p:nvPr>
            <p:ph type="title"/>
          </p:nvPr>
        </p:nvSpPr>
        <p:spPr/>
        <p:txBody>
          <a:bodyPr/>
          <a:lstStyle/>
          <a:p>
            <a:r>
              <a:rPr lang="en-AU" dirty="0" smtClean="0"/>
              <a:t>Repentance – Colossians 3</a:t>
            </a:r>
            <a:endParaRPr lang="en-AU" dirty="0"/>
          </a:p>
        </p:txBody>
      </p:sp>
      <p:sp>
        <p:nvSpPr>
          <p:cNvPr id="7" name="Text Placeholder 1"/>
          <p:cNvSpPr txBox="1">
            <a:spLocks/>
          </p:cNvSpPr>
          <p:nvPr/>
        </p:nvSpPr>
        <p:spPr>
          <a:xfrm>
            <a:off x="457200" y="1722438"/>
            <a:ext cx="4040188" cy="639762"/>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8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4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20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8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8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8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8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8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800" kern="1200">
                <a:solidFill>
                  <a:schemeClr val="tx2"/>
                </a:solidFill>
                <a:latin typeface="+mn-lt"/>
                <a:ea typeface="+mn-ea"/>
                <a:cs typeface="+mn-cs"/>
              </a:defRPr>
            </a:lvl9pPr>
          </a:lstStyle>
          <a:p>
            <a:pPr marL="45720" indent="0" algn="ctr">
              <a:buNone/>
            </a:pPr>
            <a:r>
              <a:rPr lang="en-AU" dirty="0" smtClean="0"/>
              <a:t>Put off the old</a:t>
            </a:r>
            <a:endParaRPr lang="en-AU" dirty="0"/>
          </a:p>
        </p:txBody>
      </p:sp>
      <p:sp>
        <p:nvSpPr>
          <p:cNvPr id="8" name="Text Placeholder 1"/>
          <p:cNvSpPr txBox="1">
            <a:spLocks/>
          </p:cNvSpPr>
          <p:nvPr/>
        </p:nvSpPr>
        <p:spPr>
          <a:xfrm>
            <a:off x="4716016" y="1737740"/>
            <a:ext cx="4040188" cy="639762"/>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8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24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20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8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8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8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8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8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800" kern="1200">
                <a:solidFill>
                  <a:schemeClr val="tx2"/>
                </a:solidFill>
                <a:latin typeface="+mn-lt"/>
                <a:ea typeface="+mn-ea"/>
                <a:cs typeface="+mn-cs"/>
              </a:defRPr>
            </a:lvl9pPr>
          </a:lstStyle>
          <a:p>
            <a:pPr marL="45720" indent="0" algn="ctr">
              <a:buNone/>
            </a:pPr>
            <a:r>
              <a:rPr lang="en-AU" dirty="0" smtClean="0"/>
              <a:t>Put on the new</a:t>
            </a:r>
            <a:endParaRPr lang="en-AU" dirty="0"/>
          </a:p>
        </p:txBody>
      </p:sp>
    </p:spTree>
    <p:extLst>
      <p:ext uri="{BB962C8B-B14F-4D97-AF65-F5344CB8AC3E}">
        <p14:creationId xmlns:p14="http://schemas.microsoft.com/office/powerpoint/2010/main" val="36903521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AU" dirty="0" smtClean="0"/>
              <a:t>A sacrifice</a:t>
            </a:r>
            <a:endParaRPr lang="en-AU" dirty="0"/>
          </a:p>
        </p:txBody>
      </p:sp>
      <p:pic>
        <p:nvPicPr>
          <p:cNvPr id="7" name="Content Placeholder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35050" b="10082"/>
          <a:stretch/>
        </p:blipFill>
        <p:spPr>
          <a:xfrm>
            <a:off x="827584" y="2924944"/>
            <a:ext cx="3034680" cy="2796469"/>
          </a:xfrm>
        </p:spPr>
      </p:pic>
      <p:sp>
        <p:nvSpPr>
          <p:cNvPr id="4" name="Text Placeholder 3"/>
          <p:cNvSpPr>
            <a:spLocks noGrp="1"/>
          </p:cNvSpPr>
          <p:nvPr>
            <p:ph type="body" sz="quarter" idx="3"/>
          </p:nvPr>
        </p:nvSpPr>
        <p:spPr/>
        <p:txBody>
          <a:bodyPr/>
          <a:lstStyle/>
          <a:p>
            <a:r>
              <a:rPr lang="en-AU" dirty="0" smtClean="0"/>
              <a:t>That lives</a:t>
            </a:r>
            <a:endParaRPr lang="en-AU" dirty="0"/>
          </a:p>
        </p:txBody>
      </p:sp>
      <p:pic>
        <p:nvPicPr>
          <p:cNvPr id="8" name="Content Placeholder 7"/>
          <p:cNvPicPr>
            <a:picLocks noGrp="1" noChangeAspect="1"/>
          </p:cNvPicPr>
          <p:nvPr>
            <p:ph sz="quarter" idx="4"/>
          </p:nvPr>
        </p:nvPicPr>
        <p:blipFill rotWithShape="1">
          <a:blip r:embed="rId3">
            <a:extLst>
              <a:ext uri="{28A0092B-C50C-407E-A947-70E740481C1C}">
                <a14:useLocalDpi xmlns:a14="http://schemas.microsoft.com/office/drawing/2010/main" val="0"/>
              </a:ext>
            </a:extLst>
          </a:blip>
          <a:srcRect t="8100" r="10171"/>
          <a:stretch/>
        </p:blipFill>
        <p:spPr>
          <a:xfrm>
            <a:off x="4860032" y="2924944"/>
            <a:ext cx="3630679" cy="2785806"/>
          </a:xfrm>
        </p:spPr>
      </p:pic>
      <p:sp>
        <p:nvSpPr>
          <p:cNvPr id="6" name="Title 5"/>
          <p:cNvSpPr>
            <a:spLocks noGrp="1"/>
          </p:cNvSpPr>
          <p:nvPr>
            <p:ph type="title"/>
          </p:nvPr>
        </p:nvSpPr>
        <p:spPr/>
        <p:txBody>
          <a:bodyPr/>
          <a:lstStyle/>
          <a:p>
            <a:r>
              <a:rPr lang="en-AU" dirty="0" smtClean="0"/>
              <a:t>Repentance – Romans 12</a:t>
            </a:r>
            <a:endParaRPr lang="en-AU" dirty="0"/>
          </a:p>
        </p:txBody>
      </p:sp>
    </p:spTree>
    <p:extLst>
      <p:ext uri="{BB962C8B-B14F-4D97-AF65-F5344CB8AC3E}">
        <p14:creationId xmlns:p14="http://schemas.microsoft.com/office/powerpoint/2010/main" val="1068159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02920" lvl="0" indent="-457200">
              <a:buFont typeface="+mj-lt"/>
              <a:buAutoNum type="arabicPeriod"/>
            </a:pPr>
            <a:r>
              <a:rPr lang="en-AU" sz="2400" dirty="0" smtClean="0">
                <a:solidFill>
                  <a:schemeClr val="accent1"/>
                </a:solidFill>
              </a:rPr>
              <a:t>Faith</a:t>
            </a:r>
          </a:p>
          <a:p>
            <a:pPr lvl="1"/>
            <a:r>
              <a:rPr lang="en-AU" dirty="0"/>
              <a:t>W</a:t>
            </a:r>
            <a:r>
              <a:rPr lang="en-AU" dirty="0" smtClean="0"/>
              <a:t>e </a:t>
            </a:r>
            <a:r>
              <a:rPr lang="en-AU" dirty="0"/>
              <a:t>must believe that God has forgiven us</a:t>
            </a:r>
            <a:endParaRPr lang="en-AU" sz="3000" dirty="0"/>
          </a:p>
          <a:p>
            <a:pPr marL="365760" lvl="1" indent="0">
              <a:buNone/>
            </a:pPr>
            <a:r>
              <a:rPr lang="en-AU" i="1" dirty="0" smtClean="0"/>
              <a:t>Even </a:t>
            </a:r>
            <a:r>
              <a:rPr lang="en-AU" i="1" dirty="0"/>
              <a:t>as Abraham believed God, and it was accounted to him for </a:t>
            </a:r>
            <a:r>
              <a:rPr lang="en-AU" i="1" dirty="0" smtClean="0"/>
              <a:t>righteousness</a:t>
            </a:r>
            <a:r>
              <a:rPr lang="en-AU" i="1" dirty="0"/>
              <a:t> </a:t>
            </a:r>
            <a:r>
              <a:rPr lang="en-AU" i="1" dirty="0" smtClean="0"/>
              <a:t> </a:t>
            </a:r>
            <a:r>
              <a:rPr lang="en-AU" dirty="0" smtClean="0">
                <a:solidFill>
                  <a:schemeClr val="accent1"/>
                </a:solidFill>
              </a:rPr>
              <a:t>Galatians 3:6</a:t>
            </a:r>
            <a:endParaRPr lang="en-AU" sz="2600" dirty="0">
              <a:solidFill>
                <a:schemeClr val="accent1"/>
              </a:solidFill>
            </a:endParaRPr>
          </a:p>
          <a:p>
            <a:pPr marL="502920" lvl="0" indent="-457200">
              <a:buFont typeface="+mj-lt"/>
              <a:buAutoNum type="arabicPeriod"/>
            </a:pPr>
            <a:r>
              <a:rPr lang="en-AU" sz="2400" dirty="0" smtClean="0">
                <a:solidFill>
                  <a:schemeClr val="accent1"/>
                </a:solidFill>
              </a:rPr>
              <a:t>Repentance</a:t>
            </a:r>
          </a:p>
          <a:p>
            <a:pPr lvl="1"/>
            <a:r>
              <a:rPr lang="en-AU" dirty="0"/>
              <a:t>W</a:t>
            </a:r>
            <a:r>
              <a:rPr lang="en-AU" dirty="0" smtClean="0"/>
              <a:t>e </a:t>
            </a:r>
            <a:r>
              <a:rPr lang="en-AU" dirty="0"/>
              <a:t>have to </a:t>
            </a:r>
            <a:r>
              <a:rPr lang="en-AU" dirty="0" smtClean="0"/>
              <a:t>change</a:t>
            </a:r>
            <a:endParaRPr lang="en-AU" sz="3000" dirty="0"/>
          </a:p>
          <a:p>
            <a:pPr marL="365760" lvl="1" indent="0">
              <a:buNone/>
            </a:pPr>
            <a:r>
              <a:rPr lang="en-AU" i="1" dirty="0"/>
              <a:t>Repent, and be baptized every one of you in the name of Jesus Christ for the remission of </a:t>
            </a:r>
            <a:r>
              <a:rPr lang="en-AU" i="1" dirty="0" smtClean="0"/>
              <a:t>sins  </a:t>
            </a:r>
            <a:r>
              <a:rPr lang="en-AU" dirty="0" smtClean="0">
                <a:solidFill>
                  <a:schemeClr val="accent1"/>
                </a:solidFill>
              </a:rPr>
              <a:t>Acts 2:38</a:t>
            </a:r>
            <a:endParaRPr lang="en-AU" sz="2800" dirty="0">
              <a:solidFill>
                <a:schemeClr val="accent1"/>
              </a:solidFill>
            </a:endParaRPr>
          </a:p>
          <a:p>
            <a:pPr marL="502920" lvl="0" indent="-457200">
              <a:buFont typeface="+mj-lt"/>
              <a:buAutoNum type="arabicPeriod"/>
            </a:pPr>
            <a:r>
              <a:rPr lang="en-AU" sz="2400" dirty="0">
                <a:solidFill>
                  <a:schemeClr val="accent1"/>
                </a:solidFill>
              </a:rPr>
              <a:t>Forgiving </a:t>
            </a:r>
            <a:r>
              <a:rPr lang="en-AU" sz="2400" dirty="0" smtClean="0">
                <a:solidFill>
                  <a:schemeClr val="accent1"/>
                </a:solidFill>
              </a:rPr>
              <a:t>Attitude</a:t>
            </a:r>
          </a:p>
          <a:p>
            <a:pPr lvl="1"/>
            <a:r>
              <a:rPr lang="en-AU" dirty="0"/>
              <a:t>W</a:t>
            </a:r>
            <a:r>
              <a:rPr lang="en-AU" dirty="0" smtClean="0"/>
              <a:t>e </a:t>
            </a:r>
            <a:r>
              <a:rPr lang="en-AU" dirty="0"/>
              <a:t>have to forgive </a:t>
            </a:r>
            <a:r>
              <a:rPr lang="en-AU" dirty="0" smtClean="0"/>
              <a:t>others</a:t>
            </a:r>
          </a:p>
          <a:p>
            <a:pPr marL="365760" lvl="1" indent="0">
              <a:buNone/>
            </a:pPr>
            <a:r>
              <a:rPr lang="en-AU" i="1" dirty="0" smtClean="0"/>
              <a:t>But </a:t>
            </a:r>
            <a:r>
              <a:rPr lang="en-AU" i="1" dirty="0"/>
              <a:t>if ye do not forgive, neither will your Father which is in heaven forgive your </a:t>
            </a:r>
            <a:r>
              <a:rPr lang="en-AU" i="1" dirty="0" smtClean="0"/>
              <a:t>trespasses</a:t>
            </a:r>
            <a:r>
              <a:rPr lang="en-AU" dirty="0" smtClean="0"/>
              <a:t>  </a:t>
            </a:r>
            <a:r>
              <a:rPr lang="en-AU" dirty="0" smtClean="0">
                <a:solidFill>
                  <a:schemeClr val="accent1"/>
                </a:solidFill>
              </a:rPr>
              <a:t>Mark 11:26</a:t>
            </a:r>
            <a:endParaRPr lang="en-AU" dirty="0"/>
          </a:p>
          <a:p>
            <a:pPr lvl="1"/>
            <a:endParaRPr lang="en-AU" sz="3000" dirty="0"/>
          </a:p>
        </p:txBody>
      </p:sp>
      <p:sp>
        <p:nvSpPr>
          <p:cNvPr id="3" name="Title 2"/>
          <p:cNvSpPr>
            <a:spLocks noGrp="1"/>
          </p:cNvSpPr>
          <p:nvPr>
            <p:ph type="title"/>
          </p:nvPr>
        </p:nvSpPr>
        <p:spPr/>
        <p:txBody>
          <a:bodyPr/>
          <a:lstStyle/>
          <a:p>
            <a:r>
              <a:rPr lang="en-AU" dirty="0" smtClean="0"/>
              <a:t>3 principles of forgiveness</a:t>
            </a:r>
            <a:endParaRPr lang="en-AU" dirty="0"/>
          </a:p>
        </p:txBody>
      </p:sp>
    </p:spTree>
    <p:extLst>
      <p:ext uri="{BB962C8B-B14F-4D97-AF65-F5344CB8AC3E}">
        <p14:creationId xmlns:p14="http://schemas.microsoft.com/office/powerpoint/2010/main" val="94996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AU" dirty="0" smtClean="0">
                <a:solidFill>
                  <a:schemeClr val="accent1"/>
                </a:solidFill>
              </a:rPr>
              <a:t>THE OLD</a:t>
            </a:r>
            <a:endParaRPr lang="en-AU" dirty="0">
              <a:solidFill>
                <a:schemeClr val="accent1"/>
              </a:solidFill>
            </a:endParaRPr>
          </a:p>
        </p:txBody>
      </p:sp>
      <p:sp>
        <p:nvSpPr>
          <p:cNvPr id="3" name="Content Placeholder 2"/>
          <p:cNvSpPr>
            <a:spLocks noGrp="1"/>
          </p:cNvSpPr>
          <p:nvPr>
            <p:ph sz="half" idx="2"/>
          </p:nvPr>
        </p:nvSpPr>
        <p:spPr/>
        <p:txBody>
          <a:bodyPr>
            <a:normAutofit/>
          </a:bodyPr>
          <a:lstStyle/>
          <a:p>
            <a:r>
              <a:rPr lang="en-AU" dirty="0" smtClean="0"/>
              <a:t>First testament</a:t>
            </a:r>
          </a:p>
          <a:p>
            <a:r>
              <a:rPr lang="en-AU" dirty="0" smtClean="0"/>
              <a:t>Moses, the Law</a:t>
            </a:r>
          </a:p>
          <a:p>
            <a:r>
              <a:rPr lang="en-AU" dirty="0" smtClean="0"/>
              <a:t>Tabernacle&amp; Vessels</a:t>
            </a:r>
          </a:p>
          <a:p>
            <a:r>
              <a:rPr lang="en-AU" dirty="0" smtClean="0"/>
              <a:t>Holy places made with hands</a:t>
            </a:r>
          </a:p>
          <a:p>
            <a:r>
              <a:rPr lang="en-AU" dirty="0" smtClean="0"/>
              <a:t>Patterns (of heavenly), figures (of true)</a:t>
            </a:r>
          </a:p>
          <a:p>
            <a:pPr marL="45720" indent="0">
              <a:buNone/>
            </a:pPr>
            <a:r>
              <a:rPr lang="en-AU" i="1" dirty="0" smtClean="0">
                <a:solidFill>
                  <a:schemeClr val="accent1"/>
                </a:solidFill>
              </a:rPr>
              <a:t>Blood </a:t>
            </a:r>
            <a:r>
              <a:rPr lang="en-AU" i="1" dirty="0">
                <a:solidFill>
                  <a:schemeClr val="accent1"/>
                </a:solidFill>
              </a:rPr>
              <a:t>of calves &amp; goats</a:t>
            </a:r>
          </a:p>
          <a:p>
            <a:endParaRPr lang="en-AU" dirty="0" smtClean="0"/>
          </a:p>
        </p:txBody>
      </p:sp>
      <p:sp>
        <p:nvSpPr>
          <p:cNvPr id="4" name="Text Placeholder 3"/>
          <p:cNvSpPr>
            <a:spLocks noGrp="1"/>
          </p:cNvSpPr>
          <p:nvPr>
            <p:ph type="body" sz="quarter" idx="3"/>
          </p:nvPr>
        </p:nvSpPr>
        <p:spPr/>
        <p:txBody>
          <a:bodyPr/>
          <a:lstStyle/>
          <a:p>
            <a:r>
              <a:rPr lang="en-AU" dirty="0" smtClean="0">
                <a:solidFill>
                  <a:schemeClr val="accent1"/>
                </a:solidFill>
              </a:rPr>
              <a:t>THE NEW</a:t>
            </a:r>
            <a:endParaRPr lang="en-AU" dirty="0">
              <a:solidFill>
                <a:schemeClr val="accent1"/>
              </a:solidFill>
            </a:endParaRPr>
          </a:p>
        </p:txBody>
      </p:sp>
      <p:sp>
        <p:nvSpPr>
          <p:cNvPr id="5" name="Content Placeholder 4"/>
          <p:cNvSpPr>
            <a:spLocks noGrp="1"/>
          </p:cNvSpPr>
          <p:nvPr>
            <p:ph sz="quarter" idx="4"/>
          </p:nvPr>
        </p:nvSpPr>
        <p:spPr/>
        <p:txBody>
          <a:bodyPr>
            <a:normAutofit/>
          </a:bodyPr>
          <a:lstStyle/>
          <a:p>
            <a:r>
              <a:rPr lang="en-AU" dirty="0" smtClean="0"/>
              <a:t>New testament</a:t>
            </a:r>
          </a:p>
          <a:p>
            <a:r>
              <a:rPr lang="en-AU" dirty="0" smtClean="0"/>
              <a:t>Christ</a:t>
            </a:r>
          </a:p>
          <a:p>
            <a:r>
              <a:rPr lang="en-AU" dirty="0" smtClean="0"/>
              <a:t>Heavenly things themselves</a:t>
            </a:r>
          </a:p>
          <a:p>
            <a:r>
              <a:rPr lang="en-AU" dirty="0" smtClean="0"/>
              <a:t>Better sacrifices</a:t>
            </a:r>
          </a:p>
          <a:p>
            <a:r>
              <a:rPr lang="en-AU" dirty="0" smtClean="0"/>
              <a:t>Heaven itself</a:t>
            </a:r>
          </a:p>
          <a:p>
            <a:pPr marL="45720" indent="0">
              <a:buNone/>
            </a:pPr>
            <a:endParaRPr lang="en-AU" sz="2000" dirty="0" smtClean="0">
              <a:solidFill>
                <a:schemeClr val="accent1"/>
              </a:solidFill>
            </a:endParaRPr>
          </a:p>
          <a:p>
            <a:pPr marL="45720" indent="0">
              <a:buNone/>
            </a:pPr>
            <a:r>
              <a:rPr lang="en-AU" i="1" dirty="0" smtClean="0">
                <a:solidFill>
                  <a:schemeClr val="accent1"/>
                </a:solidFill>
              </a:rPr>
              <a:t>Sacrifice of himself</a:t>
            </a:r>
            <a:endParaRPr lang="en-AU" i="1" dirty="0">
              <a:solidFill>
                <a:schemeClr val="accent1"/>
              </a:solidFill>
            </a:endParaRPr>
          </a:p>
        </p:txBody>
      </p:sp>
      <p:sp>
        <p:nvSpPr>
          <p:cNvPr id="6" name="Title 5"/>
          <p:cNvSpPr>
            <a:spLocks noGrp="1"/>
          </p:cNvSpPr>
          <p:nvPr>
            <p:ph type="title"/>
          </p:nvPr>
        </p:nvSpPr>
        <p:spPr/>
        <p:txBody>
          <a:bodyPr/>
          <a:lstStyle/>
          <a:p>
            <a:r>
              <a:rPr lang="en-AU" dirty="0" smtClean="0"/>
              <a:t>Hebrews 9</a:t>
            </a:r>
            <a:endParaRPr lang="en-AU" dirty="0"/>
          </a:p>
        </p:txBody>
      </p:sp>
    </p:spTree>
    <p:extLst>
      <p:ext uri="{BB962C8B-B14F-4D97-AF65-F5344CB8AC3E}">
        <p14:creationId xmlns:p14="http://schemas.microsoft.com/office/powerpoint/2010/main" val="17625722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5720" indent="0">
              <a:buNone/>
            </a:pPr>
            <a:r>
              <a:rPr lang="en-AU" sz="2400" i="1" dirty="0" smtClean="0"/>
              <a:t>Literally, the blood of Christ which was shed on Calvary would be of no use to them.  It trickled down his side; it oozed from his hands and feet; it gushed from the spear gash; and fell on the ground and dried away like any other blood, and nobody could find it if they tried, and if they could, it would not be of any spiritual value. … In a literal sense, the blood of Christ was the same as our own. … It is not the blood as literal blood that is precious or efficacious, but its relation to something of which the blood shedding is expressive</a:t>
            </a:r>
          </a:p>
          <a:p>
            <a:pPr marL="45720" indent="0" algn="r">
              <a:buNone/>
            </a:pPr>
            <a:r>
              <a:rPr lang="en-AU" sz="2400" dirty="0" smtClean="0">
                <a:solidFill>
                  <a:schemeClr val="accent1"/>
                </a:solidFill>
              </a:rPr>
              <a:t>Robert Roberts, The Blood of Christ </a:t>
            </a:r>
            <a:r>
              <a:rPr lang="en-AU" sz="2400" dirty="0" err="1" smtClean="0">
                <a:solidFill>
                  <a:schemeClr val="accent1"/>
                </a:solidFill>
              </a:rPr>
              <a:t>pp</a:t>
            </a:r>
            <a:r>
              <a:rPr lang="en-AU" sz="2400" dirty="0" smtClean="0">
                <a:solidFill>
                  <a:schemeClr val="accent1"/>
                </a:solidFill>
              </a:rPr>
              <a:t> 5 &amp; 6</a:t>
            </a:r>
            <a:endParaRPr lang="en-AU" sz="2400" dirty="0">
              <a:solidFill>
                <a:schemeClr val="accent1"/>
              </a:solidFill>
            </a:endParaRPr>
          </a:p>
        </p:txBody>
      </p:sp>
      <p:sp>
        <p:nvSpPr>
          <p:cNvPr id="3" name="Title 2"/>
          <p:cNvSpPr>
            <a:spLocks noGrp="1"/>
          </p:cNvSpPr>
          <p:nvPr>
            <p:ph type="title"/>
          </p:nvPr>
        </p:nvSpPr>
        <p:spPr/>
        <p:txBody>
          <a:bodyPr/>
          <a:lstStyle/>
          <a:p>
            <a:r>
              <a:rPr lang="en-AU" dirty="0" smtClean="0"/>
              <a:t>Literal blood?</a:t>
            </a:r>
            <a:endParaRPr lang="en-AU" dirty="0"/>
          </a:p>
        </p:txBody>
      </p:sp>
    </p:spTree>
    <p:extLst>
      <p:ext uri="{BB962C8B-B14F-4D97-AF65-F5344CB8AC3E}">
        <p14:creationId xmlns:p14="http://schemas.microsoft.com/office/powerpoint/2010/main" val="30018788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AU" sz="3600" i="1" dirty="0" smtClean="0"/>
              <a:t>For </a:t>
            </a:r>
            <a:r>
              <a:rPr lang="en-AU" sz="3600" i="1" dirty="0"/>
              <a:t>the </a:t>
            </a:r>
            <a:r>
              <a:rPr lang="en-AU" sz="3600" i="1" dirty="0">
                <a:solidFill>
                  <a:schemeClr val="accent1"/>
                </a:solidFill>
              </a:rPr>
              <a:t>life</a:t>
            </a:r>
            <a:r>
              <a:rPr lang="en-AU" sz="3600" i="1" dirty="0"/>
              <a:t> of the flesh is in the </a:t>
            </a:r>
            <a:r>
              <a:rPr lang="en-AU" sz="3600" i="1" dirty="0">
                <a:solidFill>
                  <a:schemeClr val="accent1"/>
                </a:solidFill>
              </a:rPr>
              <a:t>blood</a:t>
            </a:r>
            <a:r>
              <a:rPr lang="en-AU" sz="3600" i="1" dirty="0"/>
              <a:t>: and I have given it to you upon the altar to make an </a:t>
            </a:r>
            <a:r>
              <a:rPr lang="en-AU" sz="3600" i="1" dirty="0">
                <a:solidFill>
                  <a:schemeClr val="accent1"/>
                </a:solidFill>
              </a:rPr>
              <a:t>atonement</a:t>
            </a:r>
            <a:r>
              <a:rPr lang="en-AU" sz="3600" i="1" dirty="0"/>
              <a:t> for your souls: for it is the </a:t>
            </a:r>
            <a:r>
              <a:rPr lang="en-AU" sz="3600" i="1" dirty="0">
                <a:solidFill>
                  <a:schemeClr val="accent1"/>
                </a:solidFill>
              </a:rPr>
              <a:t>blood</a:t>
            </a:r>
            <a:r>
              <a:rPr lang="en-AU" sz="3600" i="1" dirty="0"/>
              <a:t> that </a:t>
            </a:r>
            <a:r>
              <a:rPr lang="en-AU" sz="3600" i="1" dirty="0" err="1"/>
              <a:t>maketh</a:t>
            </a:r>
            <a:r>
              <a:rPr lang="en-AU" sz="3600" i="1" dirty="0"/>
              <a:t> an </a:t>
            </a:r>
            <a:r>
              <a:rPr lang="en-AU" sz="3600" i="1" dirty="0">
                <a:solidFill>
                  <a:schemeClr val="accent1"/>
                </a:solidFill>
              </a:rPr>
              <a:t>atonement</a:t>
            </a:r>
            <a:r>
              <a:rPr lang="en-AU" sz="3600" i="1" dirty="0"/>
              <a:t> for the soul.</a:t>
            </a:r>
          </a:p>
          <a:p>
            <a:pPr marL="45720" indent="0">
              <a:buNone/>
            </a:pPr>
            <a:endParaRPr lang="en-AU" sz="3600" dirty="0" smtClean="0"/>
          </a:p>
          <a:p>
            <a:pPr marL="45720" indent="0" algn="r">
              <a:buNone/>
            </a:pPr>
            <a:r>
              <a:rPr lang="en-AU" sz="3600" dirty="0" smtClean="0">
                <a:solidFill>
                  <a:schemeClr val="accent1"/>
                </a:solidFill>
              </a:rPr>
              <a:t>Leviticus 17:11</a:t>
            </a:r>
            <a:endParaRPr lang="en-AU" sz="3600" dirty="0">
              <a:solidFill>
                <a:schemeClr val="accent1"/>
              </a:solidFill>
            </a:endParaRPr>
          </a:p>
          <a:p>
            <a:pPr marL="45720" indent="0">
              <a:buNone/>
            </a:pPr>
            <a:endParaRPr lang="en-AU" dirty="0"/>
          </a:p>
        </p:txBody>
      </p:sp>
      <p:sp>
        <p:nvSpPr>
          <p:cNvPr id="3" name="Title 2"/>
          <p:cNvSpPr>
            <a:spLocks noGrp="1"/>
          </p:cNvSpPr>
          <p:nvPr>
            <p:ph type="title"/>
          </p:nvPr>
        </p:nvSpPr>
        <p:spPr/>
        <p:txBody>
          <a:bodyPr/>
          <a:lstStyle/>
          <a:p>
            <a:r>
              <a:rPr lang="en-AU" dirty="0" smtClean="0"/>
              <a:t>Blood = life</a:t>
            </a:r>
            <a:endParaRPr lang="en-AU" dirty="0"/>
          </a:p>
        </p:txBody>
      </p:sp>
    </p:spTree>
    <p:extLst>
      <p:ext uri="{BB962C8B-B14F-4D97-AF65-F5344CB8AC3E}">
        <p14:creationId xmlns:p14="http://schemas.microsoft.com/office/powerpoint/2010/main" val="3401235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AU" sz="3200" dirty="0"/>
              <a:t>The blood of Christ can only take away our sins if we follow his example and dedicate our own lives to developing God’s character at the expense of our own </a:t>
            </a:r>
            <a:r>
              <a:rPr lang="en-AU" sz="3200" dirty="0" smtClean="0"/>
              <a:t>character</a:t>
            </a:r>
          </a:p>
          <a:p>
            <a:pPr marL="45720" indent="0">
              <a:buNone/>
            </a:pPr>
            <a:endParaRPr lang="en-AU" sz="3200" dirty="0" smtClean="0"/>
          </a:p>
          <a:p>
            <a:pPr marL="45720" indent="0" algn="ctr">
              <a:buNone/>
            </a:pPr>
            <a:r>
              <a:rPr lang="en-AU" sz="3200" i="1" dirty="0" smtClean="0">
                <a:solidFill>
                  <a:schemeClr val="accent1"/>
                </a:solidFill>
              </a:rPr>
              <a:t>The blood of </a:t>
            </a:r>
            <a:r>
              <a:rPr lang="en-AU" sz="3200" i="1" dirty="0">
                <a:solidFill>
                  <a:schemeClr val="accent1"/>
                </a:solidFill>
              </a:rPr>
              <a:t>C</a:t>
            </a:r>
            <a:r>
              <a:rPr lang="en-AU" sz="3200" i="1" dirty="0" smtClean="0">
                <a:solidFill>
                  <a:schemeClr val="accent1"/>
                </a:solidFill>
              </a:rPr>
              <a:t>hrist can only take away our sins if we repent</a:t>
            </a:r>
            <a:endParaRPr lang="en-AU" sz="3200" i="1" dirty="0">
              <a:solidFill>
                <a:schemeClr val="accent1"/>
              </a:solidFill>
            </a:endParaRPr>
          </a:p>
        </p:txBody>
      </p:sp>
      <p:sp>
        <p:nvSpPr>
          <p:cNvPr id="3" name="Title 2"/>
          <p:cNvSpPr>
            <a:spLocks noGrp="1"/>
          </p:cNvSpPr>
          <p:nvPr>
            <p:ph type="title"/>
          </p:nvPr>
        </p:nvSpPr>
        <p:spPr/>
        <p:txBody>
          <a:bodyPr/>
          <a:lstStyle/>
          <a:p>
            <a:r>
              <a:rPr lang="en-AU" dirty="0" smtClean="0"/>
              <a:t>BLOOD = LIFE</a:t>
            </a:r>
            <a:endParaRPr lang="en-AU" dirty="0"/>
          </a:p>
        </p:txBody>
      </p:sp>
    </p:spTree>
    <p:extLst>
      <p:ext uri="{BB962C8B-B14F-4D97-AF65-F5344CB8AC3E}">
        <p14:creationId xmlns:p14="http://schemas.microsoft.com/office/powerpoint/2010/main" val="35104111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55382110"/>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AU" dirty="0" smtClean="0"/>
              <a:t>Fig leaves</a:t>
            </a:r>
            <a:endParaRPr lang="en-AU" dirty="0"/>
          </a:p>
        </p:txBody>
      </p:sp>
    </p:spTree>
    <p:extLst>
      <p:ext uri="{BB962C8B-B14F-4D97-AF65-F5344CB8AC3E}">
        <p14:creationId xmlns:p14="http://schemas.microsoft.com/office/powerpoint/2010/main" val="697550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19759683"/>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AU" dirty="0" smtClean="0"/>
              <a:t>Coats of skins</a:t>
            </a:r>
            <a:endParaRPr lang="en-AU" dirty="0"/>
          </a:p>
        </p:txBody>
      </p:sp>
    </p:spTree>
    <p:extLst>
      <p:ext uri="{BB962C8B-B14F-4D97-AF65-F5344CB8AC3E}">
        <p14:creationId xmlns:p14="http://schemas.microsoft.com/office/powerpoint/2010/main" val="39361328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AU" sz="2400" dirty="0"/>
              <a:t>Sin brings </a:t>
            </a:r>
            <a:r>
              <a:rPr lang="en-AU" sz="2400" dirty="0" smtClean="0"/>
              <a:t>guilt </a:t>
            </a:r>
            <a:r>
              <a:rPr lang="en-AU" sz="2400" dirty="0" smtClean="0">
                <a:solidFill>
                  <a:schemeClr val="accent1"/>
                </a:solidFill>
              </a:rPr>
              <a:t>(</a:t>
            </a:r>
            <a:r>
              <a:rPr lang="en-AU" sz="2400" dirty="0" err="1" smtClean="0">
                <a:solidFill>
                  <a:schemeClr val="accent1"/>
                </a:solidFill>
              </a:rPr>
              <a:t>vv</a:t>
            </a:r>
            <a:r>
              <a:rPr lang="en-AU" sz="2400" dirty="0" smtClean="0">
                <a:solidFill>
                  <a:schemeClr val="accent1"/>
                </a:solidFill>
              </a:rPr>
              <a:t> 7, 8 &amp; 10)</a:t>
            </a:r>
            <a:endParaRPr lang="en-AU" sz="2400" dirty="0">
              <a:solidFill>
                <a:schemeClr val="accent1"/>
              </a:solidFill>
            </a:endParaRPr>
          </a:p>
          <a:p>
            <a:pPr lvl="0"/>
            <a:r>
              <a:rPr lang="en-AU" sz="2400" dirty="0"/>
              <a:t>Sin ruptures our relationship with </a:t>
            </a:r>
            <a:r>
              <a:rPr lang="en-AU" sz="2400" dirty="0" smtClean="0"/>
              <a:t>God (v8) &amp; with others </a:t>
            </a:r>
            <a:r>
              <a:rPr lang="en-AU" sz="2400" dirty="0" smtClean="0">
                <a:solidFill>
                  <a:schemeClr val="accent1"/>
                </a:solidFill>
              </a:rPr>
              <a:t>(v12)</a:t>
            </a:r>
            <a:endParaRPr lang="en-AU" sz="2400" dirty="0">
              <a:solidFill>
                <a:schemeClr val="accent1"/>
              </a:solidFill>
            </a:endParaRPr>
          </a:p>
          <a:p>
            <a:pPr lvl="0"/>
            <a:r>
              <a:rPr lang="en-AU" sz="2400" dirty="0"/>
              <a:t>The </a:t>
            </a:r>
            <a:r>
              <a:rPr lang="en-AU" sz="2400" dirty="0" smtClean="0"/>
              <a:t>word </a:t>
            </a:r>
            <a:r>
              <a:rPr lang="en-AU" sz="2400" dirty="0"/>
              <a:t>of God identifies </a:t>
            </a:r>
            <a:r>
              <a:rPr lang="en-AU" sz="2400" dirty="0" smtClean="0"/>
              <a:t>sin </a:t>
            </a:r>
            <a:r>
              <a:rPr lang="en-AU" sz="2400" dirty="0" smtClean="0">
                <a:solidFill>
                  <a:schemeClr val="accent1"/>
                </a:solidFill>
              </a:rPr>
              <a:t>(vv8-11)</a:t>
            </a:r>
            <a:endParaRPr lang="en-AU" sz="2400" dirty="0">
              <a:solidFill>
                <a:schemeClr val="accent1"/>
              </a:solidFill>
            </a:endParaRPr>
          </a:p>
          <a:p>
            <a:pPr lvl="0"/>
            <a:r>
              <a:rPr lang="en-AU" sz="2400" dirty="0" smtClean="0"/>
              <a:t>We </a:t>
            </a:r>
            <a:r>
              <a:rPr lang="en-AU" sz="2400" dirty="0"/>
              <a:t>cannot manufacture our own covering for </a:t>
            </a:r>
            <a:r>
              <a:rPr lang="en-AU" sz="2400" dirty="0" smtClean="0"/>
              <a:t>sin </a:t>
            </a:r>
            <a:r>
              <a:rPr lang="en-AU" sz="2400" dirty="0" smtClean="0">
                <a:solidFill>
                  <a:schemeClr val="accent1"/>
                </a:solidFill>
              </a:rPr>
              <a:t>(v7)</a:t>
            </a:r>
            <a:endParaRPr lang="en-AU" sz="2400" dirty="0">
              <a:solidFill>
                <a:schemeClr val="accent1"/>
              </a:solidFill>
            </a:endParaRPr>
          </a:p>
          <a:p>
            <a:r>
              <a:rPr lang="en-AU" sz="2400" dirty="0" smtClean="0"/>
              <a:t>Sin reinforces sinful inclinations </a:t>
            </a:r>
            <a:r>
              <a:rPr lang="en-AU" sz="2400" dirty="0" smtClean="0">
                <a:solidFill>
                  <a:schemeClr val="accent1"/>
                </a:solidFill>
              </a:rPr>
              <a:t>(v18)</a:t>
            </a:r>
          </a:p>
          <a:p>
            <a:pPr lvl="0"/>
            <a:r>
              <a:rPr lang="en-AU" sz="2400" dirty="0" smtClean="0"/>
              <a:t>Forgiveness does not mean we escape </a:t>
            </a:r>
            <a:r>
              <a:rPr lang="en-AU" sz="2400" dirty="0"/>
              <a:t>the consequences of sin </a:t>
            </a:r>
            <a:r>
              <a:rPr lang="en-AU" sz="2400" dirty="0" smtClean="0">
                <a:solidFill>
                  <a:schemeClr val="accent1"/>
                </a:solidFill>
              </a:rPr>
              <a:t>(vv16-19)</a:t>
            </a:r>
          </a:p>
          <a:p>
            <a:pPr lvl="0"/>
            <a:r>
              <a:rPr lang="en-AU" sz="2400" dirty="0" smtClean="0"/>
              <a:t>God’s </a:t>
            </a:r>
            <a:r>
              <a:rPr lang="en-AU" sz="2400" dirty="0"/>
              <a:t>principles of forgiveness are the same from Genesis to Revelation (the slain lamb) </a:t>
            </a:r>
            <a:r>
              <a:rPr lang="en-AU" sz="2400" dirty="0">
                <a:solidFill>
                  <a:schemeClr val="accent1"/>
                </a:solidFill>
              </a:rPr>
              <a:t>(v21</a:t>
            </a:r>
            <a:r>
              <a:rPr lang="en-AU" sz="2400" dirty="0" smtClean="0">
                <a:solidFill>
                  <a:schemeClr val="accent1"/>
                </a:solidFill>
              </a:rPr>
              <a:t>)</a:t>
            </a:r>
          </a:p>
          <a:p>
            <a:r>
              <a:rPr lang="en-AU" sz="2400" dirty="0"/>
              <a:t>Forgiveness is based on </a:t>
            </a:r>
            <a:r>
              <a:rPr lang="en-AU" sz="2400" dirty="0" smtClean="0"/>
              <a:t>repentance </a:t>
            </a:r>
            <a:r>
              <a:rPr lang="en-AU" sz="2400" dirty="0" smtClean="0">
                <a:solidFill>
                  <a:schemeClr val="accent1"/>
                </a:solidFill>
              </a:rPr>
              <a:t>(v21)</a:t>
            </a:r>
            <a:endParaRPr lang="en-AU" dirty="0">
              <a:solidFill>
                <a:schemeClr val="accent1"/>
              </a:solidFill>
            </a:endParaRPr>
          </a:p>
        </p:txBody>
      </p:sp>
      <p:sp>
        <p:nvSpPr>
          <p:cNvPr id="3" name="Title 2"/>
          <p:cNvSpPr>
            <a:spLocks noGrp="1"/>
          </p:cNvSpPr>
          <p:nvPr>
            <p:ph type="title"/>
          </p:nvPr>
        </p:nvSpPr>
        <p:spPr/>
        <p:txBody>
          <a:bodyPr/>
          <a:lstStyle/>
          <a:p>
            <a:r>
              <a:rPr lang="en-AU" dirty="0" smtClean="0"/>
              <a:t>GENESIS 3 – sin &amp; forgiveness</a:t>
            </a:r>
            <a:endParaRPr lang="en-AU" dirty="0"/>
          </a:p>
        </p:txBody>
      </p:sp>
    </p:spTree>
    <p:extLst>
      <p:ext uri="{BB962C8B-B14F-4D97-AF65-F5344CB8AC3E}">
        <p14:creationId xmlns:p14="http://schemas.microsoft.com/office/powerpoint/2010/main" val="3463380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AU" dirty="0" smtClean="0"/>
              <a:t>Principles of Forgiveness</a:t>
            </a:r>
            <a:endParaRPr lang="en-AU" dirty="0"/>
          </a:p>
        </p:txBody>
      </p:sp>
      <p:sp>
        <p:nvSpPr>
          <p:cNvPr id="2" name="Title 1"/>
          <p:cNvSpPr>
            <a:spLocks noGrp="1"/>
          </p:cNvSpPr>
          <p:nvPr>
            <p:ph type="title"/>
          </p:nvPr>
        </p:nvSpPr>
        <p:spPr/>
        <p:txBody>
          <a:bodyPr/>
          <a:lstStyle/>
          <a:p>
            <a:r>
              <a:rPr lang="en-AU" dirty="0" smtClean="0"/>
              <a:t>FORGIVENESS</a:t>
            </a:r>
            <a:endParaRPr lang="en-AU" dirty="0"/>
          </a:p>
        </p:txBody>
      </p:sp>
    </p:spTree>
    <p:extLst>
      <p:ext uri="{BB962C8B-B14F-4D97-AF65-F5344CB8AC3E}">
        <p14:creationId xmlns:p14="http://schemas.microsoft.com/office/powerpoint/2010/main" val="1034167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1230</TotalTime>
  <Words>880</Words>
  <Application>Microsoft Office PowerPoint</Application>
  <PresentationFormat>On-screen Show (4:3)</PresentationFormat>
  <Paragraphs>130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Grid</vt:lpstr>
      <vt:lpstr>FORGIVENESS</vt:lpstr>
      <vt:lpstr>Unconditional forgiveness?</vt:lpstr>
      <vt:lpstr>3 principles of forgiveness</vt:lpstr>
      <vt:lpstr>faith</vt:lpstr>
      <vt:lpstr>Forgiveness &amp; faith</vt:lpstr>
      <vt:lpstr>PROCESS OF REPENTANCE</vt:lpstr>
      <vt:lpstr>REPENT</vt:lpstr>
      <vt:lpstr>Change Thinking</vt:lpstr>
      <vt:lpstr>Repentance – Romans 6</vt:lpstr>
      <vt:lpstr>Repentance – Colossians 3</vt:lpstr>
      <vt:lpstr>Repentance – Romans 12</vt:lpstr>
      <vt:lpstr>3 principles of forgiveness</vt:lpstr>
      <vt:lpstr>Hebrews 9</vt:lpstr>
      <vt:lpstr>Literal blood?</vt:lpstr>
      <vt:lpstr>Blood = life</vt:lpstr>
      <vt:lpstr>BLOOD = LIFE</vt:lpstr>
      <vt:lpstr>Fig leaves</vt:lpstr>
      <vt:lpstr>Coats of skins</vt:lpstr>
      <vt:lpstr>GENESIS 3 – sin &amp; forgiveness</vt:lpstr>
      <vt:lpstr>FORGIVENESS</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FORGIVENESS</dc:title>
  <dc:creator>Sam</dc:creator>
  <cp:lastModifiedBy>Sam Mansfield</cp:lastModifiedBy>
  <cp:revision>57</cp:revision>
  <cp:lastPrinted>2011-11-16T03:00:00Z</cp:lastPrinted>
  <dcterms:created xsi:type="dcterms:W3CDTF">2011-10-30T05:17:09Z</dcterms:created>
  <dcterms:modified xsi:type="dcterms:W3CDTF">2011-11-16T03:07:33Z</dcterms:modified>
</cp:coreProperties>
</file>