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7" r:id="rId3"/>
    <p:sldMasterId id="2147483709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0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2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B99D2-AF1E-4F47-9782-8619B8BEA62E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70A85-9E30-4F3E-9E03-65C1FE5C35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67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88B0D8-2C98-4924-84B4-F392B1B9D432}" type="slidenum">
              <a:rPr lang="en-US" sz="1200" smtClean="0"/>
              <a:pPr/>
              <a:t>22</a:t>
            </a:fld>
            <a:endParaRPr lang="en-US" sz="1200" dirty="0" smtClean="0"/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522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816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0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76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01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726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457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122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97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262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147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7CE70A-0C82-4F25-AEF1-D64882865E7E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45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774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431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21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79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4589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2022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5588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695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103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8808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4966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481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1078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258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64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6885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1546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875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392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433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5225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1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22BF72A-4368-48B7-85A5-B4B70BF65EA6}" type="datetimeFigureOut">
              <a:rPr lang="en-US" smtClean="0"/>
              <a:t>6/29/2012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433116D-6A58-4BBF-8E96-B1E65F676C3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1595-196B-461E-B17B-1C275EC4D28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BEC0D-BEA0-4D44-8DB0-1F8ECEB3D1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8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F617A-E725-4F5C-BDEE-F264EBEC91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BBBA7-DB81-4898-A20C-716E44126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5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22BF72A-4368-48B7-85A5-B4B70BF65EA6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6/29/2012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433116D-6A58-4BBF-8E96-B1E65F676C3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14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emplesecrets.info/index/firsttemple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61"/>
          <a:stretch/>
        </p:blipFill>
        <p:spPr bwMode="auto">
          <a:xfrm>
            <a:off x="6629400" y="1447800"/>
            <a:ext cx="1838325" cy="298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2.gstatic.com/images?q=tbn:ANd9GcTGKmq0ZNwZIevodikQ3x6adJCHhYfq_sFn6SA27OQrDLr6T6cj-ap_Xlx0T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92776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pelbaum.files.wordpress.com/2011/10/yaacovapelbaumsolomonstempl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65341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52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7886" y="1066800"/>
            <a:ext cx="764824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REPEATED REFORM </a:t>
            </a:r>
          </a:p>
          <a:p>
            <a:pPr algn="ctr"/>
            <a:r>
              <a:rPr lang="en-US" sz="54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CHAMBER FOR SIN</a:t>
            </a:r>
          </a:p>
          <a:p>
            <a:pPr algn="ctr"/>
            <a:r>
              <a:rPr lang="en-US" sz="54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NEHEMIAH 13</a:t>
            </a:r>
            <a:endParaRPr lang="en-US" sz="5400" b="1" cap="none" spc="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6" descr="http://apelbaum.files.wordpress.com/2011/10/yaacovapelbaumsolomonstempl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962400"/>
            <a:ext cx="3844478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01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905000"/>
            <a:ext cx="8494890" cy="181588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v.1-3 Re-Reading the Word</a:t>
            </a:r>
          </a:p>
          <a:p>
            <a:r>
              <a:rPr lang="en-US" sz="2800" b="1" dirty="0" smtClean="0"/>
              <a:t>v.4-14 Re-Establishing the Temple Integrity</a:t>
            </a:r>
          </a:p>
          <a:p>
            <a:r>
              <a:rPr lang="en-US" sz="2800" b="1" dirty="0" smtClean="0"/>
              <a:t>v.15-22 Re-Establishing the Sanctity of the Sabbath</a:t>
            </a:r>
          </a:p>
          <a:p>
            <a:r>
              <a:rPr lang="en-US" sz="2800" b="1" dirty="0" smtClean="0"/>
              <a:t>v.23-31 Re-Establishing Purity in Relationships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04800" y="1258669"/>
            <a:ext cx="206800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Outline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6265" y="4267200"/>
            <a:ext cx="642361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Remember me, O my God…….</a:t>
            </a:r>
          </a:p>
          <a:p>
            <a:endParaRPr lang="en-US" b="1" dirty="0"/>
          </a:p>
          <a:p>
            <a:r>
              <a:rPr lang="en-US" b="1" dirty="0" smtClean="0"/>
              <a:t>v.14 ….for the good deeds that I have done for the house</a:t>
            </a:r>
          </a:p>
          <a:p>
            <a:r>
              <a:rPr lang="en-US" b="1" dirty="0" smtClean="0"/>
              <a:t>        of my God, and for the offices thereof.</a:t>
            </a:r>
          </a:p>
          <a:p>
            <a:r>
              <a:rPr lang="en-US" b="1" dirty="0" smtClean="0"/>
              <a:t>v.22 …and spare me according to the greatness of thy mercy</a:t>
            </a:r>
          </a:p>
          <a:p>
            <a:r>
              <a:rPr lang="en-US" b="1" dirty="0" smtClean="0"/>
              <a:t>v.31…for good.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256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260122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Re-Reading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Word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273" y="1075730"/>
            <a:ext cx="15193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273" y="1826567"/>
            <a:ext cx="3397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‘On that day they read’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352800" y="2288232"/>
            <a:ext cx="0" cy="3025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24000" y="2609120"/>
            <a:ext cx="495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Heb. ‘to call out, recite, read aloud’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19" y="2590800"/>
            <a:ext cx="3097471" cy="175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04605" y="3576936"/>
            <a:ext cx="2505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‘in the audience’</a:t>
            </a:r>
            <a:endParaRPr lang="en-US" sz="2400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159815" y="4038601"/>
            <a:ext cx="0" cy="3025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87878" y="4350099"/>
            <a:ext cx="5329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Heb. ‘the ear, to place in anyone’s ear’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757512" y="5195179"/>
            <a:ext cx="60003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Is.22:14 – ‘it was revealed in mine ears’</a:t>
            </a:r>
          </a:p>
          <a:p>
            <a:r>
              <a:rPr lang="en-US" sz="2400" dirty="0" smtClean="0"/>
              <a:t>Ex.17:14 – ‘rehearse it in the ears of Joshua’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513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260122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Re-Reading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Word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85" y="1371600"/>
            <a:ext cx="2242874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76600" y="1524000"/>
            <a:ext cx="3974165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THE LISTENER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40310" y="3124200"/>
            <a:ext cx="767812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‘The </a:t>
            </a:r>
            <a:r>
              <a:rPr lang="en-US" sz="3200" u="sng" dirty="0" smtClean="0"/>
              <a:t>hearing ear</a:t>
            </a:r>
            <a:r>
              <a:rPr lang="en-US" sz="3200" dirty="0" smtClean="0"/>
              <a:t>, and the seeing eye,</a:t>
            </a:r>
          </a:p>
          <a:p>
            <a:pPr algn="ctr"/>
            <a:r>
              <a:rPr lang="en-US" sz="3200" dirty="0" smtClean="0"/>
              <a:t>The LORD hath made even both of them’</a:t>
            </a:r>
          </a:p>
          <a:p>
            <a:pPr algn="ctr"/>
            <a:r>
              <a:rPr lang="en-US" sz="3200" dirty="0" smtClean="0"/>
              <a:t>Proverbs 20:12</a:t>
            </a:r>
          </a:p>
          <a:p>
            <a:pPr algn="ctr"/>
            <a:endParaRPr lang="en-US" sz="3200" dirty="0"/>
          </a:p>
        </p:txBody>
      </p:sp>
      <p:pic>
        <p:nvPicPr>
          <p:cNvPr id="9" name="Picture 6" descr="http://4.bp.blogspot.com/-8qLnRlMyNaA/TzGjJHtoFgI/AAAAAAAAEZk/WP6CtPMo1Pk/s1600/ears_thumb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724400"/>
            <a:ext cx="2088498" cy="19189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24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260122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Re-Reading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Word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709" y="1750366"/>
            <a:ext cx="2028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DIRECTION</a:t>
            </a:r>
            <a:endParaRPr lang="en-US" sz="2400" b="1" u="sng" dirty="0"/>
          </a:p>
        </p:txBody>
      </p:sp>
      <p:sp>
        <p:nvSpPr>
          <p:cNvPr id="7" name="AutoShape 2" descr="data:image/jpeg;base64,/9j/4AAQSkZJRgABAQAAAQABAAD/2wCEAAkGBhQQEBUUEhQUFRUVGRcWFhgYGBUVFhwaHhYaHRgcFRQYHiYgGBojGxgUHy8gIycpLCwsHR8xNTAqNSYrLCkBCQoKDgwOGg8PGiwkHyUuKSkvKiktLCwtLDQvKSkpLywqLCwsLCoqKSwsLCksKSwsLCwsLCwqLCwsLCwsLCksLP/AABEIANcA6gMBIgACEQEDEQH/xAAcAAEAAgIDAQAAAAAAAAAAAAAABgcFCAEDBAL/xABMEAABAwIDBQUDCAYHBQkAAAABAAIDBBEFEiEGBzFBURMiYXGBMpGhCBQjQlJygrEVYpKywdEYM0NTotLwJDRjk8IWFyVUZHODw/H/xAAZAQEAAwEBAAAAAAAAAAAAAAAAAwQFAgH/xAAwEQACAgEEAQMCBAUFAAAAAAAAAQIDEQQSITFBEyJRYaEzgZGxFCMyQlI0ccHR8P/aAAwDAQACEQMRAD8Au9EReHgREQBERAEREAXBNlysbtJ2/wA0m+agGcMd2QNrZ7acdPeuZ7tr29nqPHju2dLRf7xPHFfgHG7z5MF3H3LwYZvRw+odljq4i48A7NGT5ZwLqvMM3BT1RM2I1ZEj9XNZ9I/8UjtL+ABC9WI/JviLT2FXIHcu0Y1zT5ltiPiqi01nbseft+h1lfBcUc4P+v4qJ7ZbzaTC5BHO5/aFuYMY3McpJAJJsBqDz5KqaXFcV2ZkayqaZqQmw7xfH/8AFIdY3fqm3lzVs4fNQY3TteWRVEZ0s9oL2HmD9ZjvI+ShslYmoW5w3/VHj9T1JdoxOzW+qirZ2wt7SN7zZnaNaGuPIBzSbE8rqwWPuFSO224IsBmwxzrjvdg466a/RSdegd71JN1W8F1Yw01VdlZBo4OGVz2jTMWn644OHrz0ks3ab3puUfKfLX1R5xIsxF8xyXC4mzZTktmsct7kXtpcDleyuwmpxUo9M5xg+0UH3e7eyV5qIqljIqimkySMbe1rkXGYk+01wPp1U4XMLYyk4rtBrAREUh4EREAREQBERAEREAREQBERAEREAREQHDnW4rrNQFhttNpY8OpH1EuoZo1o4uefZaPP8rqksPwLGdon9pJI+GnJJBcXRxW6RRNsZPP4qnKV87HGGEl5Z2kscmwrapp4fCxXY2UHmqU/o91EQzU+IkSDUdx8Yv8Aea8ke5eX/tji+BSNZiUZqICbCS+b9icDj+q8X8ka1MOU1L6YwPay76+gjnjdFMxskbxZzXC4I8QqI2iwCp2XrBVUZc+jkOVzSSQP+HIfflf/AKNv7KbYwYhCJad+ZvBzTo9h6PbyPwPJZXFMMjqoHwzND45GlrgeYPToRxB5Fd12wvi4tc+UzxpxPFsxtNFX07J4XXa8erXc2vHJwKjO8fYB1QW1tD9HXwd9pbp2oH1HdXWuATx4HQ6VvgdZLszi76WdxNLMR3jwyk2ZKPFvsu9egWwNPLmHX+IUdcnXP0bOU+n8/R/U9fyiMbBbZMxKmEoGSRpyTx82PHEWPI8R/MFSxVDtqw4Hi0eIRA/Nas9nVtHAP45wOpHeHiH9Va9HUB7AWkEEAgjUEEXBB8lzTH+HsdX9r5X/ACg+VkqnaBv6N2ngmGkWIM7N/IZ9G/vCE+pVswO0VZ/KAoSaCKobo+nma4HoHafvBisDAa8T08co4SMZIPxNB/iu5rbqYyXlNfpyP7TIIiK4cBERAEREAREQBERAEREAREQBERAEREB8TQNeLPa1w6OAI9xXIcBpoFCdu96FNhndfeSYi7YmEXtyL3HRoPqfBVx/35YhO7/ZqJhHQNllPqW2/JUf4i2zmqHHy3jJ3tS7L+Dx1XTXUMc8bo5WNex4s5rgC0jxBVLQb6a6HWsw14Zzc0Sx2/baR8VPtkN5lJiPdhkyycTFJ3X/AIeTvwkrx6m2vm2HHyuRtT6ZV+1Wzc+zFa2soi51LI7KWkkgX1MUnUWuWu46dRrdezOPR1tPHPCbskGYdQfrNPQg3B8l3Y3hEddSyQSi7JWlp6g8iPEGxHkqj3IVslJV1mGynWJxe37zXZJLeBGQpftwtRDx39UF8Mle+rY4V2HulYPpqa8jepZb6RvuGbzb4rybktrjV0Iieby0xEZvxMZH0Z9wLfwqzHNBFjqCqB2UhOEbTyUvCKYuY3plcO0i9xs33qTVw3V7l3HlfkIst/b7Z0V+HTwWu4sLo/CRveZ8RbyJUM3F7TmoojTvP0lK4MF+PZn2PcczfIBWjGbgKiNlh+jtqqinGjJnStA5WcO1j93BealepTvXaxJfuI8PBZW9um7TBawdGB/q17XfwXXujq+0wilPSMs/Ye5v8F6d584GDVhPOEj1JA/MqE7GU1VJsuG0Ti2oPamMtOV1hUOLg13IkBwHmmokv5c1/kvumEuy4EVabltsJaulfFUuc6anflcXkl5ab5c19bghzTfoFZanhaptx8o5awERFKeBERAEREAREQBERAEREAREQBddTJlY51r2aTbyC7ERrPAKr2K3UNmca7FWmWomcZOycbsYCe7mH1ja2h0AsLKz6alZG0Nja1jRwDQGgeQGi7UXiWFhHoIvxVUb0d20EjXVFDkgrYh2uSMhhkA5hjfZf0cLXOh4qwNq9pI8OpJKmXUMGjeBc46NaPEn3ankqp3ZsnqpajE6o3fUHIzpkabnKOTQQ1o+6o7rPTg5ElNfqSwSjdZvANbRXnuZoj2chAHe0Ba4jkSLg+IKjdHIGbWzPAsJIM9h1MbAfi26x25mTNJXkcDI028zIs5guxs0WLVFbNI17XgiMC9wCQLEHhla0DTis6TUN9XS+P8ActwpUoxlgsP9OO+y34qo96bj+mcOnbYSOdG0gc8kwsT5h5HorKVSVlJUV20bc0bxHTvbYkHKI2d4G/DvHX18EptnLO58JMkuqgkkly2XkzGwNMpt5qpNsGj/ALVUMjP7XsXHzBewg+jQrEVYY/jDHbR093BraVhL3HgCGve4nyBavKbZyi6/GH+xzdRCKTXDySvf1johwtsF+/UPaLc8jCHuPlfIPVSTdfhpgwulYRY9kHHzeS//AKlS9RI/aTGW2Lvm0eVpJ0DYmnU+Dnm9hx1HRbIU0Ia0AC3AAdByCsbW5V1/4rL/AEwik1jJVez8Ig2qr42aNkhEpH6x7Nx+LnH1VrxHQKotg6n57tBiVW3WNgELDyPeDRbzERPqrdjFgEh/q54+Fk5f9J9IiK+cBERAEREAREQBERAEREAREQBERAEREBTu92V2I4nSYYx1mN+mntyuDa/iGA28XhTGmpWxMaxgDWMAa1o4AAWAUF2Kd88xXEa46jtOxiP6oPL8LI/ep8sjWT3T2/Bq6WGIZ+TAbL7Gx4fJO6Jzi2dwdlNu7bNoDzHeWfXTWQF8bmte6MuBAe2xc3xAcCLqma3HMSwivDJZpZ2FwsHkubI0n6t/Zdy04HqFFCErm+eSWU1UlxwXYuVwCigJgoJX7q2TVNVMZiPnDSGjLcsLiC88e8NLAdCVO1BdpN7tNSSuiYx8z2Gzi0hrARxGY8SPAKan1M/yyK3Zj3mc2U2UhwuBzGOvc5pJHWF7cL8g0Dl59VHt4u+MR05paKRr5HgtfK05sjbWs1w0LzwuL2818Y3iTsawWR9Mw584vEHBzu64XHK92nNZYrd7urHdqK5rg5rw5kJsAQ03vKLXsTy00HirNUvTzZY+esFa1b0oQXHeSxNzmyhosOZnFpJj20l+IuBkafJoHqSrAXXT2ygjmAfguxXNPW4pyl3Ll/8AX5GfJ84CIisHIREQBERAEREAREQBERAERV1vQ3sMwwdhBlkq3DgdWxg8C8Di48m+p04gWKi1XZPjlSTIH4gc2tw+WNv4W3At5Be6h3h41hbh25mczm2pa5zT5SHUejlzui3jJ3saWcGzSxW1eJ/NqGpmvbs4pHDzynL8bLEbBbxqfF4rx/RzNH0kLj3h4tP1mePvssXvxxAx4Q+NvtVEkUI6m7sx+DLeq6OTC7q8N7HC4ifalzSn8R7v+ENWdx7HYqKB00xs1ummpJPBrRzJXow6kEMMcY4Rsaz9loH8Fh9r9jY8TZGySSRgjcXAMy2JItqCOnDzKwcqdmZdZNvDjDEeyEu37NzaUhy+MoDvdkt6LPYXvWw+qsJSYnXuO1aC0HqHi4HmbKud5OxLcOki7ESGJ7PaeQ7vgm4uAANMpt5qGLSjpqbI5jwUHfbCWJG11PUtkaHMc17TwLSHD3hdi1pwOepo6mEt7aPM6Nwb32B7S4W0+s0hbLLPvp9JrnOS7Tb6ifGAFAqPc7SNmdLK6Sa7i4MNmt1N9curvevTvH29OGsYyJodNLcjNq1rRpmI5m/AeaqafeRiD3XNVIPBuVo9wCmoptccxeEyK62tPElnBsLRUEcDckTGRt6NaGj4LvVF4Bvhq4XgVBE8d+9cASAfquFrnzv6K1sd2vipqD52Lva5rTGNe8XDugn6o6k9FDZp5wkk/JLC6ElleCwsMdeJvlb3FelRzd/tOzEaCKdgynVj23vlePaF+Y1BHgQpGtmCaikzIm05NoIsLiW2lFTG01XTscPqmRub9kEn4Loot4OHTOyx1lOSeAMjWk+Wa112cEhRcNcCLjUFcoAiIgCIiAIiIAiIgMBt1tQMNoJqg2Lmi0YPN7tGDyvqfAFVJus2Y7cOxGq+llle4xl+vMhz9frF1wOgGnFZb5SOIFtPSwjg+R8h/A0AfvlSDY+mEdBTNHKGP3loJ+JKp6ybjDC8lzSQUpZfgyznW1PqsW7aCjlJiM9O8nQsL2Ov4WJsVU28Xa+avqzR02Yxtd2YazjI8GxJtxbe4A4aXUdxTd/XU0faS07gwaktLX5fvZSbefBVoaVYTnLDfgsT1Dy9qykWHtbsE+if8/wsuiki77o28LcywdLcWcCPcvJiO8L9Oz4XCYyx7Js84HsEjLYs8LB+h4X5rJbodr3VMTqaZ2aSIXYTqXR8LHrlNvQjosLsvgLYdpJWNHdi7WRo6BzRYenafBTQslBThPtIilCMnGcfLLhXCIss0ToraCOdhZKxsjDxa4Bw9xWDpt3WHxvztpmXGouXOA/C4kKRoulOS4TOXGL7R8uhabXANuFwDby6L7XC5XJ0YjFtlKWrkbJUQtkcwWbmLrWve2UGx1PNUlvG2afTV8mWEtieQ6LI3uWIGgsLAgg6LYNFPTfKt/JDbSrF8FL7B7rDUxPkrGvjaSzsh7LyAbuJaeDSNNddb8lYe2lFFFhFRG1obGyEhjRwFvYt+KykyhG+Gu7PDHNH9q9jPS5cf3V36srrFn5OfTjVW8fBG90+8eDCqCq7YlzjK10UTfacSyzjfg1ujbk/FeGs2qxbaCRzISY4QdWsJjiaP+JJxefDXwCi2xeyEmJVAY27Y26yv+y3oP1jwA/kth8LwuOmibFC0MYwWAHxJPMnmVf1GpVXC7KVFHqcvoqym3FPI+kqmg9Gxlw95cL+5YfaLdBVUzDJE5tQ1upDQWvA65DfN6G/gr1RUVrLU8tlx6WtoqTcnvHfTVDaKocTBKcsRP8AZyHgAeTHHS3I2PVbELWDe3s2KSrbPEMrJ7u00DZG2zW6XuHed1sNsdjPzzD6ac8ZImF33rWf/iBWrCanFSRmWQcJYZmURF2RhERAEREAREQFG/KUb36E8rTj4xKY7KyZqGmI5wxfuhYH5R9FekpZfsSuafxMv/0L2btqrtMLpj9lpYfwvc38gFR1y9if1L2jfuaMBu63eSUs8lTUgZ7ubE24cRc6vJ5EjQDoSp+alheY8zC+1yy4zZeFy3jZVxvN3jyU0hpKXuvAHaScXC40awcja2vjoo03YHEqZgr2v+mb9I5uYmYC1yXX0dpxbc6Ku63Z77JYz0TqxV+yCzjs8uJg4LjRdGD2bXB4HWJ41b6AuHoFKt3OICsxmtqW+yWkMvxyl7Q2/TusUC2z2t/ST4pHRiORjMjyDdrjckFotoNTpqppuJi71U7wib8XlWbY4pcpd4x9yvW827Y9Zz9i20RFkGmcouEXoOUUE2r24mo8Tp6f6MQS9mXucDmALy11nX04BTpdyg4pN+TmM1JtLwcrhcrhcHQWD2y2XbiNKYS7Ibh7HWvZwvxHMWJHqs4i9jJxeUeNKSwzFbM7NxUFO2GIcNXOPtPdzcf5cguraHbKloB9PIA46hjRmefwjgPE2Cx28PbQYdT9yxnkuIweA6vI5gaacytf6qrfK90kjnPc43c4m5J8SrlGnd3vm+P3Ktt6q9sS6G776MusYqgD7VmH4ZlL8B2opq5pdTyh9vab7Lx95h1HnwUB2U2Cwyvo88Xa5yLOLpO/G+3AtFmkdNNQvLu82Qq6HFXCSN3ZhkjTIB9G4aZbO6k2NuI1SddLUtuU18iE7U1u5T+DP76KUOw4O5xysI9Q5p/MKX7kZC7BKe/IygeQlcolvmnDcNt9uWMD0zH+CnO6ShMODUjTxcwyftuLh8CFb0f4X5lXV/iEvREVsqBERAEVD7cb56+jxGop4uw7OJ+VuaMk2sDqc2vFYP8ApAYl/wCn/wCUf8y9PcGV283n1FLtAXRvcYaYtiMQcQx4ygyZgNM1zoTwLQrq2a2lgxCnbPTuzMdxH1mu5teOTgtP8TxF9RNJNIbvlc57j4uNzZTLc1tRJR4nFG0kxVLhFI3lc6Mdbq08+hKAujfZhvbYNOecRjlH4XgH/C5yh25WrzYe5n93K73ODT/NWntnTCXDqth4GCX9wn+CpXcRP3apnQxO94eD+QVTVrNTLOleLETSXYKlfWmse1zpSWmxN4w4AAODLcdBxJWXxfEG08Ekshs1jXOPoOHmTYeq9aqLfNtdmcKKI6Ns6Yjrxaz09o+Nuiza4yumov8A8jQslGqLaK0pKR07yGjXK956ANaXO9LBWruJH0dUf1ov3Xrt3f7BGChmmmbaWohe1rTxYwsPH9Z2h8BZde4n+qqvvxfuvV6+1ThNLxgp01uE4t+clpIijG322owyAODQ+WQkRtPDTi53gLjTmsyMXJ7UaEpKKyyTrla4S7UYhXzsaJ5XPc4ZGMcWNDr6Wa2wFuq2HoInsiY2R2Z7WtD3dXAan1N1LdQ6sZZHVcrM4RGd4OwgxONhY4MmjvkJvlIPFrrajUA3XbsHh1bTQmGtcx4ZbsnNcXOtza64Gg0t7lKEXHqy2bH0demt27yHOAFzp8EBuoLvdwMz0RlErmCnBcWa5X3LRrbmOXqoDux21kpapkEjy6CVwZYkkNcdGubfhrYHwPgpYaffW5xf5Ecr9s9rX5l8IuV8SGzSegP5KsWCgNsamTFMXdHF3u/2EQ5WaSCfAXzOJ6KxMJ3N0ccYE2eaQjvOzFgB/Ua3h63UQ3Nwh+JSvdq5sbyPMvAJ9xPvV2K/qbZVtVxeEkUqK4zzOXOSiSJNnsVADi6F1r3+vE48+WZpvr1Hir1a4EAjgdQsFtXsZBiTGCbMHMN2vbbMBzBvxBWJ3hbdNw2HsoiDUPbZg4hjeGd38BzPgFFN+vtSXu8ksV6O7PXgjW8usOI4jTYdAbkPAeRqA99gb/cZcnpc9FeGIYpTYZStdNI2KGJrWNvxIa2zWtbxcbDgFUW6fZ35hTT4zXB2jHuiDvbIPtP1+s82aPMnmFWO2G2M+KVBmndpqI4we4xvINH5niVrV1qEVFGZZPfJyZc2ze+Z+JYzDTwxiOlcJB3gDI4iMkOJ4N1Hsj1JVtrUDYXacYbXxVTozIIw/ughpOZhboSDa17q2P6Skf8A5KT/AJzf8ikIy50VQ4Z8oaOeeKIUb2mR7I79q02zODb2ya2ureXh4QTHNzFBWVMlRL2+eV2Z2WSzb2A0GXTgvI7cHhZFss48e1N/iLKxkQGnO2GDso6+op4y5zIpHMaXWLrDrbS6ne4nYh9RWCtkaRDTklhP15baAdQ29z42UuqNxpq8VqKmqkAp3ymRrGE533sbOd9QXuNLk+HFWtQ0EcEbYomNZGwWa1osAPAL09MPt9XiDC6uQ8oZAPNzco+JCqDcVQkRVMp4OdGwfhDif3wpj8oHFuywsRA6zysafut75+IYvDuopOzwqHq8yPPrIQPgGqnrJYqx8lrSRzZkz20GKilpZpzr2bHOA6m3dHqSFTe7DAP0hXPnqO+2I9o6+uaRxOW/he59Arb2zw11TQVETNXOjOUdSO8B62sqd3X7Xsw+pe2c5YpgA51j3XNvlJHTUgqrp0/Snt7LNzXqR3dF9lt9Oqq7cuMkldH9l7fgXhZs726R1RHDC2WYvc1mZjQG3JsLZiCfco5ulqh+kq5o4OzOHpMf8y4jXKNc9y+P3OpTjKyOH8/sWyoht3sN+kpaZ2azY3ES9TGbE5f1ri3rfkpeirQm4PKLEoqSwyjNvcPOF4rHPCwNj+jkjA0b3AGub8P8SufB8Xjq4WTQuzMeLjqDzDuhB0IXh2t2VjxGnMUmhHeY8C5a7r4g8CFTZhxLAZSW5gwnUgF8D+l+h87FXElqIJZ9y+5VbdMm8e1/Yv5FUNLv2eB9JStJ6skLR7iD+a8OKb5qucZKeJkRdoC28sn4b6X9FGtJbno7eprx2SLfLtQ1kAo2G8khDpAPqsBuAfFxtp0CguGbA1L4aWoY1xE0wbYA91t25Xu6NNn6+A6rO7IbrZ6qXt6/M1hOYtcT2sh/Wvq0db6q5Y4w1oa0AAAAAaAAaAAdFM7lRFQhz8kaqdzc58fB9lcIvNiGJRU7M80jY2XAzONhc8BdZ6WS70UV86fgeMPdlJa1ztOGaJ5uLHra3qFasG87DnMz/OGt6tc14ePDLb8rrnbHYuHFYWuDg2QC8UrbOFjyNvaYfhyVA4nhroJ3wkte5jiwlhJaSDbu6a66LTjGGpSzw12Z8pTofHTNhNo9tIqWg+dt7wkA7EHTM5wu244gDUnwCgm6zYV+M1T62tu+Fr7m/wDayccv3G6XHkOqw+87NCyhpD/Y07XOHLO7Q/un3rYfYvBW0eH08DRbJG3N4uIu8nzcSptLUoR3LyQ6mxylh+DjbLZ759h89K0hpkZZnIBwIcy/QXaB5LUWvoJIJXxStLJGEtc06EELdZQzeDuwp8WZmP0VQ0WZKBx6NkH1m/EcuitlY1z2L2MlxWoMELo2ODDIS/MBYED6oOuoU3/o5139/S++X/Isnui2LqsOxuSOojLbU8lnjWNwL2AFjuflxHMK9UBQmC7gK2CphldNTFsckbyAZLkNeCbdzjYK+0ReHgREQBERAUV8pOqPa0cfINlf6lzR/BSvYRoGGUtv7pixfyg9lZZ4IquJuYU4eJQPaDHFpDgOYBBv0vdefc/jgnoBET36clpHPKSSw+XEeipa1NwT+pd0jSngnSgG1W6KGrlMsMnYPcbvGXMwnmctwWk+Cny+ZZQxpc4hrQCSSbAAcSSeAWZCyUHmLNCcIzWJFaxbGQYFTS1b5O2na0tiJGVoe4Wbkbc668SeF+Ch+6KtyYowE/1jJGHztmHxavftdjc2O1rKWia58bScgGgcfrSPP1WAcCeA81jMQwGTAsWgZK8PLDDIXNBDSHe1a+pA74vzstaFcnXJz7ZmynFWLb0jYBECLGNULhzQQQdQeIOo9QuUQGJn2Ro5Dd1LAT17Nn8l66HB4IP6qGKP7jGtPvAXrRe7m+Mnm1fByuEReHoWM2mwJtbSyQONs47p+y4atPoVh9st4sGGkMIMsxF+zaQLDkXu+rfkLErLbL7RMr6Zk8el9HNvctcOLT/rgQpNk4pTwcboybgUwyjxjDiYIhUtbc27MF7D4sIBtf0Ul3fbr5GzNqa4WLTmZEdXF3EOk6WOtuN+KthcKaWqk1hJLPbIY6aKeW8lJ752f+JQnrCz4SPWytN7Dfuj8lrtvuj/ANqpXdWOHukH81sTT+w3yH5LS07zVEz9R+IzsREU5AEREAREQBERAEREB8TQh7S1wDmuBDgdQQRYgjoQtYNo6Go2cxV3Y37N13RXuWviJ9l3UtOh53APNbRLD7T7JU2JRdlVRh4Bu0g5XtPVjhqPyPNeNJrDPU2nlFLs37Mya0rs/QSDLfzte3oo/Pj2I7QzimgblYdSxlwwD7U0h4gf/gurQh+Tzh4fcvqXN+yXsA9SG3U/wPZ6noYuypomxM5hvEnq5x1cfElRQ09cHlImlfOSw2YfYDd/DhMGRlnzOA7WUjvOPQfZYOQ9Tqq6+Ufgn+61QHDNA8/42f8A2K7lGt42zf6Qw2eEC78ueP77O80DzsW+qmISNbDYv86w+CS93ZQx/wB5vdP5A+qzyp/cptBkkkpHm2fvxg/aA748y0A/hKuBYV8NljRtUz3wTOEXKKElOEREAXhxvFmUlPJPJ7MbSfM8gPEmw9V7ZJA0EkgAC5J0AA4knkFTG1m0E2O1sdFRAuizacg8jjI/oxovbw15gKail2yx4IbrVXHPkw2yuydTj9bIc2W95JpSCWtvfKAOZJAAHQeC9uyWMy4FiElNVgtYXBko4gH6sjeot72nwWwmxmyUWGUjIItSNZH83vPFx/IDkAFHt6+7UYrAJIrNqoh3DwD28ezcfPUHkfArblBSjtfRkxm4y3I98cgcAWkEEAgjUEEaEHmvtUFs7vBq8KJp5WZ2MJBiku1zDfUNdxb5EELJ4zvsnlYWwRNgJ0Ly7tHD7ugAPmCsp6OzdhdfJpLVQxlnbvNqhV4vTU0epYY4j998guPQFvxWyIFlr1uP2HlqawV84d2URLmOde8kp5i/ENuST1t4rYValcNkVEzbJ75OQREXZGEREAREQBERAEREAREQBERAEREBrhva2WkwnEm1lOMsUr+0YRwZLxew+B1cBzBI5KztmdoGV1MyaP6ws5vNrh7TT/rhZTHH8Bhrqd8FQ3NG8a8iDyc08nA6grXvE8GxDZipc5l5KV50da8TxyEgH9XJ/oXCraij1Vx2i1p7vTfPRc6KFYFvboqgDtHGnfzbJfL6SAWt52UgO1dHa/zqC3/uM/msiVU4vDRpqyLWUzKr4nnbG0ue4Na0Xc4mwA6kngobje9qipwezcZ38gwEN9ZHC1vK6rLF9pq7G5mwRtc4OPcgjvbzcedvtO0Hgp6tLOb54RFZqIQ65ZmdudvpMSkFHQh5jc4N7oOeY8gByZ4c+J0Vvbrd3DcJgzPs6qlA7Vw1DR/dsPQczzPkF0br91keFM7WXLJVvHedxbGDxZH/ABdz8lP1rQhGtbYmXObm8sIiLsjMBtJsHRYib1MDXvGgeLskt0ztsSPA3WJwvc3hdO4OFMJCNR2rnSD9knKfUKaogPmOMNAa0AACwAAAA5AAcAvpEQBERAEREAREQBERAEREAREQBERAEREAXxNC17S1wDmuFiCAQR0IOhCIgK92i3FYfVEuiD6Z5/uiMn/LdcD8NlEZfk1vv3a1tvGE3+D0RD0yuD/JzpmOBqaiWa31WARNPme8beVlZOAbLUtAzJSwsiB4kDvO+88953qVyiHhlEREAREQBERAEREAREQBERAEREB//9k="/>
          <p:cNvSpPr>
            <a:spLocks noChangeAspect="1" noChangeArrowheads="1"/>
          </p:cNvSpPr>
          <p:nvPr/>
        </p:nvSpPr>
        <p:spPr bwMode="auto">
          <a:xfrm>
            <a:off x="63500" y="-995363"/>
            <a:ext cx="22288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4" descr="data:image/jpeg;base64,/9j/4AAQSkZJRgABAQAAAQABAAD/2wCEAAkGBhQQEBUUEhQUFRUVGRcWFhgYGBUVFhwaHhYaHRgcFRQYHiYgGBojGxgUHy8gIycpLCwsHR8xNTAqNSYrLCkBCQoKDgwOGg8PGiwkHyUuKSkvKiktLCwtLDQvKSkpLywqLCwsLCoqKSwsLCksKSwsLCwsLCwqLCwsLCwsLCksLP/AABEIANcA6gMBIgACEQEDEQH/xAAcAAEAAgIDAQAAAAAAAAAAAAAABgcFCAEDBAL/xABMEAABAwIDBQUDCAYHBQkAAAABAAIDBBEFEiEGBzFBURMiYXGBMpGhCBQjQlJygrEVYpKywdEYM0NTotLwJDRjk8IWFyVUZHODw/H/xAAZAQEAAwEBAAAAAAAAAAAAAAAAAwQFAgH/xAAwEQACAgEEAQMCBAUFAAAAAAAAAQIDEQQSITFBEyJRYaEzgZGxFCMyQlI0ccHR8P/aAAwDAQACEQMRAD8Au9EReHgREQBERAEREAXBNlysbtJ2/wA0m+agGcMd2QNrZ7acdPeuZ7tr29nqPHju2dLRf7xPHFfgHG7z5MF3H3LwYZvRw+odljq4i48A7NGT5ZwLqvMM3BT1RM2I1ZEj9XNZ9I/8UjtL+ABC9WI/JviLT2FXIHcu0Y1zT5ltiPiqi01nbseft+h1lfBcUc4P+v4qJ7ZbzaTC5BHO5/aFuYMY3McpJAJJsBqDz5KqaXFcV2ZkayqaZqQmw7xfH/8AFIdY3fqm3lzVs4fNQY3TteWRVEZ0s9oL2HmD9ZjvI+ShslYmoW5w3/VHj9T1JdoxOzW+qirZ2wt7SN7zZnaNaGuPIBzSbE8rqwWPuFSO224IsBmwxzrjvdg466a/RSdegd71JN1W8F1Yw01VdlZBo4OGVz2jTMWn644OHrz0ks3ab3puUfKfLX1R5xIsxF8xyXC4mzZTktmsct7kXtpcDleyuwmpxUo9M5xg+0UH3e7eyV5qIqljIqimkySMbe1rkXGYk+01wPp1U4XMLYyk4rtBrAREUh4EREAREQBERAEREAREQBERAEREAREQHDnW4rrNQFhttNpY8OpH1EuoZo1o4uefZaPP8rqksPwLGdon9pJI+GnJJBcXRxW6RRNsZPP4qnKV87HGGEl5Z2kscmwrapp4fCxXY2UHmqU/o91EQzU+IkSDUdx8Yv8Aea8ke5eX/tji+BSNZiUZqICbCS+b9icDj+q8X8ka1MOU1L6YwPay76+gjnjdFMxskbxZzXC4I8QqI2iwCp2XrBVUZc+jkOVzSSQP+HIfflf/AKNv7KbYwYhCJad+ZvBzTo9h6PbyPwPJZXFMMjqoHwzND45GlrgeYPToRxB5Fd12wvi4tc+UzxpxPFsxtNFX07J4XXa8erXc2vHJwKjO8fYB1QW1tD9HXwd9pbp2oH1HdXWuATx4HQ6VvgdZLszi76WdxNLMR3jwyk2ZKPFvsu9egWwNPLmHX+IUdcnXP0bOU+n8/R/U9fyiMbBbZMxKmEoGSRpyTx82PHEWPI8R/MFSxVDtqw4Hi0eIRA/Nas9nVtHAP45wOpHeHiH9Va9HUB7AWkEEAgjUEEXBB8lzTH+HsdX9r5X/ACg+VkqnaBv6N2ngmGkWIM7N/IZ9G/vCE+pVswO0VZ/KAoSaCKobo+nma4HoHafvBisDAa8T08co4SMZIPxNB/iu5rbqYyXlNfpyP7TIIiK4cBERAEREAREQBERAEREAREQBERAEREB8TQNeLPa1w6OAI9xXIcBpoFCdu96FNhndfeSYi7YmEXtyL3HRoPqfBVx/35YhO7/ZqJhHQNllPqW2/JUf4i2zmqHHy3jJ3tS7L+Dx1XTXUMc8bo5WNex4s5rgC0jxBVLQb6a6HWsw14Zzc0Sx2/baR8VPtkN5lJiPdhkyycTFJ3X/AIeTvwkrx6m2vm2HHyuRtT6ZV+1Wzc+zFa2soi51LI7KWkkgX1MUnUWuWu46dRrdezOPR1tPHPCbskGYdQfrNPQg3B8l3Y3hEddSyQSi7JWlp6g8iPEGxHkqj3IVslJV1mGynWJxe37zXZJLeBGQpftwtRDx39UF8Mle+rY4V2HulYPpqa8jepZb6RvuGbzb4rybktrjV0Iieby0xEZvxMZH0Z9wLfwqzHNBFjqCqB2UhOEbTyUvCKYuY3plcO0i9xs33qTVw3V7l3HlfkIst/b7Z0V+HTwWu4sLo/CRveZ8RbyJUM3F7TmoojTvP0lK4MF+PZn2PcczfIBWjGbgKiNlh+jtqqinGjJnStA5WcO1j93BealepTvXaxJfuI8PBZW9um7TBawdGB/q17XfwXXujq+0wilPSMs/Ye5v8F6d584GDVhPOEj1JA/MqE7GU1VJsuG0Ti2oPamMtOV1hUOLg13IkBwHmmokv5c1/kvumEuy4EVabltsJaulfFUuc6anflcXkl5ab5c19bghzTfoFZanhaptx8o5awERFKeBERAEREAREQBERAEREAREQBddTJlY51r2aTbyC7ERrPAKr2K3UNmca7FWmWomcZOycbsYCe7mH1ja2h0AsLKz6alZG0Nja1jRwDQGgeQGi7UXiWFhHoIvxVUb0d20EjXVFDkgrYh2uSMhhkA5hjfZf0cLXOh4qwNq9pI8OpJKmXUMGjeBc46NaPEn3ankqp3ZsnqpajE6o3fUHIzpkabnKOTQQ1o+6o7rPTg5ElNfqSwSjdZvANbRXnuZoj2chAHe0Ba4jkSLg+IKjdHIGbWzPAsJIM9h1MbAfi26x25mTNJXkcDI028zIs5guxs0WLVFbNI17XgiMC9wCQLEHhla0DTis6TUN9XS+P8ActwpUoxlgsP9OO+y34qo96bj+mcOnbYSOdG0gc8kwsT5h5HorKVSVlJUV20bc0bxHTvbYkHKI2d4G/DvHX18EptnLO58JMkuqgkkly2XkzGwNMpt5qpNsGj/ALVUMjP7XsXHzBewg+jQrEVYY/jDHbR093BraVhL3HgCGve4nyBavKbZyi6/GH+xzdRCKTXDySvf1johwtsF+/UPaLc8jCHuPlfIPVSTdfhpgwulYRY9kHHzeS//AKlS9RI/aTGW2Lvm0eVpJ0DYmnU+Dnm9hx1HRbIU0Ia0AC3AAdByCsbW5V1/4rL/AEwik1jJVez8Ig2qr42aNkhEpH6x7Nx+LnH1VrxHQKotg6n57tBiVW3WNgELDyPeDRbzERPqrdjFgEh/q54+Fk5f9J9IiK+cBERAEREAREQBERAEREAREQBERAEREBTu92V2I4nSYYx1mN+mntyuDa/iGA28XhTGmpWxMaxgDWMAa1o4AAWAUF2Kd88xXEa46jtOxiP6oPL8LI/ep8sjWT3T2/Bq6WGIZ+TAbL7Gx4fJO6Jzi2dwdlNu7bNoDzHeWfXTWQF8bmte6MuBAe2xc3xAcCLqma3HMSwivDJZpZ2FwsHkubI0n6t/Zdy04HqFFCErm+eSWU1UlxwXYuVwCigJgoJX7q2TVNVMZiPnDSGjLcsLiC88e8NLAdCVO1BdpN7tNSSuiYx8z2Gzi0hrARxGY8SPAKan1M/yyK3Zj3mc2U2UhwuBzGOvc5pJHWF7cL8g0Dl59VHt4u+MR05paKRr5HgtfK05sjbWs1w0LzwuL2818Y3iTsawWR9Mw584vEHBzu64XHK92nNZYrd7urHdqK5rg5rw5kJsAQ03vKLXsTy00HirNUvTzZY+esFa1b0oQXHeSxNzmyhosOZnFpJj20l+IuBkafJoHqSrAXXT2ygjmAfguxXNPW4pyl3Ll/8AX5GfJ84CIisHIREQBERAEREAREQBERAERV1vQ3sMwwdhBlkq3DgdWxg8C8Di48m+p04gWKi1XZPjlSTIH4gc2tw+WNv4W3At5Be6h3h41hbh25mczm2pa5zT5SHUejlzui3jJ3saWcGzSxW1eJ/NqGpmvbs4pHDzynL8bLEbBbxqfF4rx/RzNH0kLj3h4tP1mePvssXvxxAx4Q+NvtVEkUI6m7sx+DLeq6OTC7q8N7HC4ifalzSn8R7v+ENWdx7HYqKB00xs1ummpJPBrRzJXow6kEMMcY4Rsaz9loH8Fh9r9jY8TZGySSRgjcXAMy2JItqCOnDzKwcqdmZdZNvDjDEeyEu37NzaUhy+MoDvdkt6LPYXvWw+qsJSYnXuO1aC0HqHi4HmbKud5OxLcOki7ESGJ7PaeQ7vgm4uAANMpt5qGLSjpqbI5jwUHfbCWJG11PUtkaHMc17TwLSHD3hdi1pwOepo6mEt7aPM6Nwb32B7S4W0+s0hbLLPvp9JrnOS7Tb6ifGAFAqPc7SNmdLK6Sa7i4MNmt1N9curvevTvH29OGsYyJodNLcjNq1rRpmI5m/AeaqafeRiD3XNVIPBuVo9wCmoptccxeEyK62tPElnBsLRUEcDckTGRt6NaGj4LvVF4Bvhq4XgVBE8d+9cASAfquFrnzv6K1sd2vipqD52Lva5rTGNe8XDugn6o6k9FDZp5wkk/JLC6ElleCwsMdeJvlb3FelRzd/tOzEaCKdgynVj23vlePaF+Y1BHgQpGtmCaikzIm05NoIsLiW2lFTG01XTscPqmRub9kEn4Loot4OHTOyx1lOSeAMjWk+Wa112cEhRcNcCLjUFcoAiIgCIiAIiIAiIgMBt1tQMNoJqg2Lmi0YPN7tGDyvqfAFVJus2Y7cOxGq+llle4xl+vMhz9frF1wOgGnFZb5SOIFtPSwjg+R8h/A0AfvlSDY+mEdBTNHKGP3loJ+JKp6ybjDC8lzSQUpZfgyznW1PqsW7aCjlJiM9O8nQsL2Ov4WJsVU28Xa+avqzR02Yxtd2YazjI8GxJtxbe4A4aXUdxTd/XU0faS07gwaktLX5fvZSbefBVoaVYTnLDfgsT1Dy9qykWHtbsE+if8/wsuiki77o28LcywdLcWcCPcvJiO8L9Oz4XCYyx7Js84HsEjLYs8LB+h4X5rJbodr3VMTqaZ2aSIXYTqXR8LHrlNvQjosLsvgLYdpJWNHdi7WRo6BzRYenafBTQslBThPtIilCMnGcfLLhXCIss0ToraCOdhZKxsjDxa4Bw9xWDpt3WHxvztpmXGouXOA/C4kKRoulOS4TOXGL7R8uhabXANuFwDby6L7XC5XJ0YjFtlKWrkbJUQtkcwWbmLrWve2UGx1PNUlvG2afTV8mWEtieQ6LI3uWIGgsLAgg6LYNFPTfKt/JDbSrF8FL7B7rDUxPkrGvjaSzsh7LyAbuJaeDSNNddb8lYe2lFFFhFRG1obGyEhjRwFvYt+KykyhG+Gu7PDHNH9q9jPS5cf3V36srrFn5OfTjVW8fBG90+8eDCqCq7YlzjK10UTfacSyzjfg1ujbk/FeGs2qxbaCRzISY4QdWsJjiaP+JJxefDXwCi2xeyEmJVAY27Y26yv+y3oP1jwA/kth8LwuOmibFC0MYwWAHxJPMnmVf1GpVXC7KVFHqcvoqym3FPI+kqmg9Gxlw95cL+5YfaLdBVUzDJE5tQ1upDQWvA65DfN6G/gr1RUVrLU8tlx6WtoqTcnvHfTVDaKocTBKcsRP8AZyHgAeTHHS3I2PVbELWDe3s2KSrbPEMrJ7u00DZG2zW6XuHed1sNsdjPzzD6ac8ZImF33rWf/iBWrCanFSRmWQcJYZmURF2RhERAEREAREQFG/KUb36E8rTj4xKY7KyZqGmI5wxfuhYH5R9FekpZfsSuafxMv/0L2btqrtMLpj9lpYfwvc38gFR1y9if1L2jfuaMBu63eSUs8lTUgZ7ubE24cRc6vJ5EjQDoSp+alheY8zC+1yy4zZeFy3jZVxvN3jyU0hpKXuvAHaScXC40awcja2vjoo03YHEqZgr2v+mb9I5uYmYC1yXX0dpxbc6Ku63Z77JYz0TqxV+yCzjs8uJg4LjRdGD2bXB4HWJ41b6AuHoFKt3OICsxmtqW+yWkMvxyl7Q2/TusUC2z2t/ST4pHRiORjMjyDdrjckFotoNTpqppuJi71U7wib8XlWbY4pcpd4x9yvW827Y9Zz9i20RFkGmcouEXoOUUE2r24mo8Tp6f6MQS9mXucDmALy11nX04BTpdyg4pN+TmM1JtLwcrhcrhcHQWD2y2XbiNKYS7Ibh7HWvZwvxHMWJHqs4i9jJxeUeNKSwzFbM7NxUFO2GIcNXOPtPdzcf5cguraHbKloB9PIA46hjRmefwjgPE2Cx28PbQYdT9yxnkuIweA6vI5gaacytf6qrfK90kjnPc43c4m5J8SrlGnd3vm+P3Ktt6q9sS6G776MusYqgD7VmH4ZlL8B2opq5pdTyh9vab7Lx95h1HnwUB2U2Cwyvo88Xa5yLOLpO/G+3AtFmkdNNQvLu82Qq6HFXCSN3ZhkjTIB9G4aZbO6k2NuI1SddLUtuU18iE7U1u5T+DP76KUOw4O5xysI9Q5p/MKX7kZC7BKe/IygeQlcolvmnDcNt9uWMD0zH+CnO6ShMODUjTxcwyftuLh8CFb0f4X5lXV/iEvREVsqBERAEVD7cb56+jxGop4uw7OJ+VuaMk2sDqc2vFYP8ApAYl/wCn/wCUf8y9PcGV283n1FLtAXRvcYaYtiMQcQx4ygyZgNM1zoTwLQrq2a2lgxCnbPTuzMdxH1mu5teOTgtP8TxF9RNJNIbvlc57j4uNzZTLc1tRJR4nFG0kxVLhFI3lc6Mdbq08+hKAujfZhvbYNOecRjlH4XgH/C5yh25WrzYe5n93K73ODT/NWntnTCXDqth4GCX9wn+CpXcRP3apnQxO94eD+QVTVrNTLOleLETSXYKlfWmse1zpSWmxN4w4AAODLcdBxJWXxfEG08Ekshs1jXOPoOHmTYeq9aqLfNtdmcKKI6Ns6Yjrxaz09o+Nuiza4yumov8A8jQslGqLaK0pKR07yGjXK956ANaXO9LBWruJH0dUf1ov3Xrt3f7BGChmmmbaWohe1rTxYwsPH9Z2h8BZde4n+qqvvxfuvV6+1ThNLxgp01uE4t+clpIijG322owyAODQ+WQkRtPDTi53gLjTmsyMXJ7UaEpKKyyTrla4S7UYhXzsaJ5XPc4ZGMcWNDr6Wa2wFuq2HoInsiY2R2Z7WtD3dXAan1N1LdQ6sZZHVcrM4RGd4OwgxONhY4MmjvkJvlIPFrrajUA3XbsHh1bTQmGtcx4ZbsnNcXOtza64Gg0t7lKEXHqy2bH0demt27yHOAFzp8EBuoLvdwMz0RlErmCnBcWa5X3LRrbmOXqoDux21kpapkEjy6CVwZYkkNcdGubfhrYHwPgpYaffW5xf5Ecr9s9rX5l8IuV8SGzSegP5KsWCgNsamTFMXdHF3u/2EQ5WaSCfAXzOJ6KxMJ3N0ccYE2eaQjvOzFgB/Ua3h63UQ3Nwh+JSvdq5sbyPMvAJ9xPvV2K/qbZVtVxeEkUqK4zzOXOSiSJNnsVADi6F1r3+vE48+WZpvr1Hir1a4EAjgdQsFtXsZBiTGCbMHMN2vbbMBzBvxBWJ3hbdNw2HsoiDUPbZg4hjeGd38BzPgFFN+vtSXu8ksV6O7PXgjW8usOI4jTYdAbkPAeRqA99gb/cZcnpc9FeGIYpTYZStdNI2KGJrWNvxIa2zWtbxcbDgFUW6fZ35hTT4zXB2jHuiDvbIPtP1+s82aPMnmFWO2G2M+KVBmndpqI4we4xvINH5niVrV1qEVFGZZPfJyZc2ze+Z+JYzDTwxiOlcJB3gDI4iMkOJ4N1Hsj1JVtrUDYXacYbXxVTozIIw/ughpOZhboSDa17q2P6Skf8A5KT/AJzf8ikIy50VQ4Z8oaOeeKIUb2mR7I79q02zODb2ya2ureXh4QTHNzFBWVMlRL2+eV2Z2WSzb2A0GXTgvI7cHhZFss48e1N/iLKxkQGnO2GDso6+op4y5zIpHMaXWLrDrbS6ne4nYh9RWCtkaRDTklhP15baAdQ29z42UuqNxpq8VqKmqkAp3ymRrGE533sbOd9QXuNLk+HFWtQ0EcEbYomNZGwWa1osAPAL09MPt9XiDC6uQ8oZAPNzco+JCqDcVQkRVMp4OdGwfhDif3wpj8oHFuywsRA6zysafut75+IYvDuopOzwqHq8yPPrIQPgGqnrJYqx8lrSRzZkz20GKilpZpzr2bHOA6m3dHqSFTe7DAP0hXPnqO+2I9o6+uaRxOW/he59Arb2zw11TQVETNXOjOUdSO8B62sqd3X7Xsw+pe2c5YpgA51j3XNvlJHTUgqrp0/Snt7LNzXqR3dF9lt9Oqq7cuMkldH9l7fgXhZs726R1RHDC2WYvc1mZjQG3JsLZiCfco5ulqh+kq5o4OzOHpMf8y4jXKNc9y+P3OpTjKyOH8/sWyoht3sN+kpaZ2azY3ES9TGbE5f1ri3rfkpeirQm4PKLEoqSwyjNvcPOF4rHPCwNj+jkjA0b3AGub8P8SufB8Xjq4WTQuzMeLjqDzDuhB0IXh2t2VjxGnMUmhHeY8C5a7r4g8CFTZhxLAZSW5gwnUgF8D+l+h87FXElqIJZ9y+5VbdMm8e1/Yv5FUNLv2eB9JStJ6skLR7iD+a8OKb5qucZKeJkRdoC28sn4b6X9FGtJbno7eprx2SLfLtQ1kAo2G8khDpAPqsBuAfFxtp0CguGbA1L4aWoY1xE0wbYA91t25Xu6NNn6+A6rO7IbrZ6qXt6/M1hOYtcT2sh/Wvq0db6q5Y4w1oa0AAAAAaAAaAAdFM7lRFQhz8kaqdzc58fB9lcIvNiGJRU7M80jY2XAzONhc8BdZ6WS70UV86fgeMPdlJa1ztOGaJ5uLHra3qFasG87DnMz/OGt6tc14ePDLb8rrnbHYuHFYWuDg2QC8UrbOFjyNvaYfhyVA4nhroJ3wkte5jiwlhJaSDbu6a66LTjGGpSzw12Z8pTofHTNhNo9tIqWg+dt7wkA7EHTM5wu244gDUnwCgm6zYV+M1T62tu+Fr7m/wDayccv3G6XHkOqw+87NCyhpD/Y07XOHLO7Q/un3rYfYvBW0eH08DRbJG3N4uIu8nzcSptLUoR3LyQ6mxylh+DjbLZ759h89K0hpkZZnIBwIcy/QXaB5LUWvoJIJXxStLJGEtc06EELdZQzeDuwp8WZmP0VQ0WZKBx6NkH1m/EcuitlY1z2L2MlxWoMELo2ODDIS/MBYED6oOuoU3/o5139/S++X/Isnui2LqsOxuSOojLbU8lnjWNwL2AFjuflxHMK9UBQmC7gK2CphldNTFsckbyAZLkNeCbdzjYK+0ReHgREQBERAUV8pOqPa0cfINlf6lzR/BSvYRoGGUtv7pixfyg9lZZ4IquJuYU4eJQPaDHFpDgOYBBv0vdefc/jgnoBET36clpHPKSSw+XEeipa1NwT+pd0jSngnSgG1W6KGrlMsMnYPcbvGXMwnmctwWk+Cny+ZZQxpc4hrQCSSbAAcSSeAWZCyUHmLNCcIzWJFaxbGQYFTS1b5O2na0tiJGVoe4Wbkbc668SeF+Ch+6KtyYowE/1jJGHztmHxavftdjc2O1rKWia58bScgGgcfrSPP1WAcCeA81jMQwGTAsWgZK8PLDDIXNBDSHe1a+pA74vzstaFcnXJz7ZmynFWLb0jYBECLGNULhzQQQdQeIOo9QuUQGJn2Ro5Dd1LAT17Nn8l66HB4IP6qGKP7jGtPvAXrRe7m+Mnm1fByuEReHoWM2mwJtbSyQONs47p+y4atPoVh9st4sGGkMIMsxF+zaQLDkXu+rfkLErLbL7RMr6Zk8el9HNvctcOLT/rgQpNk4pTwcboybgUwyjxjDiYIhUtbc27MF7D4sIBtf0Ul3fbr5GzNqa4WLTmZEdXF3EOk6WOtuN+KthcKaWqk1hJLPbIY6aKeW8lJ752f+JQnrCz4SPWytN7Dfuj8lrtvuj/ANqpXdWOHukH81sTT+w3yH5LS07zVEz9R+IzsREU5AEREAREQBERAEREB8TQh7S1wDmuBDgdQQRYgjoQtYNo6Go2cxV3Y37N13RXuWviJ9l3UtOh53APNbRLD7T7JU2JRdlVRh4Bu0g5XtPVjhqPyPNeNJrDPU2nlFLs37Mya0rs/QSDLfzte3oo/Pj2I7QzimgblYdSxlwwD7U0h4gf/gurQh+Tzh4fcvqXN+yXsA9SG3U/wPZ6noYuypomxM5hvEnq5x1cfElRQ09cHlImlfOSw2YfYDd/DhMGRlnzOA7WUjvOPQfZYOQ9Tqq6+Ufgn+61QHDNA8/42f8A2K7lGt42zf6Qw2eEC78ueP77O80DzsW+qmISNbDYv86w+CS93ZQx/wB5vdP5A+qzyp/cptBkkkpHm2fvxg/aA748y0A/hKuBYV8NljRtUz3wTOEXKKElOEREAXhxvFmUlPJPJ7MbSfM8gPEmw9V7ZJA0EkgAC5J0AA4knkFTG1m0E2O1sdFRAuizacg8jjI/oxovbw15gKail2yx4IbrVXHPkw2yuydTj9bIc2W95JpSCWtvfKAOZJAAHQeC9uyWMy4FiElNVgtYXBko4gH6sjeot72nwWwmxmyUWGUjIItSNZH83vPFx/IDkAFHt6+7UYrAJIrNqoh3DwD28ezcfPUHkfArblBSjtfRkxm4y3I98cgcAWkEEAgjUEEaEHmvtUFs7vBq8KJp5WZ2MJBiku1zDfUNdxb5EELJ4zvsnlYWwRNgJ0Ly7tHD7ugAPmCsp6OzdhdfJpLVQxlnbvNqhV4vTU0epYY4j998guPQFvxWyIFlr1uP2HlqawV84d2URLmOde8kp5i/ENuST1t4rYValcNkVEzbJ75OQREXZGEREAREQBERAEREAREQBERAEREBrhva2WkwnEm1lOMsUr+0YRwZLxew+B1cBzBI5KztmdoGV1MyaP6ws5vNrh7TT/rhZTHH8Bhrqd8FQ3NG8a8iDyc08nA6grXvE8GxDZipc5l5KV50da8TxyEgH9XJ/oXCraij1Vx2i1p7vTfPRc6KFYFvboqgDtHGnfzbJfL6SAWt52UgO1dHa/zqC3/uM/msiVU4vDRpqyLWUzKr4nnbG0ue4Na0Xc4mwA6kngobje9qipwezcZ38gwEN9ZHC1vK6rLF9pq7G5mwRtc4OPcgjvbzcedvtO0Hgp6tLOb54RFZqIQ65ZmdudvpMSkFHQh5jc4N7oOeY8gByZ4c+J0Vvbrd3DcJgzPs6qlA7Vw1DR/dsPQczzPkF0br91keFM7WXLJVvHedxbGDxZH/ABdz8lP1rQhGtbYmXObm8sIiLsjMBtJsHRYib1MDXvGgeLskt0ztsSPA3WJwvc3hdO4OFMJCNR2rnSD9knKfUKaogPmOMNAa0AACwAAAA5AAcAvpEQBERAEREAREQBERAEREAREQBERAEREAXxNC17S1wDmuFiCAQR0IOhCIgK92i3FYfVEuiD6Z5/uiMn/LdcD8NlEZfk1vv3a1tvGE3+D0RD0yuD/JzpmOBqaiWa31WARNPme8beVlZOAbLUtAzJSwsiB4kDvO+88953qVyiHhlEREAREQBERAEREAREQBERAEREB//9k="/>
          <p:cNvSpPr>
            <a:spLocks noChangeAspect="1" noChangeArrowheads="1"/>
          </p:cNvSpPr>
          <p:nvPr/>
        </p:nvSpPr>
        <p:spPr bwMode="auto">
          <a:xfrm>
            <a:off x="215900" y="-842963"/>
            <a:ext cx="22288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8" descr="data:image/jpeg;base64,/9j/4AAQSkZJRgABAQAAAQABAAD/2wCEAAkGBhQSEBQUEhQWFRUWGBcVFhcUGBgWGRcYFRcYFRYZGBsaHSYgGBkjGxoVIC8gIycpLSwsFx4xNTAqNSYrLCkBCQoKBQUFDQUFDSkYEhgpKSkpKSkpKSkpKSkpKSkpKSkpKSkpKSkpKSkpKSkpKSkpKSkpKSkpKSkpKSkpKSkpKf/AABEIALYBFAMBIgACEQEDEQH/xAAcAAEAAgIDAQAAAAAAAAAAAAAABQYEBwEDCAL/xABIEAABAwIDBQUEBwUFBgcAAAABAAIRAyEEBTEGEkFRYQcTInGBMpGhsQgUQlLB4fAjYnLR8RUzY4KSQ3ODorLSFyQ0U7PC8v/EABQBAQAAAAAAAAAAAAAAAAAAAAD/xAAUEQEAAAAAAAAAAAAAAAAAAAAA/9oADAMBAAIRAxEAPwDeKIiAiIgIiw8yzejh2b9erTpN+9Uc1g9JN/RBmIteZn275XSkNqVKxH/tUzHoX7oKr9f6SeHB8GErOH7z2N+W8g3Gi1Ng/pG4J395QxDOoFN4/wCoH4K1ZL2s5ZiTDMUxjvu1gaR9C8Bp9Cgt6LhrwQCDINwRxXKAiIgIiICIiAiLrfUhB9kpK6mvkLo+sSenzQZkpvKAzTadlFwp3fVdcU6Y3nRzI+yOpgLmhisVUghjKQ/xHb7o8mwPignS9cd4FG/V6hF6p9GtH810VaTxpWI82tI+SCb3klQBxuIZwp1R0mm74yPiu+jtCwECoHUnEgRUEAk8neyfegmUXU2uF2AoOUREBERAREQEREBcOdC5Wl+3ntDNNv8AZ+HdDngHEOGoY67aQ6uFz0gfaKDntD7eBTc6hlu69ws7EHxMB/who8/vG3IHVajwmCx2bYmG97iaxuXOMho5lzjusb7hyXOxOxtbM8U2hSsPaqVCJFNgN3HmeAHE+pHp3KMswOTYVlMPp0GEwX1XNaaj4uXOMbztbcBpZBrDIvo3EtBxmKg/coNmP879f9KslP6PGXAXfiXdTUYPlTWw8szuhiQTh61OsGmHGk9rwCbgHdNlmoNU4v6OmAcP2dbEsPV1N49xYD8VRNqewHGYdrn4ZzcUwX3Wjcqx/ASQ70M9F6PqVA0EuIAAJJNgALknoovAbV4Ou8U6OKoVXkEhtOoxziAJJgGUHlvZjtBx2W1IpVHbrTDqFWXUzBuC03YerYK9C9n/AGpYfNG7o/ZYhol9FxmQNXUz9tvxHEcTG9qfZPTzBjq+HDWYtomdBWA+y/8Ae5O9DbTzfRrVsLXDml9KtSf1a5j2mCOhBkQg9rhFUuzXbluZ4JtSwrMhlZg4Pj2gPuuFx6jgragIiIC4JQlfDigVHwsao9dWIxCicfjbG/CT5Tp5m/wQZz8zbEE24nnH4KpZ1tk81e4wbZrO+04eGkNN48zyCwM5zYtFj4vZa0Wl1wB5Dms3YzK4G++Ly5zoHiuLzwE70DgAEEvlOAp4SmXE79R16lR5lz38z+HKLL6OeOMwSNZPK/PifKVE5rmQq1i6YYwkTzAHTW/zULjdsaVOGhrnkNAOgi4mBMi1tEFvOcsBgve49IH49F8VdpKbTcOI566+vl71rt+3rhO7h5uftenEfqy+BtpVe4E4ciCTqLuMwDN9EG0MJtDSJ9q8xceql3va9mgcOPFadZtePC2ph3t5uaQfaNvK0qxZPtdTY6DULQYP7Rrm6kNHtC5sdEFs/s19M72Hduxfu3EuYfKbtPkpHLc8DzuPBp1Rqw/Np4hYWFzMPGo14GRfqu/H4FlYbrrRdrwYc1w0LDwPzQTgcuVBZNmT980K/wDetG810QKrNN8deY4KcCDlERAREQEREGFnWaNw2Hq16ns0mOqO6hoJjzOnqvGub5o/E16teqZfVe57vNxmB0Gg6Beoe1/LsVictfQwdI1X1HMDwHMbFNp3z7ThMkNEDqtD5H2X452Nw9PEYSuym+qwVHljt0M3gXy4SBaeKDefY5sgMDltNzmxWxAFaqeIDhNNn+Vp05ucpXtI2b+vZZiKIEv3d+n/ALyn4mx5wW/5irK0WXKDzb9H/aLuMydh3GG4lhaOXeU5ez4b49QvSIXljtEyt+V5459Ibo7xuKoxpDnb8eQeHt8gvTuUZkzEYelXp+xVY2o3yeA4et4QUztr2k+q5VUa0xUxBFBvOHXqH/QHDzcFTfo47N2xGNcNYoUj5Q+qf/jHoVAdvu0JxGZMwzDLcO0NgcatWHO8zHdjzBW8th9nhgcvw+HgbzGDfjjUd4qh/wBRPoAgnYWhPpDbHtpvp4+mAO8PdVo4vAJpv8y0EH+ELfapPbNhQ/JMVP2Qx46FtRn4SPVBpLsS2mOFzWmwk93if2Dxw3j/AHR8w+3k8r1GvEeDxRp1GVG2cxzXjzaQ4fJe2aT5aDzAPvug+1wVyvlxQCVi4mrHovqrUi8+SisVXmeX6+f4oOjFYsQfh8AqpnOaboMHiAT534+73KdxWEedI5m/O59eAULm+zTGt398nxCx0kuiesEj3IIOkC+sA7V7SPJrp5cevmrPm+ZChQ7tsAuG7IMw0auPKyhMDRBxdV0kNYGNGpNhLr9CY9VGbU4+Xlo1c5rT/CJe75AR1QRWc5050Mp+GmBpF3mbOd1OscLdV04OgIO8DvHX1I19OJ/NSuX5Nq83JJIngRy5ws5mHAEOJHAWguMj3+E/DzQQeHyyakQGCZk38iemg9ysLsrY0F260j94ka/dHUke8L6wuFYCTBcDGnEnQTxP5Ltzg/sXEi4EMAuSbm4KDp7uk6GCm1zgAPCfQjkLEac/JMQ2q3w/V5ZAtIIJAOoPqVNbFZHFEPe0EuOpubcr85U5iMuG66wtf7QmOGvog1kzFvw81MKXNaD46J0AIklkiQrllu1W81jpDmu0It4r2eJtwChMzwm66QCJtfTgJF+SwcJFCu9oBLarZaAb73tDyvY+SDaWJpCuxsENrM8dN3J0RHVjvZI5HmFJZVmArUmvAImQ5p1a5phzT1BBCqWzWNO65tQ/tGHdIOrgNI6aqX2dcRXxI4OeyoOhe2Hf9KCxouGlcoCIiAiIgIiICIiDUX0iNmu9wdLFtHioO3Hn/DqkAT5P3f8AWU7E9tGjJ67arv8A0O+8/wC6cDUb/wAwqD3LZ2e5QzFYatQqezVY5h6bwsR1Bg+i8itx1bBfXMKfCag+r1hyNKq1xj1YW+TigtXZdljszzwVqw3g178XV5b29vMHl3hbbkCvT61V9HzZvucA/EuEPxL/AA/7ulLW+9xefctqoCpnbFWDckxk8WsaPN1VgCua0Z9IfbFpFPAUzJDhWrwdLHu2HrBLiP4eaDTeU5ea+IpUW+1VqMpjze4N/Fe1abYAA4W9y839geyhxGP+suH7PCiROhqvBDB6Ded0hvNekkHBXW7+q+3FdNQ8Pf8AyQYziCST7LR5m2nvWDWqSYAtc2jUjQenzWViasC1zNuro+QWAdQ0XjWegufS6Dqq1ON+Nx0uT8PkqxtrjtyiXGRuupFon/E3b9Y+cqcxrXNInQgk9J0nrck+qovamxxpNcJ3BbX7QJcCfMH5oMnLakureIgO3XcpO5MKtbV1zTdSe37syZ9owOPKApDJq+9DmCGvaI8xHL1WFthRPctl3smBxsQd4Dn18kFk2ZxzX02tsQ/7R4EGYHJ0kjnMc1P4nJ6oaGtAeB9+N+44iwI0FtYvxK01kWbmi/dgmm4gx9x33h0iVt/JNuT3TRUgyLOJ3pJOsjib29fMMau4NBiGmYuDY9b2vIAUUKD6rpdpJaC42NgJjitgU+7xDPE2JuS2CNZBHOY49QoBmAh5kOADjBfJm1v0EFkyWAwAXAt/KBwC7cbxGk9en5LrwlPdDbQBoD5SSunGGXOg6AEx5IK/nNMAT1095jr+agsbR3XtcANLTaN6ZHmZPuUhnWNLTBjXiJkAf0UTj8QHbnM2EgxxN/X4eaCfyEH6wyCTvNIJ1ndH5q6ZRQh9U8y0f6W/mqdsRh3Gp3hkiIBMzoCTHL+Xkrpkhlrnfee4/gPkglAuURAREQEREBERARF0Y6q5tJ7mQXBri0HSQCRMcJQd5XlbtCotxu0FalhW3qVmUbaGoN2m93lvBx9JU/mX0icZUpOZTo0qT3CO8bvOLZ4tDrA+cqR7BNhnvrHMa7SGt3m0N7V73AtfUvqACRPEuPJBu7KMsbh6FKjT9ikxtNvkwBonrZZaLWnaj2vU8vDqGGIqYsi/FtGeL+b+TfU8iGV2pdqVPLaZpUiH4t48LdRSB0e/8G8fJedsoynEZljBTpzVrVnFznOJOpl73ngBqT+S5y3LcVmeM3Gb1avVcXOc4z/E97uDRz9OQXpvs77PKOV0N1sPrvA76rHtHXdbyYOA46noEnsfsrSy/CU8PSuG3e42L3n2nnz5cAAOCm0RB8Oavh1Piu5fL2yEEJize/k3y5n9clzSaALidJ68gevEqWqUQQbC/ksOnhoIM2F/U8UHzSwgLSXgHe1mFRO0XB7uAqgwR4TvGB9tsW962I94hVzbrLO+wNdos7u3aaAiHCfNwaPXzQaN2fzTu3928w1x8MmzSfwVkxVMVWwdNJPWYPXl58LKguIMm+g8wdfyVjyrMy5oY+S8AQfvN4C/EdOaDowuXNFTu3i0kNdqY0H9VI5OCys/Dk29thdabggjiPLqVkYimHxpvAjdPEn00Av5+gWJVqbuJoE2193L85QX3YjPS7eYSN5pcCLkdRPK4PmDzVzwe64lxAm/UcJsePXotc7GO/8AOVIP2i79R6ytkYV1jP5IOKmIBtY/AjkoHH1oLtyQePUASY+Km8VTG4SLEX8+f6PJUHM8z3XvcXbsW1MHQQJ0PzlB04vGitVLYHhbfpMxHPzUfjqu9iqbG33WuI46jdGovqTcLEyDEd6atRxO847wPqIgDhI1Ujs3S7zGPqO4Q1t7WuTpzQXzKh3GHgWDWQOFz6c5VlymiG0w0X3QAfOBKqOOxFmUtd47x4WBDWz5n5K25R7E8yf5fggkEREBERAREQEREBcELlEFV/8AC7LO9736lR3pnQ7s/wAE7npCtDGAAACALACwAGgC+lW+0Da1uW4GpiDBf7FJp+1Ud7I8hdx6NKCn9sHat9SacLhXD6y4eN4v3DTp/wAQi45C/ELRuzGzGIzLFClRBc9xLqj3SQwE+J9R2up8yTGpXRl+Cr5jjWsaTUr4ioZc7i513PceAAknkAvVmxOxVHLMMKNES4watQjxVH8zyA4N4DrJIfGxGwmHyyh3dEbz3QatVw8dRw58mjg0WHUyTZERAREQEREHBWLiDH4/zWS4wovGYwQSbRr+CDrfiYPkeNuR196+8UzfpuY4Ddc0tMdbTflr6LFw9J7r7p1J4dOscPkuzG5i2gx1So7ca0S4u0HIWMenVB5t2gwhoYmtScI3XubHKDIjp+ELty0lzXNPCHCevx0UltK04zHVa4hrXkEb1vC1oaDHGYn1X1l+GYwEgSTFybmeB6TrpwQZ2GLmOAdy1aDMAac7x7liZqd6thzoZPkQI932lm1YdBm51JtBm5PpPpJ4hfGEwJr4kbokN4k6k2GukNjyjyQWrYrB7teq4AwYgxyGojhfgrx38C51Ovp8PyWFkmRtpsF/GRfzAiAQYssfOcSWHxevCbi9tT+aD5zXHuZLXGA6d1+hEzrwJt0Wss/xne1TRFrjfPO8+8z+pUltLtEXxTp+J07reYi4I5frRR2Dy0s9sEvLri8knQW46e9BIMploaKYG84ARBsD15iB/JXjZbZ1tNgJHCSTa5ufj8Fh7OZFuQ5/tcuFxZSWf44Np9zTMvqWhpndZ9tx5Wt6oOnBuFauagiCSWfwtljPQySr1gqe6wBVnZrDSbCzbDlYWhWxgsg+kREBERAREQEREBERAXnv6Refl+Lo4Vp8NFneOHDfq6T1DAP9ZXoQryX2t4zvc6xh+7UFMf8ADY1n4IL/APRw2eBdicY4XbFCmeRI36nrHdj1K3qtbdgGG3cnB+/Wqu926z/6rZKAiIgIiICIiDghRmZ4URpO9aPjKlFgZgzx0jMeJw/5SR8kFazTMxg6W87xmTYyIsYEA81rXN80qYialZ3hB8NIeFrfumNCeuqtHagwsq0S8F1JzjvHgHtZ4B8zHQKmV60mJs8e4j2jc9PgEHezDte0Oa2xbILufGAOE8fJRLn7pNtCAY0IiRB4QR8QrfsRsbWx9I1ar+5w5c7dDAN+oY3XEEggNkcr3VqwvZxgqLhLe8fc/tCXaHe8gg1pl2UVsS8NbJaZhx8O8PvD93qtpbN7INoNmBPBw5cD8As7A1qYu0B1wAGxvTEcLECPgs/EZmGsO7cCfkgw81xAoNAJBJ0HPlPotd7QZ6+qTTbeJg8gYmDykqezmq6q6QbcTrHD3qPwWW+IhjC4kwSbcQb8kFdy7L9xwc7xVCYDQLzP2RwveeUK75Fs2Wv7yqA5/AcGgi4HM9f6KQynI+6dvugPMTp5wJmF35vndKgwl0SBpoZ4aIOzHY2lRpl7yW7vDnwgWvdQmUYZ1aoaz53nwA2PZHLznX0HBYGWmpjagfWJDWmabLEDq797pwsr7k+XgAEhBnZfghTaAOX9VmLgBcoCIiAiIgIiIC4K5RAREQCtb5x2EYHE4irXqVMQH1XuqODXsABeS4xLDa62QiCI2V2Zp5fhWYaiXFjC4gvILiXuLzJAA1PJS6IgIiICIiAiIgKH2lfu02vH2Xh3uDp+CmFGZ/hW1KLgXFsXDheHaNsdbnRBC72HxdJ1OvD2O4HWbGOYd/JVZ/ZAXPIFc90SIaWyWgRIc4HxHoABxKy34BzXllVobVJ3t5hO5UZLbjyMS03E9ZVvyPHl4hx568II99iEGXhcGzD0Q1jYZTbYDoFrvPdonmsW3A1dFy8wS1jeO7zPTXns3EAEQbzb4KJw2V0aTi6nSY0ni1oB5awgrez9GtuguG5ruiZcBGhnrPuU1/ZhqO8XsgWFucfJZ7ruB0jTzgj9eSyJABJQQrsgbuiZj+sLl1SnRZvEtAEzpe1/ksTaXaZtFhAu4iAPMxePVUTMM4dJfVkk/wB1SbN3HT0Hw80E/n23LRanIEyHEXOtm8yeCr+Dw9TEvFSrMfZaTMTqSOJhcZRs++o8PrODnch7LAbwOAWxcgygBmnHj7/RB9bPZMGNaYGn6+CtFJkBfFCjAXcgIiICIiAiIgIiICIiAiIgIuHmxXlqp225sCR9ZGp/2NH/ALEHqZFqHsS2+xmYV8QzF1RUaymxzQGMZBLoPstE2W3kBERAREQEREHDlA7R4qHUKf36rSR0YDUPxa0KeKqW2NTdxGEeR4QarRyDy0ET6BwQZdbCB8l2ujSRP6EfNY1Gk6i+CYuCCORad6/E2BhS2BIe0OBlseFdOOv+uZ4fBBw3M94Xsbi50gan0X0MSDpw0938lEzfhzP684+PBfNfGCmNR7+c8f18EEpVxjWhxJ05froqxm2fP4TF4jiZAjy16qPzLPGzLjpcDgT14So4uMb9a3h8IMmB0B4wY6z7gjMZijLn1ASd7wgR4nGN0ATY6yeAlZGUZM57xUqwXnwgTZjQPZAXGVZaa9UufaJ3W8gePU3uVdcBk/s3nqQZ04n+aDLyTLRaBEfq/NWnDYeBZdeCwu6As0BByiIgIiICIiAiIgIiICIiAiIg4foV5bqdiObFxP1Yan/bUf8AvXqVEGoexLYHGZfXxDsXSFNr6bWtIex8kOk+y4xZbeREBERAREQEREHBURtNkpxOHLWkCo0ipTLtN9ugd+6ZIPQqYXBQaswu0b6Rc+nO6DD6bjdrhq1x03gTA4HXkpfD7W0aoku3TyPuPX+ikdodhmVvHQPdVufB4+7UEGR1g/KNbZ7QfhahZiKLqbolrqMFjxI3iGk89YJOkwgvOJzSmGwHjr+vgFW8ZmO+4hh3oOps0ddOHLy5Kq1c4wxIk1naTLN3iDpJ1HXgsqttF4QyjRfzAcA2QQLm979NAgzjhGNf3td08Gt4b0dbT56LCr5qa9SzZbwnQ6GZ5CR+pXR9SrVxNaA2RDG/aJPE+SsuAyANuAOUDoB10196DOyjBtaLgb1tOAmI1n/9K65LhRGnUCPmoDC5WZEHrcHz5fqVbMuowEGexsL6QIgIiICIiAiIgIiICIiAiIgIiICIiAiIgIiICIiAiIgLgrlEHEKCzzZKniWOa8mHHeHHdcNC06gqeRBpqrsMaDy17AWg+F+gP8V7E/h78mtsyd6DTcBA+Vh8/f6LbNSiHCHAEdbrB/sdo9glo+7qB5TcIKLhNmGgAiZAsDy4/ryUtQyEjQz05Dl7yePFWdmXxyXazCgcEETg8vcNQPkpmi1fbaa+gEHK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63500" y="-842963"/>
            <a:ext cx="262890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154" name="Picture 10" descr="http://www.stanprokopenko.com/blog/images/drawears/wh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23"/>
          <a:stretch/>
        </p:blipFill>
        <p:spPr bwMode="auto">
          <a:xfrm>
            <a:off x="7671121" y="5281176"/>
            <a:ext cx="1411410" cy="15768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36676" y="1473368"/>
            <a:ext cx="577478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Prov.4:20 – ‘incline your ear unto my sayings’</a:t>
            </a:r>
          </a:p>
          <a:p>
            <a:r>
              <a:rPr lang="en-US" sz="2000" b="1" dirty="0" smtClean="0"/>
              <a:t>Prov.22:17 – ‘bow down </a:t>
            </a:r>
            <a:r>
              <a:rPr lang="en-US" sz="2000" b="1" dirty="0" err="1" smtClean="0"/>
              <a:t>thine</a:t>
            </a:r>
            <a:r>
              <a:rPr lang="en-US" sz="2000" b="1" dirty="0" smtClean="0"/>
              <a:t> ear’</a:t>
            </a:r>
          </a:p>
          <a:p>
            <a:r>
              <a:rPr lang="en-US" sz="2000" b="1" dirty="0" smtClean="0"/>
              <a:t>Prov.18:15 – ‘ear of the wise </a:t>
            </a:r>
            <a:r>
              <a:rPr lang="en-US" sz="2000" b="1" dirty="0" err="1" smtClean="0"/>
              <a:t>seeketh</a:t>
            </a:r>
            <a:r>
              <a:rPr lang="en-US" sz="2000" b="1" dirty="0" smtClean="0"/>
              <a:t> knowledge’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67400" y="3505196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OPEN</a:t>
            </a:r>
            <a:endParaRPr lang="en-US" sz="2400" b="1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612022" y="3382087"/>
            <a:ext cx="435612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Prov.15:31 – ‘ear that </a:t>
            </a:r>
            <a:r>
              <a:rPr lang="en-US" sz="2000" b="1" dirty="0" err="1" smtClean="0"/>
              <a:t>heareth</a:t>
            </a:r>
            <a:r>
              <a:rPr lang="en-US" sz="2000" b="1" dirty="0" smtClean="0"/>
              <a:t>…wise’</a:t>
            </a:r>
          </a:p>
          <a:p>
            <a:r>
              <a:rPr lang="en-US" sz="2000" b="1" dirty="0" smtClean="0"/>
              <a:t>Prov.25:12 – ‘obedient ear’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57764" y="4876800"/>
            <a:ext cx="4640758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Zech.7:11 – ‘pulled away the shoulder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        stopped their ears, 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        that they should not hear’</a:t>
            </a:r>
          </a:p>
          <a:p>
            <a:r>
              <a:rPr lang="en-US" sz="2000" b="1" dirty="0" smtClean="0"/>
              <a:t>Prov.28:9 – ‘</a:t>
            </a:r>
            <a:r>
              <a:rPr lang="en-US" sz="2000" b="1" dirty="0" err="1" smtClean="0"/>
              <a:t>turneth</a:t>
            </a:r>
            <a:r>
              <a:rPr lang="en-US" sz="2000" b="1" dirty="0" smtClean="0"/>
              <a:t> away his ear’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52243" y="5090094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STOPPED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46256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260122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Re-Reading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Word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553" y="1075730"/>
            <a:ext cx="18608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2-3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385" y="1704109"/>
            <a:ext cx="4055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The Principle of Separation</a:t>
            </a:r>
            <a:endParaRPr lang="en-US" sz="24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4881276" y="1519442"/>
            <a:ext cx="3161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Ezra 9:1-9, 10:11,16-17</a:t>
            </a:r>
          </a:p>
          <a:p>
            <a:r>
              <a:rPr lang="en-US" sz="2400" dirty="0" smtClean="0"/>
              <a:t>Neh.9:2, 10:18-19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34126" y="2609119"/>
            <a:ext cx="5008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‘separated’</a:t>
            </a:r>
            <a:r>
              <a:rPr lang="en-US" sz="2400" dirty="0" smtClean="0"/>
              <a:t> – Heb. ‘exclude, cut off’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4627" y="3272135"/>
            <a:ext cx="2704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‘mixed multitude’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3664803"/>
            <a:ext cx="74783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Came with them from Egypt – Ex.12:38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Caused them to stray in the wilderness – Num.11:4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2276614" y="5105400"/>
            <a:ext cx="44937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II Cor. 6:14-17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2259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7400" y="260122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273" y="1075730"/>
            <a:ext cx="15193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4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676400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</a:t>
            </a:r>
            <a:r>
              <a:rPr lang="en-US" sz="2400" b="1" dirty="0" err="1" smtClean="0"/>
              <a:t>Eliashib</a:t>
            </a:r>
            <a:r>
              <a:rPr lang="en-US" sz="2400" b="1" dirty="0" smtClean="0"/>
              <a:t>’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286000"/>
            <a:ext cx="71861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Character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High priest – seems diligent – 3:1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Perhaps didn’t complete his task – 3:28      v.20-21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Perhaps among nobles praising </a:t>
            </a:r>
            <a:r>
              <a:rPr lang="en-US" sz="2400" dirty="0" err="1" smtClean="0"/>
              <a:t>Tobiah</a:t>
            </a:r>
            <a:r>
              <a:rPr lang="en-US" sz="2400" dirty="0" smtClean="0"/>
              <a:t> – 6:17-19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Grandson married </a:t>
            </a:r>
            <a:r>
              <a:rPr lang="en-US" sz="2400" dirty="0" err="1" smtClean="0"/>
              <a:t>Sanballat’s</a:t>
            </a:r>
            <a:r>
              <a:rPr lang="en-US" sz="2400" dirty="0" smtClean="0"/>
              <a:t> daughter – 13:28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650182" y="3227787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0327" y="4343400"/>
            <a:ext cx="5441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‘having the oversight of the chamber’</a:t>
            </a:r>
            <a:endParaRPr lang="en-US" sz="2400" dirty="0" smtClean="0"/>
          </a:p>
          <a:p>
            <a:r>
              <a:rPr lang="en-US" sz="2400" b="1" dirty="0"/>
              <a:t>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56328" y="5174397"/>
            <a:ext cx="34899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mgn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‘being set over’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cp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12:44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36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371600"/>
            <a:ext cx="2926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‘allied unto </a:t>
            </a:r>
            <a:r>
              <a:rPr lang="en-US" sz="2400" b="1" dirty="0" err="1" smtClean="0"/>
              <a:t>Tobiah</a:t>
            </a:r>
            <a:r>
              <a:rPr lang="en-US" sz="2400" b="1" dirty="0" smtClean="0"/>
              <a:t>’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1752600"/>
            <a:ext cx="0" cy="3003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90600" y="2052935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49432" y="1811932"/>
            <a:ext cx="45288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Heb. ‘near (</a:t>
            </a:r>
            <a:r>
              <a:rPr lang="en-US" sz="2400" dirty="0" err="1" smtClean="0"/>
              <a:t>place,kindred,time</a:t>
            </a:r>
            <a:r>
              <a:rPr lang="en-US" sz="2400" dirty="0" smtClean="0"/>
              <a:t>)’</a:t>
            </a:r>
          </a:p>
          <a:p>
            <a:r>
              <a:rPr lang="en-US" sz="2400" dirty="0" err="1" smtClean="0"/>
              <a:t>Ges</a:t>
            </a:r>
            <a:r>
              <a:rPr lang="en-US" sz="2400" dirty="0" smtClean="0"/>
              <a:t>. ‘an intimate acquaintance’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5828" y="2743200"/>
            <a:ext cx="44678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Num.27:11 – ‘kinsmen </a:t>
            </a:r>
            <a:r>
              <a:rPr lang="en-US" b="1" u="sng" dirty="0" smtClean="0"/>
              <a:t>that is next </a:t>
            </a:r>
            <a:r>
              <a:rPr lang="en-US" dirty="0" smtClean="0"/>
              <a:t>to him’</a:t>
            </a:r>
          </a:p>
          <a:p>
            <a:r>
              <a:rPr lang="en-US" dirty="0" smtClean="0"/>
              <a:t>Lev.21:2 – ‘kin </a:t>
            </a:r>
            <a:r>
              <a:rPr lang="en-US" b="1" u="sng" dirty="0" smtClean="0"/>
              <a:t>that is near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Job 19:14 – ‘</a:t>
            </a:r>
            <a:r>
              <a:rPr lang="en-US" b="1" u="sng" dirty="0" smtClean="0"/>
              <a:t>kinsfolk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96385" y="3664490"/>
            <a:ext cx="15193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5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6907" y="4345632"/>
            <a:ext cx="5549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‘chamber’</a:t>
            </a:r>
            <a:r>
              <a:rPr lang="en-US" sz="2400" dirty="0" smtClean="0"/>
              <a:t> – Heb. ‘a room in a building’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35739" y="4813949"/>
            <a:ext cx="3948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same word used 10:37-39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see also I Chron.9:26-34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1666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apelbaum.files.wordpress.com/2011/10/yaacovapelbaumsolomonstempl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6534150" cy="42576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t2.gstatic.com/images?q=tbn:ANd9GcTGKmq0ZNwZIevodikQ3x6adJCHhYfq_sFn6SA27OQrDLr6T6cj-ap_Xlx0T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71407"/>
            <a:ext cx="3276600" cy="245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403269"/>
            <a:ext cx="425347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DO WE HAVE A CHAMBER</a:t>
            </a:r>
          </a:p>
          <a:p>
            <a:pPr algn="ctr"/>
            <a:r>
              <a:rPr lang="en-US" sz="2400" b="1" dirty="0" smtClean="0"/>
              <a:t>FOR TOBIAH?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3871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6385" y="1295400"/>
            <a:ext cx="15193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905000"/>
            <a:ext cx="5187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‘all this time was not I at Jerusalem’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56080" y="2512367"/>
            <a:ext cx="74329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remained in Jerusalem as governor for 12 </a:t>
            </a:r>
            <a:r>
              <a:rPr lang="en-US" sz="2400" dirty="0" err="1" smtClean="0"/>
              <a:t>yrs</a:t>
            </a:r>
            <a:r>
              <a:rPr lang="en-US" sz="2400" dirty="0" smtClean="0"/>
              <a:t> – 5:14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returned to Babylon at some point to </a:t>
            </a:r>
            <a:r>
              <a:rPr lang="en-US" sz="2400" dirty="0" err="1" smtClean="0"/>
              <a:t>fulfil</a:t>
            </a:r>
            <a:r>
              <a:rPr lang="en-US" sz="2400" dirty="0" smtClean="0"/>
              <a:t> 2:6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733800"/>
            <a:ext cx="68964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smtClean="0"/>
              <a:t>Pattern in Absence of Sound Spiritual Leadership</a:t>
            </a:r>
          </a:p>
          <a:p>
            <a:pPr algn="ctr"/>
            <a:r>
              <a:rPr lang="en-US" sz="2400" dirty="0" smtClean="0"/>
              <a:t>Ex.32:1</a:t>
            </a:r>
          </a:p>
          <a:p>
            <a:pPr algn="ctr"/>
            <a:r>
              <a:rPr lang="en-US" sz="2400" dirty="0" smtClean="0"/>
              <a:t>Judges 2:7-13</a:t>
            </a:r>
          </a:p>
          <a:p>
            <a:pPr algn="ctr"/>
            <a:r>
              <a:rPr lang="en-US" sz="2400" dirty="0" smtClean="0"/>
              <a:t>II Chron.24:15-18</a:t>
            </a:r>
          </a:p>
          <a:p>
            <a:pPr algn="ctr"/>
            <a:r>
              <a:rPr lang="en-US" sz="2400" dirty="0" smtClean="0"/>
              <a:t>Mt.13:24-30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25363" y="5814214"/>
            <a:ext cx="407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ARE WE ANY DIFFERENT?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4875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295400"/>
            <a:ext cx="317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Pattern for Cleansing</a:t>
            </a:r>
            <a:endParaRPr lang="en-US" sz="24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1921087"/>
            <a:ext cx="63224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Lev.14:33-57 – Cleansing the Leprous House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Empty the house – v.36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Inspected by priest and cleansed – v.37-48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Atonement – bl. of bird – v.49-53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196712" y="3538998"/>
            <a:ext cx="6400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‘…to teach when it is unclean and when it is clean’ v.57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296385" y="3987225"/>
            <a:ext cx="15193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8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4648200"/>
            <a:ext cx="2861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‘it grieved me sore’</a:t>
            </a:r>
            <a:endParaRPr lang="en-US" sz="2400" b="1" dirty="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762000" y="2514600"/>
            <a:ext cx="533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62000" y="2514600"/>
            <a:ext cx="0" cy="14245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66291" y="4648200"/>
            <a:ext cx="4567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Heb. ‘raging, of evil disposition’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085010" y="5181600"/>
            <a:ext cx="27061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 Christ-like response</a:t>
            </a:r>
          </a:p>
          <a:p>
            <a:pPr algn="ctr"/>
            <a:r>
              <a:rPr lang="en-US" sz="2000" dirty="0" smtClean="0"/>
              <a:t>Mt.21:12-13</a:t>
            </a:r>
          </a:p>
          <a:p>
            <a:pPr algn="ctr"/>
            <a:r>
              <a:rPr lang="en-US" sz="2000" dirty="0" smtClean="0"/>
              <a:t>Mk.11:15-17</a:t>
            </a:r>
          </a:p>
          <a:p>
            <a:pPr algn="ctr"/>
            <a:r>
              <a:rPr lang="en-US" sz="2000" dirty="0" smtClean="0"/>
              <a:t>Jn.2:13-17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6006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677" y="1828800"/>
            <a:ext cx="811260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Nehemiah was angry.  He showed it. He was right to be angry. Critics of</a:t>
            </a:r>
          </a:p>
          <a:p>
            <a:r>
              <a:rPr lang="en-US" dirty="0" smtClean="0"/>
              <a:t>Nehemiah forget that deep rooted wrongs are seldom corrected except</a:t>
            </a:r>
          </a:p>
          <a:p>
            <a:r>
              <a:rPr lang="en-US" dirty="0" smtClean="0"/>
              <a:t>by people who have first become sufficiently angry. The cool, the complacent,</a:t>
            </a:r>
          </a:p>
          <a:p>
            <a:r>
              <a:rPr lang="en-US" dirty="0"/>
              <a:t>t</a:t>
            </a:r>
            <a:r>
              <a:rPr lang="en-US" dirty="0" smtClean="0"/>
              <a:t>he compromisers don’t change anything. We can be wrong if we do nothing</a:t>
            </a:r>
          </a:p>
          <a:p>
            <a:r>
              <a:rPr lang="en-US" dirty="0" smtClean="0"/>
              <a:t>more than act angry. Righteous anger, the kind God approves of, always acts </a:t>
            </a:r>
          </a:p>
          <a:p>
            <a:r>
              <a:rPr lang="en-US" dirty="0"/>
              <a:t>t</a:t>
            </a:r>
            <a:r>
              <a:rPr lang="en-US" dirty="0" smtClean="0"/>
              <a:t>o right the injustice. Wrong anger is probably not the major problem in </a:t>
            </a:r>
          </a:p>
          <a:p>
            <a:r>
              <a:rPr lang="en-US" dirty="0" err="1" smtClean="0"/>
              <a:t>ecclesias</a:t>
            </a:r>
            <a:r>
              <a:rPr lang="en-US" dirty="0" smtClean="0"/>
              <a:t> today ---- bigger problems are compromise and complacency.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3604" y="1295400"/>
            <a:ext cx="1168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EXHORT</a:t>
            </a:r>
            <a:endParaRPr lang="en-US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839202" y="4495800"/>
            <a:ext cx="768755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‘Those that would expel sin out of their hearts, those living temples, must</a:t>
            </a:r>
          </a:p>
          <a:p>
            <a:r>
              <a:rPr lang="en-US" dirty="0" smtClean="0"/>
              <a:t>throw out its household stuff and all the provisions made for it and take </a:t>
            </a:r>
          </a:p>
          <a:p>
            <a:r>
              <a:rPr lang="en-US" dirty="0" smtClean="0"/>
              <a:t>away all those things that are the food and fuel of lust; this is in effect to </a:t>
            </a:r>
          </a:p>
          <a:p>
            <a:r>
              <a:rPr lang="en-US" dirty="0"/>
              <a:t>m</a:t>
            </a:r>
            <a:r>
              <a:rPr lang="en-US" dirty="0" smtClean="0"/>
              <a:t>ortify it.’ (MH)</a:t>
            </a:r>
          </a:p>
        </p:txBody>
      </p:sp>
    </p:spTree>
    <p:extLst>
      <p:ext uri="{BB962C8B-B14F-4D97-AF65-F5344CB8AC3E}">
        <p14:creationId xmlns:p14="http://schemas.microsoft.com/office/powerpoint/2010/main" val="27300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6385" y="1295400"/>
            <a:ext cx="15193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9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905000"/>
            <a:ext cx="349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‘cleansed the chambers’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2438400"/>
            <a:ext cx="55082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Lev.14:37-48 – Step 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Cp</a:t>
            </a:r>
            <a:r>
              <a:rPr lang="en-US" sz="2400" dirty="0" smtClean="0"/>
              <a:t> Hezekiah – II Chron.29:5,15-16,18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5799" y="3486650"/>
            <a:ext cx="6768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‘brought again the vessels of the house of God’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435638" y="3886200"/>
            <a:ext cx="30787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II Tim.2:19-21</a:t>
            </a:r>
          </a:p>
          <a:p>
            <a:pPr algn="ctr"/>
            <a:r>
              <a:rPr lang="en-US" sz="2400" dirty="0" smtClean="0"/>
              <a:t>Which vessel are we?</a:t>
            </a:r>
            <a:endParaRPr lang="en-US" sz="2400" dirty="0"/>
          </a:p>
        </p:txBody>
      </p:sp>
      <p:pic>
        <p:nvPicPr>
          <p:cNvPr id="10242" name="Picture 2" descr="http://image.absoluteastronomy.com/images/encyclopediaimages/a/ar/arch_of_titus_menora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443" y="4717197"/>
            <a:ext cx="4064066" cy="193680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9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824" y="1295400"/>
            <a:ext cx="17245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572" y="1981200"/>
            <a:ext cx="180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‘contended’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0268" y="2442865"/>
            <a:ext cx="69509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Heb. ‘grapple, to wrangle, hold a controversy’</a:t>
            </a:r>
          </a:p>
          <a:p>
            <a:r>
              <a:rPr lang="en-US" sz="2400" dirty="0" err="1" smtClean="0"/>
              <a:t>Ges</a:t>
            </a:r>
            <a:r>
              <a:rPr lang="en-US" sz="2400" dirty="0" smtClean="0"/>
              <a:t>. ‘to seize one another by the hair – to contend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with the hand and with blows’</a:t>
            </a:r>
          </a:p>
          <a:p>
            <a:r>
              <a:rPr lang="en-US" sz="2400" dirty="0" smtClean="0"/>
              <a:t>BDB – ‘quarrel noisily, shouting, </a:t>
            </a:r>
            <a:r>
              <a:rPr lang="en-US" sz="2400" dirty="0" err="1" smtClean="0"/>
              <a:t>clamour</a:t>
            </a:r>
            <a:r>
              <a:rPr lang="en-US" sz="2400" dirty="0" smtClean="0"/>
              <a:t>’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4038600"/>
            <a:ext cx="1416926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Exhort </a:t>
            </a:r>
          </a:p>
          <a:p>
            <a:pPr algn="ctr"/>
            <a:r>
              <a:rPr lang="en-US" sz="2400" dirty="0" smtClean="0"/>
              <a:t>Prov.28:4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67320" y="5116517"/>
            <a:ext cx="3464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‘set them in their place’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161883" y="5662044"/>
            <a:ext cx="4269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Lit.Heb</a:t>
            </a:r>
            <a:r>
              <a:rPr lang="en-US" sz="2400" dirty="0" smtClean="0"/>
              <a:t>. ‘stand in a fixed spot’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041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662" y="2209800"/>
            <a:ext cx="8763938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Shelemiah</a:t>
            </a:r>
            <a:r>
              <a:rPr lang="en-US" b="1" dirty="0" smtClean="0"/>
              <a:t>		Priest		3:30?</a:t>
            </a:r>
          </a:p>
          <a:p>
            <a:r>
              <a:rPr lang="en-US" b="1" dirty="0" smtClean="0"/>
              <a:t>‘thank offering’			</a:t>
            </a:r>
          </a:p>
          <a:p>
            <a:endParaRPr lang="en-US" b="1" dirty="0"/>
          </a:p>
          <a:p>
            <a:r>
              <a:rPr lang="en-US" b="1" dirty="0" err="1" smtClean="0"/>
              <a:t>Zadok</a:t>
            </a:r>
            <a:r>
              <a:rPr lang="en-US" b="1" dirty="0" smtClean="0"/>
              <a:t>			Scribe		3:29	10:21</a:t>
            </a:r>
          </a:p>
          <a:p>
            <a:r>
              <a:rPr lang="en-US" b="1" dirty="0" smtClean="0"/>
              <a:t>‘just’</a:t>
            </a:r>
          </a:p>
          <a:p>
            <a:endParaRPr lang="en-US" b="1" dirty="0"/>
          </a:p>
          <a:p>
            <a:r>
              <a:rPr lang="en-US" b="1" dirty="0" err="1" smtClean="0"/>
              <a:t>Pedaiah</a:t>
            </a:r>
            <a:r>
              <a:rPr lang="en-US" b="1" dirty="0" smtClean="0"/>
              <a:t>			Levite		3:25		8:4 (stood with Ezra)</a:t>
            </a:r>
          </a:p>
          <a:p>
            <a:r>
              <a:rPr lang="en-US" b="1" dirty="0" smtClean="0"/>
              <a:t>‘Yah has ransomed’</a:t>
            </a:r>
          </a:p>
          <a:p>
            <a:endParaRPr lang="en-US" b="1" dirty="0"/>
          </a:p>
          <a:p>
            <a:r>
              <a:rPr lang="en-US" b="1" dirty="0" err="1" smtClean="0"/>
              <a:t>Hanan</a:t>
            </a:r>
            <a:r>
              <a:rPr lang="en-US" b="1" dirty="0" smtClean="0"/>
              <a:t>			Levite			10:22	8:7 (teacher)</a:t>
            </a:r>
          </a:p>
          <a:p>
            <a:r>
              <a:rPr lang="en-US" b="1" dirty="0" smtClean="0"/>
              <a:t>‘</a:t>
            </a:r>
            <a:r>
              <a:rPr lang="en-US" b="1" dirty="0" err="1" smtClean="0"/>
              <a:t>favour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228600" y="1167825"/>
            <a:ext cx="17245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13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18769352">
            <a:off x="4732939" y="1426553"/>
            <a:ext cx="1071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Building</a:t>
            </a:r>
          </a:p>
          <a:p>
            <a:pPr algn="ctr"/>
            <a:r>
              <a:rPr lang="en-US" dirty="0" smtClean="0"/>
              <a:t> Wall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8632717">
            <a:off x="5887777" y="133805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Sealed</a:t>
            </a:r>
          </a:p>
          <a:p>
            <a:pPr algn="ctr"/>
            <a:r>
              <a:rPr lang="en-US" dirty="0" err="1" smtClean="0"/>
              <a:t>Cov’t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 rot="18324776">
            <a:off x="6808472" y="1378976"/>
            <a:ext cx="763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Read </a:t>
            </a:r>
          </a:p>
          <a:p>
            <a:pPr algn="ctr"/>
            <a:r>
              <a:rPr lang="en-US" dirty="0" smtClean="0"/>
              <a:t>Law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5710535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‘counted faithful’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371345" y="5708302"/>
            <a:ext cx="381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 Tim.3:13, Ecc.7:1, Acts 6:3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83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9551" y="1460212"/>
            <a:ext cx="72893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When we allow a ‘chamber for sin’  …..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591074" y="2819400"/>
            <a:ext cx="57663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Lose charitableness.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Lose interest in the </a:t>
            </a:r>
            <a:r>
              <a:rPr lang="en-US" sz="3200" dirty="0" err="1" smtClean="0"/>
              <a:t>sabbath</a:t>
            </a:r>
            <a:r>
              <a:rPr lang="en-US" sz="32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Lose our families.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05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Temple Integrity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2824" y="1676400"/>
            <a:ext cx="17245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10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799" y="2510135"/>
            <a:ext cx="7379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‘portion’ </a:t>
            </a:r>
            <a:r>
              <a:rPr lang="en-US" sz="2400" dirty="0" smtClean="0"/>
              <a:t>Heb. ‘an allotment’ – from rt. ‘to weigh out’</a:t>
            </a:r>
            <a:endParaRPr lang="en-US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195112" y="2971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195112" y="3429000"/>
            <a:ext cx="4050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96215" y="3244334"/>
            <a:ext cx="5535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rt. </a:t>
            </a:r>
            <a:r>
              <a:rPr lang="en-US" sz="2400" dirty="0"/>
              <a:t>w</a:t>
            </a:r>
            <a:r>
              <a:rPr lang="en-US" sz="2400" dirty="0" smtClean="0"/>
              <a:t>d. = Heb. ‘manna’ – Ex.16:15 (</a:t>
            </a:r>
            <a:r>
              <a:rPr lang="en-US" sz="2400" dirty="0" err="1" smtClean="0"/>
              <a:t>mgn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1075730"/>
            <a:ext cx="4363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1. </a:t>
            </a:r>
            <a:r>
              <a:rPr lang="en-US" sz="3200" b="1" u="sng" dirty="0" smtClean="0"/>
              <a:t>Lose Charitableness</a:t>
            </a:r>
            <a:endParaRPr lang="en-US" sz="3200" b="1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2295887" y="3957935"/>
            <a:ext cx="4159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Exhort</a:t>
            </a:r>
            <a:r>
              <a:rPr lang="en-US" sz="2400" dirty="0" smtClean="0"/>
              <a:t> – II Cor.8:13-15, 9:6-10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819400" y="4800600"/>
            <a:ext cx="336502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Harvest Principle</a:t>
            </a:r>
          </a:p>
          <a:p>
            <a:pPr algn="ctr"/>
            <a:r>
              <a:rPr lang="en-US" sz="2400" dirty="0" smtClean="0"/>
              <a:t>Free Will Principle</a:t>
            </a:r>
          </a:p>
          <a:p>
            <a:pPr algn="ctr"/>
            <a:r>
              <a:rPr lang="en-US" sz="2400" dirty="0" smtClean="0"/>
              <a:t>Grace Principle</a:t>
            </a:r>
          </a:p>
          <a:p>
            <a:pPr algn="ctr"/>
            <a:r>
              <a:rPr lang="en-US" sz="2400" dirty="0" smtClean="0"/>
              <a:t>Thanksgiving Principle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659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2525" y="992326"/>
            <a:ext cx="5830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2. </a:t>
            </a:r>
            <a:r>
              <a:rPr lang="en-US" sz="3200" b="1" u="sng" dirty="0" smtClean="0"/>
              <a:t>Lose Interest in the Sabbath</a:t>
            </a:r>
            <a:endParaRPr lang="en-US" sz="32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Sabbath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0465" y="2281535"/>
            <a:ext cx="17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Ex.31:12-18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1923871"/>
            <a:ext cx="28851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Rest</a:t>
            </a:r>
          </a:p>
          <a:p>
            <a:r>
              <a:rPr lang="en-US" sz="2400" dirty="0" smtClean="0"/>
              <a:t>Holy</a:t>
            </a:r>
          </a:p>
          <a:p>
            <a:r>
              <a:rPr lang="en-US" sz="2400" dirty="0" smtClean="0"/>
              <a:t>Perpetual Covenant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3331190" y="2050925"/>
            <a:ext cx="40261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331190" y="2508125"/>
            <a:ext cx="40261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6400" y="3352800"/>
            <a:ext cx="433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Jer.17:19-27 – Specific Warning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676400" y="4191000"/>
            <a:ext cx="5128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Amos 8:5 – Attitude against Sabbath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96385" y="5105400"/>
            <a:ext cx="8497583" cy="11079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‘not neglecting - as some habitually do - to meet together’</a:t>
            </a:r>
          </a:p>
          <a:p>
            <a:pPr algn="ctr"/>
            <a:r>
              <a:rPr lang="en-US" sz="2200" b="1" dirty="0" smtClean="0"/>
              <a:t>‘And let us not hold aloof from our church meetings, as some do’</a:t>
            </a:r>
          </a:p>
          <a:p>
            <a:pPr algn="ctr"/>
            <a:r>
              <a:rPr lang="en-US" sz="2200" b="1" dirty="0" smtClean="0"/>
              <a:t>Heb.10:25 (</a:t>
            </a:r>
            <a:r>
              <a:rPr lang="en-US" sz="2200" b="1" dirty="0" err="1" smtClean="0"/>
              <a:t>Wey,Philips</a:t>
            </a:r>
            <a:r>
              <a:rPr lang="en-US" sz="2200" b="1" dirty="0" smtClean="0"/>
              <a:t>)</a:t>
            </a:r>
            <a:endParaRPr lang="en-US" sz="2200" b="1" dirty="0"/>
          </a:p>
        </p:txBody>
      </p:sp>
      <p:sp>
        <p:nvSpPr>
          <p:cNvPr id="17" name="Rectangle 16"/>
          <p:cNvSpPr/>
          <p:nvPr/>
        </p:nvSpPr>
        <p:spPr>
          <a:xfrm>
            <a:off x="296384" y="1548825"/>
            <a:ext cx="22711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15-22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7109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2525" y="992326"/>
            <a:ext cx="4012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</a:t>
            </a:r>
            <a:r>
              <a:rPr lang="en-US" sz="3200" b="1" dirty="0" smtClean="0"/>
              <a:t>. </a:t>
            </a:r>
            <a:r>
              <a:rPr lang="en-US" sz="3200" b="1" u="sng" dirty="0" smtClean="0"/>
              <a:t>Lose Our Families</a:t>
            </a:r>
            <a:endParaRPr lang="en-US" sz="32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Family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0283" y="1595735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Addressed previously in Ezra 9-10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2895600"/>
            <a:ext cx="7056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Arah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886200"/>
            <a:ext cx="13564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Shechaniah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75911" y="4800600"/>
            <a:ext cx="11576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Daughter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4800600"/>
            <a:ext cx="92012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Tobiah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78166" y="3080266"/>
            <a:ext cx="11929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Berechiah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52372" y="3886200"/>
            <a:ext cx="13388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Meshullam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074644" y="4800600"/>
            <a:ext cx="11576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Daughter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051607" y="4800600"/>
            <a:ext cx="10567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Johanan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/>
          <p:cNvCxnSpPr>
            <a:stCxn id="12" idx="3"/>
            <a:endCxn id="16" idx="1"/>
          </p:cNvCxnSpPr>
          <p:nvPr/>
        </p:nvCxnSpPr>
        <p:spPr>
          <a:xfrm>
            <a:off x="3053724" y="4985266"/>
            <a:ext cx="997883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00399" y="498526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65214" y="2539939"/>
            <a:ext cx="15039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Meshezabeel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66711" y="3070785"/>
            <a:ext cx="120488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Pethahiah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927634" y="2818656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Ezra 2:5</a:t>
            </a:r>
          </a:p>
          <a:p>
            <a:r>
              <a:rPr lang="en-US" sz="1400" dirty="0" smtClean="0"/>
              <a:t>Neh.7:10</a:t>
            </a:r>
            <a:endParaRPr lang="en-US" sz="1400" dirty="0"/>
          </a:p>
        </p:txBody>
      </p:sp>
      <p:cxnSp>
        <p:nvCxnSpPr>
          <p:cNvPr id="25" name="Straight Connector 24"/>
          <p:cNvCxnSpPr>
            <a:stCxn id="9" idx="2"/>
            <a:endCxn id="10" idx="0"/>
          </p:cNvCxnSpPr>
          <p:nvPr/>
        </p:nvCxnSpPr>
        <p:spPr>
          <a:xfrm>
            <a:off x="1495821" y="3264932"/>
            <a:ext cx="20610" cy="6212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0" idx="2"/>
          </p:cNvCxnSpPr>
          <p:nvPr/>
        </p:nvCxnSpPr>
        <p:spPr>
          <a:xfrm>
            <a:off x="1516431" y="4255532"/>
            <a:ext cx="0" cy="5450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00800" y="2909271"/>
            <a:ext cx="0" cy="1615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334000" y="2909271"/>
            <a:ext cx="0" cy="1709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3" idx="2"/>
          </p:cNvCxnSpPr>
          <p:nvPr/>
        </p:nvCxnSpPr>
        <p:spPr>
          <a:xfrm flipH="1">
            <a:off x="5074643" y="3449598"/>
            <a:ext cx="1" cy="436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334000" y="4255532"/>
            <a:ext cx="0" cy="5450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658565" y="3101562"/>
            <a:ext cx="793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Neh.3:4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629400" y="2590800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Neh.10:21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7256257" y="3121223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Neh.11:24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4478166" y="5181600"/>
            <a:ext cx="883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Neh.6:18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33400" y="2394374"/>
            <a:ext cx="8153400" cy="33968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449041" y="6031468"/>
            <a:ext cx="100380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Eliashib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07241" y="6031468"/>
            <a:ext cx="82747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Joiada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682980" y="6031468"/>
            <a:ext cx="5677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Son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56966" y="6031468"/>
            <a:ext cx="11849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Daughter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44660" y="6031468"/>
            <a:ext cx="11849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Sanballat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2" idx="3"/>
            <a:endCxn id="43" idx="1"/>
          </p:cNvCxnSpPr>
          <p:nvPr/>
        </p:nvCxnSpPr>
        <p:spPr>
          <a:xfrm>
            <a:off x="2452842" y="6216134"/>
            <a:ext cx="6543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3" idx="3"/>
            <a:endCxn id="44" idx="1"/>
          </p:cNvCxnSpPr>
          <p:nvPr/>
        </p:nvCxnSpPr>
        <p:spPr>
          <a:xfrm>
            <a:off x="3934712" y="6216134"/>
            <a:ext cx="7482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5" idx="3"/>
            <a:endCxn id="46" idx="1"/>
          </p:cNvCxnSpPr>
          <p:nvPr/>
        </p:nvCxnSpPr>
        <p:spPr>
          <a:xfrm>
            <a:off x="6441906" y="6216134"/>
            <a:ext cx="6027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96385" y="5934486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13:28</a:t>
            </a:r>
            <a:endParaRPr lang="en-US" sz="2400" b="1" dirty="0"/>
          </a:p>
        </p:txBody>
      </p:sp>
      <p:sp>
        <p:nvSpPr>
          <p:cNvPr id="56" name="Rectangle 55"/>
          <p:cNvSpPr/>
          <p:nvPr/>
        </p:nvSpPr>
        <p:spPr>
          <a:xfrm>
            <a:off x="540010" y="1548825"/>
            <a:ext cx="227119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23-31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76600" y="3886200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Neh.12:25,33</a:t>
            </a:r>
            <a:endParaRPr lang="en-US" sz="1400" dirty="0"/>
          </a:p>
        </p:txBody>
      </p:sp>
      <p:cxnSp>
        <p:nvCxnSpPr>
          <p:cNvPr id="3" name="Straight Connector 2"/>
          <p:cNvCxnSpPr>
            <a:stCxn id="12" idx="2"/>
            <a:endCxn id="42" idx="0"/>
          </p:cNvCxnSpPr>
          <p:nvPr/>
        </p:nvCxnSpPr>
        <p:spPr>
          <a:xfrm flipH="1">
            <a:off x="1950942" y="5169932"/>
            <a:ext cx="642720" cy="86153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528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2525" y="992326"/>
            <a:ext cx="4012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3</a:t>
            </a:r>
            <a:r>
              <a:rPr lang="en-US" sz="3200" b="1" dirty="0" smtClean="0"/>
              <a:t>. </a:t>
            </a:r>
            <a:r>
              <a:rPr lang="en-US" sz="3200" b="1" u="sng" dirty="0" smtClean="0"/>
              <a:t>Lose Our Families</a:t>
            </a:r>
            <a:endParaRPr lang="en-US" sz="32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296385" y="152400"/>
            <a:ext cx="4358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304800"/>
            <a:ext cx="2175319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Re-Establishing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The Family</a:t>
            </a:r>
            <a:endParaRPr lang="en-US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548824"/>
            <a:ext cx="17245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24</a:t>
            </a:r>
            <a:endParaRPr lang="en-US" sz="3200" b="1" cap="none" spc="0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2144991"/>
            <a:ext cx="288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Exhort</a:t>
            </a:r>
            <a:r>
              <a:rPr lang="en-US" sz="2400" dirty="0" smtClean="0"/>
              <a:t> – Deut. 7:3-4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656249" y="2606656"/>
            <a:ext cx="4713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Chances are pull of unbeliever will win!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3200400"/>
            <a:ext cx="668163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Exhort</a:t>
            </a:r>
            <a:r>
              <a:rPr lang="en-US" sz="2400" dirty="0" smtClean="0"/>
              <a:t> – What language do our children speak?</a:t>
            </a:r>
          </a:p>
          <a:p>
            <a:r>
              <a:rPr lang="en-US" sz="2400" dirty="0" smtClean="0"/>
              <a:t>	     Can they talk ‘the Truth’?</a:t>
            </a:r>
          </a:p>
          <a:p>
            <a:r>
              <a:rPr lang="en-US" sz="2400" dirty="0"/>
              <a:t>	 </a:t>
            </a:r>
            <a:r>
              <a:rPr lang="en-US" sz="2400" dirty="0" smtClean="0"/>
              <a:t>    Is their first language that of Ashdod?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James 3:10-13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735309" y="5029200"/>
            <a:ext cx="54970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smtClean="0"/>
              <a:t>…it all starts with a</a:t>
            </a:r>
          </a:p>
          <a:p>
            <a:pPr algn="ctr"/>
            <a:r>
              <a:rPr lang="en-US" sz="4800" dirty="0" smtClean="0"/>
              <a:t> chamber for sin!!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93832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1315" y="2967335"/>
            <a:ext cx="666137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Living IN PRAYER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7593" y="1295400"/>
            <a:ext cx="410881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NEHEMIAH</a:t>
            </a:r>
          </a:p>
        </p:txBody>
      </p:sp>
      <p:pic>
        <p:nvPicPr>
          <p:cNvPr id="14340" name="Picture 8" descr="C:\Documents and Settings\G022672\Local Settings\Temporary Internet Files\Content.IE5\PAQYQ6GF\MC90005715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4216400"/>
            <a:ext cx="1522412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2"/>
          <p:cNvSpPr txBox="1">
            <a:spLocks noChangeArrowheads="1"/>
          </p:cNvSpPr>
          <p:nvPr/>
        </p:nvSpPr>
        <p:spPr bwMode="auto">
          <a:xfrm>
            <a:off x="7315200" y="6248400"/>
            <a:ext cx="167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/>
              <a:t>Nehemiah 1</a:t>
            </a:r>
          </a:p>
        </p:txBody>
      </p:sp>
    </p:spTree>
    <p:extLst>
      <p:ext uri="{BB962C8B-B14F-4D97-AF65-F5344CB8AC3E}">
        <p14:creationId xmlns:p14="http://schemas.microsoft.com/office/powerpoint/2010/main" val="44414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www.featurepics.com/FI/Thumb300/20081107/Old-Stone-Wall-9567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304800"/>
            <a:ext cx="8466137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94287" y="990600"/>
            <a:ext cx="6949531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softEdge rad="31750"/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BUILDING WALLS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6125" y="3048000"/>
            <a:ext cx="5375275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/>
              <a:t>‘Hewers of the </a:t>
            </a:r>
          </a:p>
          <a:p>
            <a:pPr algn="ctr">
              <a:defRPr/>
            </a:pPr>
            <a:r>
              <a:rPr lang="en-US" sz="5400" b="1" dirty="0"/>
              <a:t>stone of the wall’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5335" y="2362200"/>
            <a:ext cx="142699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/>
              <a:t>Nehemiah 3</a:t>
            </a:r>
          </a:p>
        </p:txBody>
      </p:sp>
    </p:spTree>
    <p:extLst>
      <p:ext uri="{BB962C8B-B14F-4D97-AF65-F5344CB8AC3E}">
        <p14:creationId xmlns:p14="http://schemas.microsoft.com/office/powerpoint/2010/main" val="22442936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Q7Qf7AtQb6Rw9IenZ7Eg7K5kKjw0AySgWHrnPH6j6cjYkpeiH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2" b="10991"/>
          <a:stretch/>
        </p:blipFill>
        <p:spPr bwMode="auto">
          <a:xfrm>
            <a:off x="4270103" y="2542234"/>
            <a:ext cx="4800600" cy="349134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1498" y="247471"/>
            <a:ext cx="4469493" cy="1200329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746490"/>
            <a:ext cx="5260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>
                <a:solidFill>
                  <a:prstClr val="black"/>
                </a:solidFill>
              </a:rPr>
              <a:t>SPIRITUAL LEADERSHIP</a:t>
            </a:r>
            <a:endParaRPr lang="en-US" sz="4000" b="1" u="sng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819400"/>
            <a:ext cx="651800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Strategist/Visionary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Motivator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Positive Communication Patterns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Confrontation – Anger Management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>
                <a:solidFill>
                  <a:prstClr val="black"/>
                </a:solidFill>
              </a:rPr>
              <a:t>Managing Opposition</a:t>
            </a:r>
          </a:p>
        </p:txBody>
      </p:sp>
    </p:spTree>
    <p:extLst>
      <p:ext uri="{BB962C8B-B14F-4D97-AF65-F5344CB8AC3E}">
        <p14:creationId xmlns:p14="http://schemas.microsoft.com/office/powerpoint/2010/main" val="1757202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5" y="228600"/>
            <a:ext cx="2026920" cy="1447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102" y="1600200"/>
            <a:ext cx="676980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INSPIRATIONAL</a:t>
            </a:r>
          </a:p>
          <a:p>
            <a:pPr algn="ctr"/>
            <a:r>
              <a:rPr lang="en-US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READING</a:t>
            </a:r>
            <a:endParaRPr lang="en-US" sz="8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0411" y="44958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417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47886" y="1066800"/>
            <a:ext cx="764824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REPEATED REFORM </a:t>
            </a:r>
          </a:p>
          <a:p>
            <a:pPr algn="ctr"/>
            <a:r>
              <a:rPr lang="en-US" sz="54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CHAMBER FOR SIN</a:t>
            </a:r>
          </a:p>
          <a:p>
            <a:pPr algn="ctr"/>
            <a:r>
              <a:rPr lang="en-US" sz="5400" b="1" dirty="0" smtClean="0">
                <a:ln w="11430"/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NEHEMIAH 13</a:t>
            </a:r>
            <a:endParaRPr lang="en-US" sz="5400" b="1" dirty="0">
              <a:ln w="11430"/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6" descr="http://apelbaum.files.wordpress.com/2011/10/yaacovapelbaumsolomonstempl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962400"/>
            <a:ext cx="3844478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3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3535</TotalTime>
  <Words>1119</Words>
  <Application>Microsoft Office PowerPoint</Application>
  <PresentationFormat>On-screen Show (4:3)</PresentationFormat>
  <Paragraphs>278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Executive</vt:lpstr>
      <vt:lpstr>Office Theme</vt:lpstr>
      <vt:lpstr>1_Office Theme</vt:lpstr>
      <vt:lpstr>1_Executive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S.C. Johnson and Son,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 Johnson</dc:creator>
  <cp:lastModifiedBy>SC Johnson</cp:lastModifiedBy>
  <cp:revision>45</cp:revision>
  <dcterms:created xsi:type="dcterms:W3CDTF">2012-06-02T13:26:43Z</dcterms:created>
  <dcterms:modified xsi:type="dcterms:W3CDTF">2012-06-29T14:02:54Z</dcterms:modified>
</cp:coreProperties>
</file>