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18" r:id="rId2"/>
    <p:sldId id="307" r:id="rId3"/>
    <p:sldId id="280" r:id="rId4"/>
    <p:sldId id="316" r:id="rId5"/>
    <p:sldId id="277" r:id="rId6"/>
    <p:sldId id="323" r:id="rId7"/>
    <p:sldId id="313" r:id="rId8"/>
    <p:sldId id="299" r:id="rId9"/>
    <p:sldId id="279" r:id="rId10"/>
    <p:sldId id="278" r:id="rId11"/>
    <p:sldId id="303" r:id="rId12"/>
    <p:sldId id="327" r:id="rId13"/>
    <p:sldId id="281" r:id="rId14"/>
    <p:sldId id="283" r:id="rId15"/>
    <p:sldId id="304" r:id="rId16"/>
    <p:sldId id="305" r:id="rId17"/>
    <p:sldId id="319" r:id="rId18"/>
    <p:sldId id="322" r:id="rId19"/>
    <p:sldId id="302" r:id="rId20"/>
    <p:sldId id="311" r:id="rId21"/>
    <p:sldId id="324" r:id="rId22"/>
    <p:sldId id="317" r:id="rId23"/>
    <p:sldId id="276" r:id="rId24"/>
    <p:sldId id="314" r:id="rId25"/>
    <p:sldId id="321" r:id="rId26"/>
    <p:sldId id="320" r:id="rId27"/>
    <p:sldId id="29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62" autoAdjust="0"/>
    <p:restoredTop sz="94660"/>
  </p:normalViewPr>
  <p:slideViewPr>
    <p:cSldViewPr>
      <p:cViewPr>
        <p:scale>
          <a:sx n="66" d="100"/>
          <a:sy n="66" d="100"/>
        </p:scale>
        <p:origin x="-117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7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8C481-C12E-4E5E-8C97-17372D1217D9}" type="datetimeFigureOut">
              <a:rPr lang="en-US" smtClean="0"/>
              <a:pPr/>
              <a:t>11/4/2012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5166E-042E-477A-8CA1-B8E10594A22A}" type="slidenum">
              <a:rPr lang="en-US" smtClean="0"/>
              <a:pPr/>
              <a:t>‹#›</a:t>
            </a:fld>
            <a:endParaRPr lang="en-US"/>
          </a:p>
        </p:txBody>
      </p:sp>
    </p:spTree>
    <p:extLst>
      <p:ext uri="{BB962C8B-B14F-4D97-AF65-F5344CB8AC3E}">
        <p14:creationId xmlns:p14="http://schemas.microsoft.com/office/powerpoint/2010/main" val="534549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23481-AB31-44D1-A232-68ECA5977535}"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5166E-042E-477A-8CA1-B8E10594A22A}"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B5A5-581C-4AC5-9A7A-7B9A2E6D0C32}" type="datetimeFigureOut">
              <a:rPr lang="en-US" smtClean="0"/>
              <a:pPr/>
              <a:t>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AB5A5-581C-4AC5-9A7A-7B9A2E6D0C32}" type="datetimeFigureOut">
              <a:rPr lang="en-US" smtClean="0"/>
              <a:pPr/>
              <a:t>11/4/2012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AB5A5-581C-4AC5-9A7A-7B9A2E6D0C32}" type="datetimeFigureOut">
              <a:rPr lang="en-US" smtClean="0"/>
              <a:pPr/>
              <a:t>11/4/2012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AB5A5-581C-4AC5-9A7A-7B9A2E6D0C32}" type="datetimeFigureOut">
              <a:rPr lang="en-US" smtClean="0"/>
              <a:pPr/>
              <a:t>11/4/2012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5A5-581C-4AC5-9A7A-7B9A2E6D0C32}" type="datetimeFigureOut">
              <a:rPr lang="en-US" smtClean="0"/>
              <a:pPr/>
              <a:t>11/4/2012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11/4/2012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11/4/2012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AB5A5-581C-4AC5-9A7A-7B9A2E6D0C32}" type="datetimeFigureOut">
              <a:rPr lang="en-US" smtClean="0"/>
              <a:pPr/>
              <a:t>11/4/2012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B903-DFBC-4CD7-8174-F2FDDEBEDD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gif"/><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encrypted-tbn0.gstatic.com/images?q=tbn:ANd9GcQ5E_mtMqKjT1MDzD1l6ID1XwRYaI5mlFFlVneYwUG6jHOPXXn2"/>
          <p:cNvPicPr>
            <a:picLocks noChangeAspect="1" noChangeArrowheads="1"/>
          </p:cNvPicPr>
          <p:nvPr/>
        </p:nvPicPr>
        <p:blipFill>
          <a:blip r:embed="rId3" cstate="print"/>
          <a:srcRect/>
          <a:stretch>
            <a:fillRect/>
          </a:stretch>
        </p:blipFill>
        <p:spPr bwMode="auto">
          <a:xfrm>
            <a:off x="228600" y="2057400"/>
            <a:ext cx="2133600" cy="1289051"/>
          </a:xfrm>
          <a:prstGeom prst="rect">
            <a:avLst/>
          </a:prstGeom>
          <a:noFill/>
        </p:spPr>
      </p:pic>
      <p:sp>
        <p:nvSpPr>
          <p:cNvPr id="4098" name="Rectangle 2"/>
          <p:cNvSpPr>
            <a:spLocks noGrp="1" noChangeArrowheads="1"/>
          </p:cNvSpPr>
          <p:nvPr>
            <p:ph type="title"/>
          </p:nvPr>
        </p:nvSpPr>
        <p:spPr>
          <a:xfrm>
            <a:off x="2362200" y="0"/>
            <a:ext cx="4267200" cy="2133600"/>
          </a:xfrm>
        </p:spPr>
        <p:txBody>
          <a:bodyPr>
            <a:normAutofit fontScale="90000"/>
          </a:bodyPr>
          <a:lstStyle/>
          <a:p>
            <a:pPr eaLnBrk="1" hangingPunct="1"/>
            <a:r>
              <a:rPr lang="en-US" sz="3600" b="1" dirty="0" smtClean="0">
                <a:solidFill>
                  <a:srgbClr val="FF0000"/>
                </a:solidFill>
                <a:latin typeface="Comic Sans MS" pitchFamily="66" charset="0"/>
              </a:rPr>
              <a:t>Ecclesiastes:  </a:t>
            </a:r>
            <a:r>
              <a:rPr lang="en-US" sz="3600" b="1" dirty="0" smtClean="0">
                <a:solidFill>
                  <a:srgbClr val="0000CC"/>
                </a:solidFill>
                <a:latin typeface="Comic Sans MS" pitchFamily="66" charset="0"/>
              </a:rPr>
              <a:t>Lasting Happiness can only be found with God</a:t>
            </a:r>
          </a:p>
        </p:txBody>
      </p:sp>
      <p:pic>
        <p:nvPicPr>
          <p:cNvPr id="7" name="Picture 4" descr="http://www.faithclub.org/Poster%20GIFS/Poster%20GIFs%20Color/C-Thank%20God%20For%20A%20New%20Day.gif"/>
          <p:cNvPicPr>
            <a:picLocks noChangeAspect="1" noChangeArrowheads="1"/>
          </p:cNvPicPr>
          <p:nvPr/>
        </p:nvPicPr>
        <p:blipFill>
          <a:blip r:embed="rId4" cstate="print"/>
          <a:srcRect l="3089" t="1351" r="2703" b="70271"/>
          <a:stretch>
            <a:fillRect/>
          </a:stretch>
        </p:blipFill>
        <p:spPr bwMode="auto">
          <a:xfrm>
            <a:off x="3352800" y="4114800"/>
            <a:ext cx="2652486" cy="913151"/>
          </a:xfrm>
          <a:prstGeom prst="rect">
            <a:avLst/>
          </a:prstGeom>
          <a:noFill/>
        </p:spPr>
      </p:pic>
      <p:pic>
        <p:nvPicPr>
          <p:cNvPr id="9" name="Picture 4" descr="https://encrypted-tbn1.gstatic.com/images?q=tbn:ANd9GcSRtIKnUPEtQhto7XA9JbjQOSBOijOZ7prNlbUCWs8d_vmlj6qr"/>
          <p:cNvPicPr>
            <a:picLocks noChangeAspect="1" noChangeArrowheads="1"/>
          </p:cNvPicPr>
          <p:nvPr/>
        </p:nvPicPr>
        <p:blipFill>
          <a:blip r:embed="rId5" cstate="print"/>
          <a:srcRect l="10923" t="29167" b="16667"/>
          <a:stretch>
            <a:fillRect/>
          </a:stretch>
        </p:blipFill>
        <p:spPr bwMode="auto">
          <a:xfrm>
            <a:off x="2667000" y="2209800"/>
            <a:ext cx="3886200" cy="1770093"/>
          </a:xfrm>
          <a:prstGeom prst="rect">
            <a:avLst/>
          </a:prstGeom>
          <a:noFill/>
        </p:spPr>
      </p:pic>
      <p:pic>
        <p:nvPicPr>
          <p:cNvPr id="10" name="Picture 2" descr="https://encrypted-tbn3.gstatic.com/images?q=tbn:ANd9GcQOSDouUNZ4v1U4zQ8-oMV1lCo4Tvq-luKvGTmbRcvI3cXI400l9g"/>
          <p:cNvPicPr>
            <a:picLocks noChangeAspect="1" noChangeArrowheads="1"/>
          </p:cNvPicPr>
          <p:nvPr/>
        </p:nvPicPr>
        <p:blipFill>
          <a:blip r:embed="rId6" cstate="print"/>
          <a:srcRect/>
          <a:stretch>
            <a:fillRect/>
          </a:stretch>
        </p:blipFill>
        <p:spPr bwMode="auto">
          <a:xfrm>
            <a:off x="228600" y="5029200"/>
            <a:ext cx="2444448" cy="1730339"/>
          </a:xfrm>
          <a:prstGeom prst="rect">
            <a:avLst/>
          </a:prstGeom>
          <a:noFill/>
        </p:spPr>
      </p:pic>
      <p:pic>
        <p:nvPicPr>
          <p:cNvPr id="11" name="Picture 4" descr="https://encrypted-tbn0.gstatic.com/images?q=tbn:ANd9GcTNNDFB99jSSP5DLO7rrwabSVI1KWUpaL07bO3XGDvz943VKgsa"/>
          <p:cNvPicPr>
            <a:picLocks noChangeAspect="1" noChangeArrowheads="1"/>
          </p:cNvPicPr>
          <p:nvPr/>
        </p:nvPicPr>
        <p:blipFill>
          <a:blip r:embed="rId7" cstate="print"/>
          <a:srcRect/>
          <a:stretch>
            <a:fillRect/>
          </a:stretch>
        </p:blipFill>
        <p:spPr bwMode="auto">
          <a:xfrm>
            <a:off x="6705600" y="1752600"/>
            <a:ext cx="2190750" cy="1716376"/>
          </a:xfrm>
          <a:prstGeom prst="rect">
            <a:avLst/>
          </a:prstGeom>
          <a:noFill/>
        </p:spPr>
      </p:pic>
      <p:pic>
        <p:nvPicPr>
          <p:cNvPr id="12" name="Picture 5"/>
          <p:cNvPicPr>
            <a:picLocks noChangeAspect="1" noChangeArrowheads="1"/>
          </p:cNvPicPr>
          <p:nvPr/>
        </p:nvPicPr>
        <p:blipFill>
          <a:blip r:embed="rId8" cstate="print"/>
          <a:srcRect/>
          <a:stretch>
            <a:fillRect/>
          </a:stretch>
        </p:blipFill>
        <p:spPr bwMode="auto">
          <a:xfrm>
            <a:off x="152400" y="152400"/>
            <a:ext cx="1752600" cy="1752600"/>
          </a:xfrm>
          <a:prstGeom prst="rect">
            <a:avLst/>
          </a:prstGeom>
          <a:noFill/>
          <a:ln w="9525">
            <a:noFill/>
            <a:miter lim="800000"/>
            <a:headEnd/>
            <a:tailEnd/>
          </a:ln>
        </p:spPr>
      </p:pic>
      <p:pic>
        <p:nvPicPr>
          <p:cNvPr id="13" name="Picture 2" descr="https://encrypted-tbn1.gstatic.com/images?q=tbn:ANd9GcSk5mpRoNVqBuoniCTwkuzR4L-8ZRfPYM-QyidtHGuYWZ1lmod4ig"/>
          <p:cNvPicPr>
            <a:picLocks noChangeAspect="1" noChangeArrowheads="1"/>
          </p:cNvPicPr>
          <p:nvPr/>
        </p:nvPicPr>
        <p:blipFill>
          <a:blip r:embed="rId9" cstate="print"/>
          <a:srcRect/>
          <a:stretch>
            <a:fillRect/>
          </a:stretch>
        </p:blipFill>
        <p:spPr bwMode="auto">
          <a:xfrm>
            <a:off x="6654018" y="4953000"/>
            <a:ext cx="2356632" cy="1781176"/>
          </a:xfrm>
          <a:prstGeom prst="rect">
            <a:avLst/>
          </a:prstGeom>
          <a:noFill/>
        </p:spPr>
      </p:pic>
      <p:pic>
        <p:nvPicPr>
          <p:cNvPr id="15" name="Picture 8" descr="https://encrypted-tbn2.gstatic.com/images?q=tbn:ANd9GcRlEUNWGApzi6YU28zkrwu7koleqrWTb3l22wAHcG9kADb4ODCF"/>
          <p:cNvPicPr>
            <a:picLocks noChangeAspect="1" noChangeArrowheads="1"/>
          </p:cNvPicPr>
          <p:nvPr/>
        </p:nvPicPr>
        <p:blipFill>
          <a:blip r:embed="rId10" cstate="print"/>
          <a:srcRect/>
          <a:stretch>
            <a:fillRect/>
          </a:stretch>
        </p:blipFill>
        <p:spPr bwMode="auto">
          <a:xfrm>
            <a:off x="6781800" y="152400"/>
            <a:ext cx="2133600" cy="1600200"/>
          </a:xfrm>
          <a:prstGeom prst="rect">
            <a:avLst/>
          </a:prstGeom>
          <a:noFill/>
        </p:spPr>
      </p:pic>
      <p:pic>
        <p:nvPicPr>
          <p:cNvPr id="16" name="Picture 2" descr="https://encrypted-tbn1.gstatic.com/images?q=tbn:ANd9GcQiasqQdO1qKwWp3g4-lhQrjo0N820TIKSbU-aHC0qCwAx7bNfy"/>
          <p:cNvPicPr>
            <a:picLocks noChangeAspect="1" noChangeArrowheads="1"/>
          </p:cNvPicPr>
          <p:nvPr/>
        </p:nvPicPr>
        <p:blipFill>
          <a:blip r:embed="rId11" cstate="print"/>
          <a:srcRect t="4629" b="58337"/>
          <a:stretch>
            <a:fillRect/>
          </a:stretch>
        </p:blipFill>
        <p:spPr bwMode="auto">
          <a:xfrm>
            <a:off x="228600" y="3505200"/>
            <a:ext cx="2209800" cy="1229802"/>
          </a:xfrm>
          <a:prstGeom prst="rect">
            <a:avLst/>
          </a:prstGeom>
          <a:noFill/>
        </p:spPr>
      </p:pic>
      <p:pic>
        <p:nvPicPr>
          <p:cNvPr id="17" name="Picture 2" descr="http://cdn.indulgy.com/Q8/rE/y3/3971651858799081794811000027242069582451421961686241n.jpg"/>
          <p:cNvPicPr>
            <a:picLocks noChangeAspect="1" noChangeArrowheads="1"/>
          </p:cNvPicPr>
          <p:nvPr/>
        </p:nvPicPr>
        <p:blipFill>
          <a:blip r:embed="rId12" cstate="print"/>
          <a:srcRect/>
          <a:stretch>
            <a:fillRect/>
          </a:stretch>
        </p:blipFill>
        <p:spPr bwMode="auto">
          <a:xfrm>
            <a:off x="7086600" y="3505200"/>
            <a:ext cx="1752600" cy="1323797"/>
          </a:xfrm>
          <a:prstGeom prst="rect">
            <a:avLst/>
          </a:prstGeom>
          <a:noFill/>
        </p:spPr>
      </p:pic>
      <p:sp>
        <p:nvSpPr>
          <p:cNvPr id="19" name="Rectangle 2"/>
          <p:cNvSpPr txBox="1">
            <a:spLocks noChangeArrowheads="1"/>
          </p:cNvSpPr>
          <p:nvPr/>
        </p:nvSpPr>
        <p:spPr>
          <a:xfrm>
            <a:off x="2743200" y="4876800"/>
            <a:ext cx="3886200" cy="21336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00B050"/>
                </a:solidFill>
                <a:effectLst/>
                <a:uLnTx/>
                <a:uFillTx/>
                <a:latin typeface="Comic Sans MS" pitchFamily="66" charset="0"/>
                <a:ea typeface="+mj-ea"/>
                <a:cs typeface="+mj-cs"/>
              </a:rPr>
              <a:t>Class 1: What’s the profit of all our work?</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rPr>
              <a:t>References to God</a:t>
            </a:r>
          </a:p>
        </p:txBody>
      </p:sp>
      <p:sp>
        <p:nvSpPr>
          <p:cNvPr id="4099" name="Rectangle 3"/>
          <p:cNvSpPr>
            <a:spLocks noGrp="1" noChangeArrowheads="1"/>
          </p:cNvSpPr>
          <p:nvPr>
            <p:ph type="body" idx="1"/>
          </p:nvPr>
        </p:nvSpPr>
        <p:spPr>
          <a:xfrm>
            <a:off x="457200" y="1142999"/>
            <a:ext cx="8229600" cy="5121275"/>
          </a:xfrm>
        </p:spPr>
        <p:txBody>
          <a:bodyPr>
            <a:normAutofit fontScale="77500" lnSpcReduction="20000"/>
          </a:bodyPr>
          <a:lstStyle/>
          <a:p>
            <a:pPr marL="0" indent="0" eaLnBrk="1" hangingPunct="1">
              <a:lnSpc>
                <a:spcPct val="90000"/>
              </a:lnSpc>
              <a:buNone/>
            </a:pPr>
            <a:r>
              <a:rPr lang="en-US" b="1" dirty="0" smtClean="0">
                <a:solidFill>
                  <a:srgbClr val="0000CC"/>
                </a:solidFill>
              </a:rPr>
              <a:t>1:13</a:t>
            </a:r>
            <a:r>
              <a:rPr lang="en-US" dirty="0" smtClean="0"/>
              <a:t>  burdensome task God has given to us</a:t>
            </a:r>
          </a:p>
          <a:p>
            <a:pPr marL="0" indent="0" eaLnBrk="1" hangingPunct="1">
              <a:lnSpc>
                <a:spcPct val="90000"/>
              </a:lnSpc>
              <a:buNone/>
            </a:pPr>
            <a:r>
              <a:rPr lang="en-US" b="1" dirty="0" smtClean="0">
                <a:solidFill>
                  <a:srgbClr val="0000CC"/>
                </a:solidFill>
              </a:rPr>
              <a:t>2:24</a:t>
            </a:r>
            <a:r>
              <a:rPr lang="en-US" dirty="0" smtClean="0"/>
              <a:t> enjoy good in your labor, for it is from God  (also in 3:12)</a:t>
            </a:r>
          </a:p>
          <a:p>
            <a:pPr marL="0" indent="0" eaLnBrk="1" hangingPunct="1">
              <a:lnSpc>
                <a:spcPct val="90000"/>
              </a:lnSpc>
              <a:buNone/>
            </a:pPr>
            <a:r>
              <a:rPr lang="en-US" b="1" dirty="0" smtClean="0">
                <a:solidFill>
                  <a:srgbClr val="0000CC"/>
                </a:solidFill>
              </a:rPr>
              <a:t>2:26</a:t>
            </a:r>
            <a:r>
              <a:rPr lang="en-US" dirty="0" smtClean="0"/>
              <a:t>  God gives wisdom</a:t>
            </a:r>
          </a:p>
          <a:p>
            <a:pPr marL="0" indent="0" eaLnBrk="1" hangingPunct="1">
              <a:lnSpc>
                <a:spcPct val="90000"/>
              </a:lnSpc>
              <a:buNone/>
            </a:pPr>
            <a:r>
              <a:rPr lang="en-US" b="1" dirty="0" smtClean="0">
                <a:solidFill>
                  <a:srgbClr val="0000CC"/>
                </a:solidFill>
              </a:rPr>
              <a:t>3:11</a:t>
            </a:r>
            <a:r>
              <a:rPr lang="en-US" dirty="0" smtClean="0"/>
              <a:t> God has made everything beautiful in its time</a:t>
            </a:r>
          </a:p>
          <a:p>
            <a:pPr marL="973138" indent="-973138" eaLnBrk="1" hangingPunct="1">
              <a:lnSpc>
                <a:spcPct val="90000"/>
              </a:lnSpc>
              <a:buNone/>
            </a:pPr>
            <a:r>
              <a:rPr lang="en-US" b="1" dirty="0" smtClean="0">
                <a:solidFill>
                  <a:srgbClr val="0000CC"/>
                </a:solidFill>
              </a:rPr>
              <a:t>3:14-15 </a:t>
            </a:r>
            <a:r>
              <a:rPr lang="en-US" dirty="0" smtClean="0"/>
              <a:t>What God does will be forever…that men should fear before Him</a:t>
            </a:r>
          </a:p>
          <a:p>
            <a:pPr marL="0" indent="0" eaLnBrk="1" hangingPunct="1">
              <a:lnSpc>
                <a:spcPct val="90000"/>
              </a:lnSpc>
              <a:buNone/>
            </a:pPr>
            <a:r>
              <a:rPr lang="en-US" b="1" dirty="0" smtClean="0">
                <a:solidFill>
                  <a:srgbClr val="0000CC"/>
                </a:solidFill>
              </a:rPr>
              <a:t>3:17-18</a:t>
            </a:r>
            <a:r>
              <a:rPr lang="en-US" dirty="0" smtClean="0"/>
              <a:t> God will judge…God tests them</a:t>
            </a:r>
          </a:p>
          <a:p>
            <a:pPr marL="0" indent="0" eaLnBrk="1" hangingPunct="1">
              <a:lnSpc>
                <a:spcPct val="90000"/>
              </a:lnSpc>
              <a:buNone/>
            </a:pPr>
            <a:r>
              <a:rPr lang="en-US" b="1" dirty="0" smtClean="0">
                <a:solidFill>
                  <a:srgbClr val="0000CC"/>
                </a:solidFill>
              </a:rPr>
              <a:t>5:2</a:t>
            </a:r>
            <a:r>
              <a:rPr lang="en-US" dirty="0" smtClean="0"/>
              <a:t>  God is in heaven &amp; you are on earth</a:t>
            </a:r>
          </a:p>
          <a:p>
            <a:pPr marL="0" indent="0" eaLnBrk="1" hangingPunct="1">
              <a:lnSpc>
                <a:spcPct val="90000"/>
              </a:lnSpc>
              <a:buNone/>
            </a:pPr>
            <a:r>
              <a:rPr lang="en-US" b="1" dirty="0" smtClean="0">
                <a:solidFill>
                  <a:srgbClr val="0000CC"/>
                </a:solidFill>
              </a:rPr>
              <a:t>5:6-7</a:t>
            </a:r>
            <a:r>
              <a:rPr lang="en-US" dirty="0" smtClean="0"/>
              <a:t>  Why make God angry at your excuse…fear God</a:t>
            </a:r>
          </a:p>
          <a:p>
            <a:pPr marL="0" indent="0" eaLnBrk="1" hangingPunct="1">
              <a:lnSpc>
                <a:spcPct val="90000"/>
              </a:lnSpc>
              <a:buNone/>
            </a:pPr>
            <a:r>
              <a:rPr lang="en-US" b="1" dirty="0" smtClean="0">
                <a:solidFill>
                  <a:srgbClr val="0000CC"/>
                </a:solidFill>
              </a:rPr>
              <a:t>5:18</a:t>
            </a:r>
            <a:r>
              <a:rPr lang="en-US" dirty="0" smtClean="0"/>
              <a:t>  all the days of life God gives</a:t>
            </a:r>
          </a:p>
          <a:p>
            <a:pPr marL="0" indent="0" eaLnBrk="1" hangingPunct="1">
              <a:lnSpc>
                <a:spcPct val="90000"/>
              </a:lnSpc>
              <a:buNone/>
            </a:pPr>
            <a:r>
              <a:rPr lang="en-US" b="1" dirty="0" smtClean="0">
                <a:solidFill>
                  <a:srgbClr val="0000CC"/>
                </a:solidFill>
              </a:rPr>
              <a:t>5:19</a:t>
            </a:r>
            <a:r>
              <a:rPr lang="en-US" dirty="0" smtClean="0"/>
              <a:t>  God has given riches &amp; wealth</a:t>
            </a:r>
          </a:p>
          <a:p>
            <a:pPr marL="0" indent="0" eaLnBrk="1" hangingPunct="1">
              <a:lnSpc>
                <a:spcPct val="90000"/>
              </a:lnSpc>
              <a:buNone/>
            </a:pPr>
            <a:r>
              <a:rPr lang="en-US" b="1" dirty="0" smtClean="0">
                <a:solidFill>
                  <a:srgbClr val="0000CC"/>
                </a:solidFill>
              </a:rPr>
              <a:t>5:20</a:t>
            </a:r>
            <a:r>
              <a:rPr lang="en-US" dirty="0" smtClean="0"/>
              <a:t> God keeps him busy with the joy of his heart</a:t>
            </a:r>
          </a:p>
          <a:p>
            <a:pPr marL="0" indent="0" eaLnBrk="1" hangingPunct="1">
              <a:lnSpc>
                <a:spcPct val="90000"/>
              </a:lnSpc>
              <a:buNone/>
            </a:pPr>
            <a:r>
              <a:rPr lang="en-US" b="1" dirty="0" smtClean="0">
                <a:solidFill>
                  <a:srgbClr val="0000CC"/>
                </a:solidFill>
              </a:rPr>
              <a:t>6:2</a:t>
            </a:r>
            <a:r>
              <a:rPr lang="en-US" dirty="0" smtClean="0"/>
              <a:t>  God gives riches, wealth, honor but not power to eat of it</a:t>
            </a:r>
          </a:p>
          <a:p>
            <a:pPr marL="0" indent="0" eaLnBrk="1" hangingPunct="1">
              <a:lnSpc>
                <a:spcPct val="90000"/>
              </a:lnSpc>
              <a:buNone/>
            </a:pPr>
            <a:r>
              <a:rPr lang="en-US" b="1" dirty="0" smtClean="0">
                <a:solidFill>
                  <a:srgbClr val="0000CC"/>
                </a:solidFill>
              </a:rPr>
              <a:t>6:10 </a:t>
            </a:r>
            <a:r>
              <a:rPr lang="en-US" dirty="0" smtClean="0"/>
              <a:t> one cannot contend with God</a:t>
            </a:r>
          </a:p>
          <a:p>
            <a:pPr marL="0" indent="0" eaLnBrk="1" hangingPunct="1">
              <a:lnSpc>
                <a:spcPct val="90000"/>
              </a:lnSpc>
              <a:buNone/>
            </a:pPr>
            <a:endParaRPr lang="en-US" dirty="0" smtClean="0"/>
          </a:p>
        </p:txBody>
      </p:sp>
      <p:sp>
        <p:nvSpPr>
          <p:cNvPr id="4100" name="Text Box 5"/>
          <p:cNvSpPr txBox="1">
            <a:spLocks noChangeArrowheads="1"/>
          </p:cNvSpPr>
          <p:nvPr/>
        </p:nvSpPr>
        <p:spPr bwMode="auto">
          <a:xfrm>
            <a:off x="228600" y="6019800"/>
            <a:ext cx="86868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Solomon never doubted God’s involvement</a:t>
            </a:r>
            <a:endParaRPr lang="en-US" sz="3200" b="1" dirty="0">
              <a:solidFill>
                <a:srgbClr val="00B050"/>
              </a:solidFill>
              <a:latin typeface="Comic Sans MS" pitchFamily="66" charset="0"/>
            </a:endParaRPr>
          </a:p>
        </p:txBody>
      </p:sp>
      <p:pic>
        <p:nvPicPr>
          <p:cNvPr id="64514" name="Picture 2" descr="https://encrypted-tbn1.gstatic.com/images?q=tbn:ANd9GcSX1eAQZGBD0skkBumfjRcvFUllBmLZNumXF-Vg_gjrYXgdF0SN"/>
          <p:cNvPicPr>
            <a:picLocks noChangeAspect="1" noChangeArrowheads="1"/>
          </p:cNvPicPr>
          <p:nvPr/>
        </p:nvPicPr>
        <p:blipFill>
          <a:blip r:embed="rId3" cstate="print"/>
          <a:srcRect/>
          <a:stretch>
            <a:fillRect/>
          </a:stretch>
        </p:blipFill>
        <p:spPr bwMode="auto">
          <a:xfrm>
            <a:off x="838200" y="152400"/>
            <a:ext cx="1267201" cy="951281"/>
          </a:xfrm>
          <a:prstGeom prst="rect">
            <a:avLst/>
          </a:prstGeom>
          <a:noFill/>
        </p:spPr>
      </p:pic>
      <p:pic>
        <p:nvPicPr>
          <p:cNvPr id="64518" name="Picture 6" descr="https://encrypted-tbn1.gstatic.com/images?q=tbn:ANd9GcSE7Z6d8btGP3ZGS6wcME79_fIeFWgw3vgulTkZrQLoKMR4da7qmg"/>
          <p:cNvPicPr>
            <a:picLocks noChangeAspect="1" noChangeArrowheads="1"/>
          </p:cNvPicPr>
          <p:nvPr/>
        </p:nvPicPr>
        <p:blipFill>
          <a:blip r:embed="rId4" cstate="print"/>
          <a:srcRect/>
          <a:stretch>
            <a:fillRect/>
          </a:stretch>
        </p:blipFill>
        <p:spPr bwMode="auto">
          <a:xfrm>
            <a:off x="6934200" y="0"/>
            <a:ext cx="1708936" cy="138636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143" y="0"/>
            <a:ext cx="6687457" cy="762000"/>
          </a:xfrm>
        </p:spPr>
        <p:txBody>
          <a:bodyPr/>
          <a:lstStyle/>
          <a:p>
            <a:pPr eaLnBrk="1" hangingPunct="1"/>
            <a:r>
              <a:rPr lang="en-US" sz="4000" b="1" dirty="0" smtClean="0">
                <a:solidFill>
                  <a:srgbClr val="FF0000"/>
                </a:solidFill>
              </a:rPr>
              <a:t>References to God</a:t>
            </a:r>
          </a:p>
        </p:txBody>
      </p:sp>
      <p:sp>
        <p:nvSpPr>
          <p:cNvPr id="4099" name="Rectangle 3"/>
          <p:cNvSpPr>
            <a:spLocks noGrp="1" noChangeArrowheads="1"/>
          </p:cNvSpPr>
          <p:nvPr>
            <p:ph type="body" idx="1"/>
          </p:nvPr>
        </p:nvSpPr>
        <p:spPr>
          <a:xfrm>
            <a:off x="457200" y="685800"/>
            <a:ext cx="8229600" cy="5578475"/>
          </a:xfrm>
        </p:spPr>
        <p:txBody>
          <a:bodyPr>
            <a:normAutofit fontScale="77500" lnSpcReduction="20000"/>
          </a:bodyPr>
          <a:lstStyle/>
          <a:p>
            <a:pPr marL="0" indent="0" eaLnBrk="1" hangingPunct="1">
              <a:lnSpc>
                <a:spcPct val="90000"/>
              </a:lnSpc>
              <a:buNone/>
            </a:pPr>
            <a:r>
              <a:rPr lang="en-US" b="1" dirty="0" smtClean="0">
                <a:solidFill>
                  <a:srgbClr val="0000CC"/>
                </a:solidFill>
              </a:rPr>
              <a:t>7:13</a:t>
            </a:r>
            <a:r>
              <a:rPr lang="en-US" dirty="0" smtClean="0"/>
              <a:t>  consider the work of God</a:t>
            </a:r>
          </a:p>
          <a:p>
            <a:pPr marL="0" indent="0" eaLnBrk="1" hangingPunct="1">
              <a:lnSpc>
                <a:spcPct val="90000"/>
              </a:lnSpc>
              <a:buNone/>
            </a:pPr>
            <a:r>
              <a:rPr lang="en-US" b="1" dirty="0" smtClean="0">
                <a:solidFill>
                  <a:srgbClr val="0000CC"/>
                </a:solidFill>
              </a:rPr>
              <a:t>7:14</a:t>
            </a:r>
            <a:r>
              <a:rPr lang="en-US" dirty="0" smtClean="0"/>
              <a:t>  God appoints our prosperity &amp; adversity</a:t>
            </a:r>
          </a:p>
          <a:p>
            <a:pPr marL="0" indent="0" eaLnBrk="1" hangingPunct="1">
              <a:lnSpc>
                <a:spcPct val="90000"/>
              </a:lnSpc>
              <a:buNone/>
            </a:pPr>
            <a:r>
              <a:rPr lang="en-US" b="1" dirty="0" smtClean="0">
                <a:solidFill>
                  <a:srgbClr val="0000CC"/>
                </a:solidFill>
              </a:rPr>
              <a:t>7:18</a:t>
            </a:r>
            <a:r>
              <a:rPr lang="en-US" dirty="0" smtClean="0"/>
              <a:t>  he who fears God will escape them all (v.26)</a:t>
            </a:r>
          </a:p>
          <a:p>
            <a:pPr marL="0" indent="0" eaLnBrk="1" hangingPunct="1">
              <a:lnSpc>
                <a:spcPct val="90000"/>
              </a:lnSpc>
              <a:buNone/>
            </a:pPr>
            <a:r>
              <a:rPr lang="en-US" b="1" dirty="0" smtClean="0">
                <a:solidFill>
                  <a:srgbClr val="0000CC"/>
                </a:solidFill>
              </a:rPr>
              <a:t>7:29</a:t>
            </a:r>
            <a:r>
              <a:rPr lang="en-US" dirty="0" smtClean="0"/>
              <a:t>  God made man upright, but…</a:t>
            </a:r>
          </a:p>
          <a:p>
            <a:pPr marL="0" indent="0" eaLnBrk="1" hangingPunct="1">
              <a:lnSpc>
                <a:spcPct val="90000"/>
              </a:lnSpc>
              <a:buNone/>
            </a:pPr>
            <a:r>
              <a:rPr lang="en-US" b="1" dirty="0" smtClean="0">
                <a:solidFill>
                  <a:srgbClr val="0000CC"/>
                </a:solidFill>
              </a:rPr>
              <a:t>8:2 </a:t>
            </a:r>
            <a:r>
              <a:rPr lang="en-US" dirty="0" smtClean="0"/>
              <a:t> Keep King’s commands because of your oath to God</a:t>
            </a:r>
          </a:p>
          <a:p>
            <a:pPr marL="0" indent="0" eaLnBrk="1" hangingPunct="1">
              <a:lnSpc>
                <a:spcPct val="90000"/>
              </a:lnSpc>
              <a:buNone/>
            </a:pPr>
            <a:r>
              <a:rPr lang="en-US" b="1" dirty="0" smtClean="0">
                <a:solidFill>
                  <a:srgbClr val="0000CC"/>
                </a:solidFill>
              </a:rPr>
              <a:t>8:12 </a:t>
            </a:r>
            <a:r>
              <a:rPr lang="en-US" dirty="0" smtClean="0"/>
              <a:t> It will be well with those who fear God</a:t>
            </a:r>
          </a:p>
          <a:p>
            <a:pPr marL="0" indent="0" eaLnBrk="1" hangingPunct="1">
              <a:lnSpc>
                <a:spcPct val="90000"/>
              </a:lnSpc>
              <a:buNone/>
            </a:pPr>
            <a:r>
              <a:rPr lang="en-US" b="1" dirty="0" smtClean="0">
                <a:solidFill>
                  <a:srgbClr val="0000CC"/>
                </a:solidFill>
              </a:rPr>
              <a:t>8:15</a:t>
            </a:r>
            <a:r>
              <a:rPr lang="en-US" dirty="0" smtClean="0"/>
              <a:t> all the days God gives him</a:t>
            </a:r>
          </a:p>
          <a:p>
            <a:pPr marL="0" indent="0" eaLnBrk="1" hangingPunct="1">
              <a:lnSpc>
                <a:spcPct val="90000"/>
              </a:lnSpc>
              <a:buNone/>
            </a:pPr>
            <a:r>
              <a:rPr lang="en-US" b="1" dirty="0" smtClean="0">
                <a:solidFill>
                  <a:srgbClr val="0000CC"/>
                </a:solidFill>
              </a:rPr>
              <a:t>8:17</a:t>
            </a:r>
            <a:r>
              <a:rPr lang="en-US" dirty="0" smtClean="0"/>
              <a:t>  I saw all the work of God….man can’t find it out</a:t>
            </a:r>
          </a:p>
          <a:p>
            <a:pPr marL="0" indent="0" eaLnBrk="1" hangingPunct="1">
              <a:lnSpc>
                <a:spcPct val="90000"/>
              </a:lnSpc>
              <a:buNone/>
            </a:pPr>
            <a:r>
              <a:rPr lang="en-US" b="1" dirty="0" smtClean="0">
                <a:solidFill>
                  <a:srgbClr val="0000CC"/>
                </a:solidFill>
              </a:rPr>
              <a:t>9:1</a:t>
            </a:r>
            <a:r>
              <a:rPr lang="en-US" dirty="0" smtClean="0"/>
              <a:t>  Righteous &amp; wise are in the hand of God</a:t>
            </a:r>
          </a:p>
          <a:p>
            <a:pPr marL="0" indent="0" eaLnBrk="1" hangingPunct="1">
              <a:lnSpc>
                <a:spcPct val="90000"/>
              </a:lnSpc>
              <a:buNone/>
            </a:pPr>
            <a:r>
              <a:rPr lang="en-US" b="1" dirty="0" smtClean="0">
                <a:solidFill>
                  <a:srgbClr val="0000CC"/>
                </a:solidFill>
              </a:rPr>
              <a:t>9:7</a:t>
            </a:r>
            <a:r>
              <a:rPr lang="en-US" dirty="0" smtClean="0"/>
              <a:t>  Eat with joy &amp; drink….for this is what God wants you to do</a:t>
            </a:r>
          </a:p>
          <a:p>
            <a:pPr marL="0" indent="0" eaLnBrk="1" hangingPunct="1">
              <a:lnSpc>
                <a:spcPct val="90000"/>
              </a:lnSpc>
              <a:buNone/>
            </a:pPr>
            <a:r>
              <a:rPr lang="en-US" b="1" dirty="0" smtClean="0">
                <a:solidFill>
                  <a:srgbClr val="0000CC"/>
                </a:solidFill>
              </a:rPr>
              <a:t>11:5</a:t>
            </a:r>
            <a:r>
              <a:rPr lang="en-US" dirty="0" smtClean="0"/>
              <a:t> You do not know the works of God </a:t>
            </a:r>
          </a:p>
          <a:p>
            <a:pPr marL="0" indent="0" eaLnBrk="1" hangingPunct="1">
              <a:lnSpc>
                <a:spcPct val="90000"/>
              </a:lnSpc>
              <a:buNone/>
            </a:pPr>
            <a:r>
              <a:rPr lang="en-US" b="1" dirty="0" smtClean="0">
                <a:solidFill>
                  <a:srgbClr val="0000CC"/>
                </a:solidFill>
              </a:rPr>
              <a:t>11:9</a:t>
            </a:r>
            <a:r>
              <a:rPr lang="en-US" dirty="0" smtClean="0"/>
              <a:t>  for all these God will bring you into judgment</a:t>
            </a:r>
          </a:p>
          <a:p>
            <a:pPr marL="0" indent="0" eaLnBrk="1" hangingPunct="1">
              <a:lnSpc>
                <a:spcPct val="90000"/>
              </a:lnSpc>
              <a:buNone/>
            </a:pPr>
            <a:r>
              <a:rPr lang="en-US" b="1" dirty="0" smtClean="0">
                <a:solidFill>
                  <a:srgbClr val="0000CC"/>
                </a:solidFill>
              </a:rPr>
              <a:t>12:1,6</a:t>
            </a:r>
            <a:r>
              <a:rPr lang="en-US" dirty="0" smtClean="0"/>
              <a:t>  Remember your creator</a:t>
            </a:r>
          </a:p>
          <a:p>
            <a:pPr marL="0" indent="0" eaLnBrk="1" hangingPunct="1">
              <a:lnSpc>
                <a:spcPct val="90000"/>
              </a:lnSpc>
              <a:buNone/>
            </a:pPr>
            <a:r>
              <a:rPr lang="en-US" b="1" dirty="0" smtClean="0">
                <a:solidFill>
                  <a:srgbClr val="0000CC"/>
                </a:solidFill>
              </a:rPr>
              <a:t>12:7</a:t>
            </a:r>
            <a:r>
              <a:rPr lang="en-US" dirty="0" smtClean="0"/>
              <a:t>  the spirit returns to God who gave it</a:t>
            </a:r>
          </a:p>
          <a:p>
            <a:pPr marL="0" indent="0" eaLnBrk="1" hangingPunct="1">
              <a:lnSpc>
                <a:spcPct val="90000"/>
              </a:lnSpc>
              <a:buNone/>
            </a:pPr>
            <a:r>
              <a:rPr lang="en-US" b="1" dirty="0" smtClean="0">
                <a:solidFill>
                  <a:srgbClr val="0000CC"/>
                </a:solidFill>
              </a:rPr>
              <a:t>12:13 </a:t>
            </a:r>
            <a:r>
              <a:rPr lang="en-US" dirty="0" smtClean="0"/>
              <a:t>Fear God &amp; keep His commandments</a:t>
            </a:r>
          </a:p>
          <a:p>
            <a:pPr marL="0" indent="0" eaLnBrk="1" hangingPunct="1">
              <a:lnSpc>
                <a:spcPct val="90000"/>
              </a:lnSpc>
              <a:buNone/>
            </a:pPr>
            <a:r>
              <a:rPr lang="en-US" b="1" dirty="0" smtClean="0">
                <a:solidFill>
                  <a:srgbClr val="0000CC"/>
                </a:solidFill>
              </a:rPr>
              <a:t>12:14</a:t>
            </a:r>
            <a:r>
              <a:rPr lang="en-US" dirty="0" smtClean="0"/>
              <a:t>  For God will bring every work into judgment</a:t>
            </a:r>
          </a:p>
          <a:p>
            <a:pPr marL="0" indent="0" eaLnBrk="1" hangingPunct="1">
              <a:lnSpc>
                <a:spcPct val="90000"/>
              </a:lnSpc>
              <a:buNone/>
            </a:pPr>
            <a:endParaRPr lang="en-US" dirty="0" smtClean="0"/>
          </a:p>
        </p:txBody>
      </p:sp>
      <p:sp>
        <p:nvSpPr>
          <p:cNvPr id="4100" name="Text Box 5"/>
          <p:cNvSpPr txBox="1">
            <a:spLocks noChangeArrowheads="1"/>
          </p:cNvSpPr>
          <p:nvPr/>
        </p:nvSpPr>
        <p:spPr bwMode="auto">
          <a:xfrm>
            <a:off x="457200" y="6152535"/>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God is always in control</a:t>
            </a:r>
            <a:endParaRPr lang="en-US" sz="4000" b="1" dirty="0">
              <a:solidFill>
                <a:srgbClr val="00B050"/>
              </a:solidFill>
              <a:latin typeface="Comic Sans MS" pitchFamily="66" charset="0"/>
            </a:endParaRPr>
          </a:p>
        </p:txBody>
      </p:sp>
      <p:pic>
        <p:nvPicPr>
          <p:cNvPr id="62466" name="Picture 2" descr="https://encrypted-tbn0.gstatic.com/images?q=tbn:ANd9GcRpUxpcaW1Aw0z-o8gwJQKw-pU2tB5TM7qN6elz6_zU71KZMhDyog"/>
          <p:cNvPicPr>
            <a:picLocks noChangeAspect="1" noChangeArrowheads="1"/>
          </p:cNvPicPr>
          <p:nvPr/>
        </p:nvPicPr>
        <p:blipFill>
          <a:blip r:embed="rId3" cstate="print"/>
          <a:srcRect/>
          <a:stretch>
            <a:fillRect/>
          </a:stretch>
        </p:blipFill>
        <p:spPr bwMode="auto">
          <a:xfrm>
            <a:off x="7010400" y="152401"/>
            <a:ext cx="1933575" cy="1448316"/>
          </a:xfrm>
          <a:prstGeom prst="rect">
            <a:avLst/>
          </a:prstGeom>
          <a:noFill/>
        </p:spPr>
      </p:pic>
    </p:spTree>
    <p:extLst>
      <p:ext uri="{BB962C8B-B14F-4D97-AF65-F5344CB8AC3E}">
        <p14:creationId xmlns:p14="http://schemas.microsoft.com/office/powerpoint/2010/main" val="26347644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2627" y="21771"/>
            <a:ext cx="8848973" cy="968829"/>
          </a:xfrm>
        </p:spPr>
        <p:txBody>
          <a:bodyPr>
            <a:normAutofit/>
          </a:bodyPr>
          <a:lstStyle/>
          <a:p>
            <a:pPr eaLnBrk="1" hangingPunct="1"/>
            <a:r>
              <a:rPr lang="en-US" sz="4000" b="1" dirty="0" smtClean="0">
                <a:solidFill>
                  <a:srgbClr val="FF0000"/>
                </a:solidFill>
                <a:latin typeface="Comic Sans MS" pitchFamily="66" charset="0"/>
              </a:rPr>
              <a:t>Passages using “you” or “your”       </a:t>
            </a:r>
          </a:p>
        </p:txBody>
      </p:sp>
      <p:sp>
        <p:nvSpPr>
          <p:cNvPr id="4099" name="Rectangle 3"/>
          <p:cNvSpPr>
            <a:spLocks noGrp="1" noChangeArrowheads="1"/>
          </p:cNvSpPr>
          <p:nvPr>
            <p:ph type="body" idx="1"/>
          </p:nvPr>
        </p:nvSpPr>
        <p:spPr>
          <a:xfrm>
            <a:off x="1219200" y="1048948"/>
            <a:ext cx="7162800" cy="4666052"/>
          </a:xfrm>
        </p:spPr>
        <p:txBody>
          <a:bodyPr>
            <a:noAutofit/>
          </a:bodyPr>
          <a:lstStyle/>
          <a:p>
            <a:pPr marL="0" indent="0" eaLnBrk="1" hangingPunct="1">
              <a:lnSpc>
                <a:spcPct val="90000"/>
              </a:lnSpc>
              <a:buNone/>
            </a:pPr>
            <a:r>
              <a:rPr lang="en-US" sz="3800" b="1" dirty="0" smtClean="0">
                <a:solidFill>
                  <a:srgbClr val="0000CC"/>
                </a:solidFill>
              </a:rPr>
              <a:t>5:1-9</a:t>
            </a:r>
          </a:p>
          <a:p>
            <a:pPr marL="0" indent="0" eaLnBrk="1" hangingPunct="1">
              <a:lnSpc>
                <a:spcPct val="90000"/>
              </a:lnSpc>
              <a:buNone/>
            </a:pPr>
            <a:r>
              <a:rPr lang="en-US" sz="3800" b="1" dirty="0" smtClean="0">
                <a:solidFill>
                  <a:srgbClr val="0000CC"/>
                </a:solidFill>
              </a:rPr>
              <a:t>7:9-10, 16-22</a:t>
            </a:r>
          </a:p>
          <a:p>
            <a:pPr marL="0" indent="0" eaLnBrk="1" hangingPunct="1">
              <a:lnSpc>
                <a:spcPct val="90000"/>
              </a:lnSpc>
              <a:buNone/>
            </a:pPr>
            <a:r>
              <a:rPr lang="en-US" sz="3800" b="1" dirty="0" smtClean="0">
                <a:solidFill>
                  <a:srgbClr val="0000CC"/>
                </a:solidFill>
              </a:rPr>
              <a:t>8:2-3</a:t>
            </a:r>
          </a:p>
          <a:p>
            <a:pPr marL="0" indent="0" eaLnBrk="1" hangingPunct="1">
              <a:lnSpc>
                <a:spcPct val="90000"/>
              </a:lnSpc>
              <a:buNone/>
            </a:pPr>
            <a:r>
              <a:rPr lang="en-US" sz="3800" b="1" dirty="0" smtClean="0">
                <a:solidFill>
                  <a:srgbClr val="0000CC"/>
                </a:solidFill>
              </a:rPr>
              <a:t>9:7-10</a:t>
            </a:r>
          </a:p>
          <a:p>
            <a:pPr marL="0" indent="0" eaLnBrk="1" hangingPunct="1">
              <a:lnSpc>
                <a:spcPct val="90000"/>
              </a:lnSpc>
              <a:buNone/>
            </a:pPr>
            <a:r>
              <a:rPr lang="en-US" sz="3800" b="1" dirty="0" smtClean="0">
                <a:solidFill>
                  <a:srgbClr val="0000CC"/>
                </a:solidFill>
              </a:rPr>
              <a:t>10:4, 20</a:t>
            </a:r>
          </a:p>
          <a:p>
            <a:pPr marL="0" indent="0" eaLnBrk="1" hangingPunct="1">
              <a:lnSpc>
                <a:spcPct val="90000"/>
              </a:lnSpc>
              <a:buNone/>
            </a:pPr>
            <a:r>
              <a:rPr lang="en-US" sz="3800" b="1" dirty="0" smtClean="0">
                <a:solidFill>
                  <a:srgbClr val="0000CC"/>
                </a:solidFill>
              </a:rPr>
              <a:t>11:1-6</a:t>
            </a:r>
          </a:p>
          <a:p>
            <a:pPr marL="0" indent="0" eaLnBrk="1" hangingPunct="1">
              <a:lnSpc>
                <a:spcPct val="90000"/>
              </a:lnSpc>
              <a:buNone/>
            </a:pPr>
            <a:r>
              <a:rPr lang="en-US" sz="3800" b="1" dirty="0" smtClean="0">
                <a:solidFill>
                  <a:srgbClr val="0000CC"/>
                </a:solidFill>
              </a:rPr>
              <a:t>11:9-10;  12:1-7  “young man”</a:t>
            </a:r>
          </a:p>
        </p:txBody>
      </p:sp>
      <p:sp>
        <p:nvSpPr>
          <p:cNvPr id="4100" name="Text Box 5"/>
          <p:cNvSpPr txBox="1">
            <a:spLocks noChangeArrowheads="1"/>
          </p:cNvSpPr>
          <p:nvPr/>
        </p:nvSpPr>
        <p:spPr bwMode="auto">
          <a:xfrm>
            <a:off x="533400" y="5534561"/>
            <a:ext cx="8077200" cy="1323439"/>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These sections are personal exhortations appealing to us! </a:t>
            </a:r>
            <a:endParaRPr lang="en-US" sz="4000" b="1" dirty="0">
              <a:solidFill>
                <a:srgbClr val="00B050"/>
              </a:solidFill>
              <a:latin typeface="Comic Sans MS" pitchFamily="66" charset="0"/>
            </a:endParaRPr>
          </a:p>
        </p:txBody>
      </p:sp>
      <p:pic>
        <p:nvPicPr>
          <p:cNvPr id="1030" name="Picture 6" descr="http://theamericanjesus.net/wp-content/uploads/2011/10/bible-h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005348"/>
            <a:ext cx="3062196"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8857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228600"/>
            <a:ext cx="4648200" cy="1447800"/>
          </a:xfrm>
        </p:spPr>
        <p:txBody>
          <a:bodyPr/>
          <a:lstStyle/>
          <a:p>
            <a:pPr eaLnBrk="1" hangingPunct="1"/>
            <a:r>
              <a:rPr lang="en-US" sz="4000" b="1" dirty="0" smtClean="0">
                <a:solidFill>
                  <a:srgbClr val="FF0000"/>
                </a:solidFill>
              </a:rPr>
              <a:t>Why was Solomon so Frustrated?</a:t>
            </a:r>
          </a:p>
        </p:txBody>
      </p:sp>
      <p:sp>
        <p:nvSpPr>
          <p:cNvPr id="4099" name="Rectangle 3"/>
          <p:cNvSpPr>
            <a:spLocks noGrp="1" noChangeArrowheads="1"/>
          </p:cNvSpPr>
          <p:nvPr>
            <p:ph type="body" idx="1"/>
          </p:nvPr>
        </p:nvSpPr>
        <p:spPr>
          <a:xfrm>
            <a:off x="457200" y="1752600"/>
            <a:ext cx="8458200" cy="4191000"/>
          </a:xfrm>
        </p:spPr>
        <p:txBody>
          <a:bodyPr>
            <a:normAutofit fontScale="85000" lnSpcReduction="10000"/>
          </a:bodyPr>
          <a:lstStyle/>
          <a:p>
            <a:pPr eaLnBrk="1" hangingPunct="1">
              <a:lnSpc>
                <a:spcPct val="90000"/>
              </a:lnSpc>
            </a:pPr>
            <a:r>
              <a:rPr lang="en-US" dirty="0" smtClean="0"/>
              <a:t>He set out to find the purpose of                                  life in this world</a:t>
            </a:r>
          </a:p>
          <a:p>
            <a:pPr eaLnBrk="1" hangingPunct="1">
              <a:lnSpc>
                <a:spcPct val="90000"/>
              </a:lnSpc>
            </a:pPr>
            <a:r>
              <a:rPr lang="en-US" dirty="0" smtClean="0"/>
              <a:t>He witnessed that death comes to all &amp; brings everyone to the same point….whether we are good or bad.</a:t>
            </a:r>
          </a:p>
          <a:p>
            <a:pPr lvl="1">
              <a:lnSpc>
                <a:spcPct val="90000"/>
              </a:lnSpc>
            </a:pPr>
            <a:r>
              <a:rPr lang="en-US" dirty="0"/>
              <a:t>This seemed unfair to Solomon</a:t>
            </a:r>
          </a:p>
          <a:p>
            <a:pPr lvl="1">
              <a:lnSpc>
                <a:spcPct val="90000"/>
              </a:lnSpc>
            </a:pPr>
            <a:r>
              <a:rPr lang="en-US" dirty="0" smtClean="0"/>
              <a:t>This may have been a reaction to some proverbs</a:t>
            </a:r>
          </a:p>
          <a:p>
            <a:pPr eaLnBrk="1" hangingPunct="1">
              <a:lnSpc>
                <a:spcPct val="90000"/>
              </a:lnSpc>
            </a:pPr>
            <a:r>
              <a:rPr lang="en-US" dirty="0" smtClean="0"/>
              <a:t>He came to realize that from a human perspective this life may be “unfair” because  God uses “unfairness” to test us</a:t>
            </a:r>
          </a:p>
          <a:p>
            <a:pPr eaLnBrk="1" hangingPunct="1">
              <a:lnSpc>
                <a:spcPct val="90000"/>
              </a:lnSpc>
            </a:pPr>
            <a:r>
              <a:rPr lang="en-US" dirty="0" smtClean="0"/>
              <a:t>He also realized that all the wisdom we might have can’t empower us to understand the work of God in our lives. </a:t>
            </a:r>
          </a:p>
        </p:txBody>
      </p:sp>
      <p:sp>
        <p:nvSpPr>
          <p:cNvPr id="4100" name="Text Box 5"/>
          <p:cNvSpPr txBox="1">
            <a:spLocks noChangeArrowheads="1"/>
          </p:cNvSpPr>
          <p:nvPr/>
        </p:nvSpPr>
        <p:spPr bwMode="auto">
          <a:xfrm>
            <a:off x="0" y="5867400"/>
            <a:ext cx="9144000"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Solomon had to learn to trust God</a:t>
            </a:r>
            <a:endParaRPr lang="en-US" sz="3600" b="1" dirty="0">
              <a:solidFill>
                <a:srgbClr val="00B050"/>
              </a:solidFill>
              <a:latin typeface="Comic Sans MS" pitchFamily="66" charset="0"/>
            </a:endParaRPr>
          </a:p>
        </p:txBody>
      </p:sp>
      <p:pic>
        <p:nvPicPr>
          <p:cNvPr id="58370" name="Picture 2" descr="https://encrypted-tbn3.gstatic.com/images?q=tbn:ANd9GcRyBEZNNSC5LW3Bmc_XTIMS-ugn7Gq9baI1K9fVZi6kv9PJU7Pc"/>
          <p:cNvPicPr>
            <a:picLocks noChangeAspect="1" noChangeArrowheads="1"/>
          </p:cNvPicPr>
          <p:nvPr/>
        </p:nvPicPr>
        <p:blipFill>
          <a:blip r:embed="rId3" cstate="print"/>
          <a:srcRect t="10000" r="26800"/>
          <a:stretch>
            <a:fillRect/>
          </a:stretch>
        </p:blipFill>
        <p:spPr bwMode="auto">
          <a:xfrm>
            <a:off x="6324600" y="228600"/>
            <a:ext cx="2328333" cy="1905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5029200" cy="1371600"/>
          </a:xfrm>
        </p:spPr>
        <p:txBody>
          <a:bodyPr>
            <a:normAutofit fontScale="90000"/>
          </a:bodyPr>
          <a:lstStyle/>
          <a:p>
            <a:pPr eaLnBrk="1" hangingPunct="1"/>
            <a:r>
              <a:rPr lang="en-US" sz="4000" b="1" dirty="0" smtClean="0">
                <a:solidFill>
                  <a:srgbClr val="FF0000"/>
                </a:solidFill>
              </a:rPr>
              <a:t>What profit has a man from all his labor? (1:3)</a:t>
            </a:r>
          </a:p>
        </p:txBody>
      </p:sp>
      <p:sp>
        <p:nvSpPr>
          <p:cNvPr id="4099" name="Rectangle 3"/>
          <p:cNvSpPr>
            <a:spLocks noGrp="1" noChangeArrowheads="1"/>
          </p:cNvSpPr>
          <p:nvPr>
            <p:ph type="body" idx="1"/>
          </p:nvPr>
        </p:nvSpPr>
        <p:spPr>
          <a:xfrm>
            <a:off x="228600" y="1295400"/>
            <a:ext cx="8534400" cy="4800600"/>
          </a:xfrm>
        </p:spPr>
        <p:txBody>
          <a:bodyPr>
            <a:normAutofit fontScale="77500" lnSpcReduction="20000"/>
          </a:bodyPr>
          <a:lstStyle/>
          <a:p>
            <a:pPr eaLnBrk="1" hangingPunct="1">
              <a:lnSpc>
                <a:spcPct val="90000"/>
              </a:lnSpc>
            </a:pPr>
            <a:r>
              <a:rPr lang="en-US" b="1" dirty="0" smtClean="0">
                <a:solidFill>
                  <a:srgbClr val="0000CC"/>
                </a:solidFill>
              </a:rPr>
              <a:t>Solomon presents 4 cycles in nature that                              show life as a series of endless cycles                                resulting in nothing new – just weariness!</a:t>
            </a:r>
          </a:p>
          <a:p>
            <a:pPr lvl="1">
              <a:lnSpc>
                <a:spcPct val="90000"/>
              </a:lnSpc>
            </a:pPr>
            <a:r>
              <a:rPr lang="en-US" dirty="0" smtClean="0"/>
              <a:t>Generation after generation (1:4)</a:t>
            </a:r>
          </a:p>
          <a:p>
            <a:pPr lvl="1">
              <a:lnSpc>
                <a:spcPct val="90000"/>
              </a:lnSpc>
            </a:pPr>
            <a:r>
              <a:rPr lang="en-US" dirty="0" smtClean="0"/>
              <a:t>Sun rises &amp; sets, then rises again (1:5)</a:t>
            </a:r>
          </a:p>
          <a:p>
            <a:pPr lvl="1">
              <a:lnSpc>
                <a:spcPct val="90000"/>
              </a:lnSpc>
            </a:pPr>
            <a:r>
              <a:rPr lang="en-US" dirty="0" smtClean="0"/>
              <a:t>Wind whirls about continually (1:6)</a:t>
            </a:r>
          </a:p>
          <a:p>
            <a:pPr lvl="1">
              <a:lnSpc>
                <a:spcPct val="90000"/>
              </a:lnSpc>
            </a:pPr>
            <a:r>
              <a:rPr lang="en-US" dirty="0" smtClean="0"/>
              <a:t>Rivers run into the sea, but sea doesn’t get full (1:7)</a:t>
            </a:r>
          </a:p>
          <a:p>
            <a:pPr>
              <a:lnSpc>
                <a:spcPct val="90000"/>
              </a:lnSpc>
            </a:pPr>
            <a:r>
              <a:rPr lang="en-US" b="1" dirty="0">
                <a:solidFill>
                  <a:srgbClr val="0000CC"/>
                </a:solidFill>
              </a:rPr>
              <a:t>So much labor that you can’t find the words to express </a:t>
            </a:r>
            <a:r>
              <a:rPr lang="en-US" b="1" dirty="0" smtClean="0">
                <a:solidFill>
                  <a:srgbClr val="0000CC"/>
                </a:solidFill>
              </a:rPr>
              <a:t>it all, </a:t>
            </a:r>
            <a:r>
              <a:rPr lang="en-US" b="1" dirty="0">
                <a:solidFill>
                  <a:srgbClr val="0000CC"/>
                </a:solidFill>
              </a:rPr>
              <a:t>or see it all, nor hear it all (1:8</a:t>
            </a:r>
            <a:r>
              <a:rPr lang="en-US" b="1" dirty="0" smtClean="0">
                <a:solidFill>
                  <a:srgbClr val="0000CC"/>
                </a:solidFill>
              </a:rPr>
              <a:t>)</a:t>
            </a:r>
          </a:p>
          <a:p>
            <a:pPr lvl="1">
              <a:lnSpc>
                <a:spcPct val="90000"/>
              </a:lnSpc>
            </a:pPr>
            <a:r>
              <a:rPr lang="en-US" dirty="0" smtClean="0"/>
              <a:t>Not quite the way we usually use this verse!   Not about desire.</a:t>
            </a:r>
            <a:endParaRPr lang="en-US" dirty="0"/>
          </a:p>
          <a:p>
            <a:pPr eaLnBrk="1" hangingPunct="1">
              <a:lnSpc>
                <a:spcPct val="90000"/>
              </a:lnSpc>
            </a:pPr>
            <a:r>
              <a:rPr lang="en-US" b="1" dirty="0" smtClean="0">
                <a:solidFill>
                  <a:srgbClr val="0000CC"/>
                </a:solidFill>
              </a:rPr>
              <a:t>Endless labor for nothing new (1:9-10) </a:t>
            </a:r>
            <a:r>
              <a:rPr lang="en-US" dirty="0" smtClean="0"/>
              <a:t>– most “new” things are only new because we forget the past! No real progress!</a:t>
            </a:r>
          </a:p>
          <a:p>
            <a:pPr lvl="1">
              <a:lnSpc>
                <a:spcPct val="90000"/>
              </a:lnSpc>
            </a:pPr>
            <a:r>
              <a:rPr lang="en-US" dirty="0" smtClean="0"/>
              <a:t>Politics, Educational methods, Bible study, etc.</a:t>
            </a:r>
          </a:p>
          <a:p>
            <a:pPr eaLnBrk="1" hangingPunct="1">
              <a:lnSpc>
                <a:spcPct val="90000"/>
              </a:lnSpc>
            </a:pPr>
            <a:r>
              <a:rPr lang="en-US" b="1" dirty="0" smtClean="0">
                <a:solidFill>
                  <a:srgbClr val="0000CC"/>
                </a:solidFill>
              </a:rPr>
              <a:t>Most things we accomplish are forgotten in a few years (1:11) </a:t>
            </a:r>
            <a:r>
              <a:rPr lang="en-US" dirty="0" smtClean="0"/>
              <a:t>– each generation needs to learn again by experience!</a:t>
            </a:r>
          </a:p>
        </p:txBody>
      </p:sp>
      <p:sp>
        <p:nvSpPr>
          <p:cNvPr id="4100" name="Text Box 5"/>
          <p:cNvSpPr txBox="1">
            <a:spLocks noChangeArrowheads="1"/>
          </p:cNvSpPr>
          <p:nvPr/>
        </p:nvSpPr>
        <p:spPr bwMode="auto">
          <a:xfrm>
            <a:off x="457200" y="6172200"/>
            <a:ext cx="82296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What does all our hard work accomplish?</a:t>
            </a:r>
            <a:endParaRPr lang="en-US" sz="2800" b="1" dirty="0">
              <a:solidFill>
                <a:srgbClr val="00B050"/>
              </a:solidFill>
              <a:latin typeface="Comic Sans MS" pitchFamily="66" charset="0"/>
            </a:endParaRPr>
          </a:p>
        </p:txBody>
      </p:sp>
      <p:pic>
        <p:nvPicPr>
          <p:cNvPr id="54274" name="Picture 2" descr="https://encrypted-tbn0.gstatic.com/images?q=tbn:ANd9GcQ9x81v8t1HtX_PJ9reS_AJYMyzmRVSYA-PWep0gQCPtEUZbHinoKOjuLg"/>
          <p:cNvPicPr>
            <a:picLocks noChangeAspect="1" noChangeArrowheads="1"/>
          </p:cNvPicPr>
          <p:nvPr/>
        </p:nvPicPr>
        <p:blipFill>
          <a:blip r:embed="rId3" cstate="print"/>
          <a:srcRect/>
          <a:stretch>
            <a:fillRect/>
          </a:stretch>
        </p:blipFill>
        <p:spPr bwMode="auto">
          <a:xfrm>
            <a:off x="6248400" y="228600"/>
            <a:ext cx="2657788" cy="17526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0" y="0"/>
            <a:ext cx="5029200" cy="1371600"/>
          </a:xfrm>
        </p:spPr>
        <p:txBody>
          <a:bodyPr>
            <a:normAutofit fontScale="90000"/>
          </a:bodyPr>
          <a:lstStyle/>
          <a:p>
            <a:pPr eaLnBrk="1" hangingPunct="1"/>
            <a:r>
              <a:rPr lang="en-US" sz="4000" b="1" dirty="0" smtClean="0">
                <a:solidFill>
                  <a:srgbClr val="FF0000"/>
                </a:solidFill>
              </a:rPr>
              <a:t>What profit has a man from all his labor? (1:3)</a:t>
            </a:r>
          </a:p>
        </p:txBody>
      </p:sp>
      <p:sp>
        <p:nvSpPr>
          <p:cNvPr id="4099" name="Rectangle 3"/>
          <p:cNvSpPr>
            <a:spLocks noGrp="1" noChangeArrowheads="1"/>
          </p:cNvSpPr>
          <p:nvPr>
            <p:ph type="body" idx="1"/>
          </p:nvPr>
        </p:nvSpPr>
        <p:spPr>
          <a:xfrm>
            <a:off x="304799" y="1371600"/>
            <a:ext cx="8648699" cy="4191000"/>
          </a:xfrm>
        </p:spPr>
        <p:txBody>
          <a:bodyPr>
            <a:normAutofit/>
          </a:bodyPr>
          <a:lstStyle/>
          <a:p>
            <a:pPr eaLnBrk="1" hangingPunct="1">
              <a:lnSpc>
                <a:spcPct val="90000"/>
              </a:lnSpc>
            </a:pPr>
            <a:r>
              <a:rPr lang="en-US" dirty="0" smtClean="0"/>
              <a:t>Solomon realizes that for all our                          efforts in this life, we really don’t                    accomplish much &amp; it will be forgotten soon!(11)</a:t>
            </a:r>
          </a:p>
          <a:p>
            <a:pPr eaLnBrk="1" hangingPunct="1">
              <a:lnSpc>
                <a:spcPct val="90000"/>
              </a:lnSpc>
            </a:pPr>
            <a:r>
              <a:rPr lang="en-US" dirty="0" smtClean="0"/>
              <a:t>Solomon laments because it seems to him a waste of time – vanity!  (v.2) </a:t>
            </a:r>
          </a:p>
          <a:p>
            <a:pPr eaLnBrk="1" hangingPunct="1">
              <a:lnSpc>
                <a:spcPct val="90000"/>
              </a:lnSpc>
            </a:pPr>
            <a:r>
              <a:rPr lang="en-US" dirty="0" smtClean="0"/>
              <a:t>Solomon had the enthusiasm &amp; excitement of youth and set out to do a lot and accomplish things that would make him famous.</a:t>
            </a:r>
          </a:p>
          <a:p>
            <a:pPr eaLnBrk="1" hangingPunct="1">
              <a:lnSpc>
                <a:spcPct val="90000"/>
              </a:lnSpc>
            </a:pPr>
            <a:endParaRPr lang="en-US" dirty="0" smtClean="0"/>
          </a:p>
        </p:txBody>
      </p:sp>
      <p:sp>
        <p:nvSpPr>
          <p:cNvPr id="4100" name="Text Box 5"/>
          <p:cNvSpPr txBox="1">
            <a:spLocks noChangeArrowheads="1"/>
          </p:cNvSpPr>
          <p:nvPr/>
        </p:nvSpPr>
        <p:spPr bwMode="auto">
          <a:xfrm>
            <a:off x="2438400" y="5103674"/>
            <a:ext cx="4343400" cy="1754326"/>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He found out the rich &amp; famous are soon forgotten!</a:t>
            </a:r>
            <a:endParaRPr lang="en-US" sz="3600" b="1" dirty="0">
              <a:solidFill>
                <a:srgbClr val="00B050"/>
              </a:solidFill>
              <a:latin typeface="Comic Sans MS" pitchFamily="66" charset="0"/>
            </a:endParaRPr>
          </a:p>
        </p:txBody>
      </p:sp>
      <p:pic>
        <p:nvPicPr>
          <p:cNvPr id="52226" name="Picture 2" descr="https://encrypted-tbn2.gstatic.com/images?q=tbn:ANd9GcQrhpMztq3yrOhBGuTjtlU999tETuIvWgR98nFzfeIik9BoCtfMkg"/>
          <p:cNvPicPr>
            <a:picLocks noChangeAspect="1" noChangeArrowheads="1"/>
          </p:cNvPicPr>
          <p:nvPr/>
        </p:nvPicPr>
        <p:blipFill>
          <a:blip r:embed="rId3" cstate="print"/>
          <a:srcRect/>
          <a:stretch>
            <a:fillRect/>
          </a:stretch>
        </p:blipFill>
        <p:spPr bwMode="auto">
          <a:xfrm>
            <a:off x="152400" y="76200"/>
            <a:ext cx="1524000" cy="1216742"/>
          </a:xfrm>
          <a:prstGeom prst="rect">
            <a:avLst/>
          </a:prstGeom>
          <a:noFill/>
        </p:spPr>
      </p:pic>
      <p:pic>
        <p:nvPicPr>
          <p:cNvPr id="52228" name="Picture 4" descr="https://encrypted-tbn3.gstatic.com/images?q=tbn:ANd9GcT5qiRIiU8iij6g1U6g4OjXiletWwufi_ynsdblJtKke7jv2Liw"/>
          <p:cNvPicPr>
            <a:picLocks noChangeAspect="1" noChangeArrowheads="1"/>
          </p:cNvPicPr>
          <p:nvPr/>
        </p:nvPicPr>
        <p:blipFill>
          <a:blip r:embed="rId4" cstate="print"/>
          <a:srcRect/>
          <a:stretch>
            <a:fillRect/>
          </a:stretch>
        </p:blipFill>
        <p:spPr bwMode="auto">
          <a:xfrm>
            <a:off x="304800" y="5105400"/>
            <a:ext cx="1552575" cy="1552576"/>
          </a:xfrm>
          <a:prstGeom prst="rect">
            <a:avLst/>
          </a:prstGeom>
          <a:noFill/>
        </p:spPr>
      </p:pic>
      <p:pic>
        <p:nvPicPr>
          <p:cNvPr id="52230" name="Picture 6" descr="https://encrypted-tbn2.gstatic.com/images?q=tbn:ANd9GcSr-SGmYq0X3nnOdah7Gc-NjSSiYooqITm9EcN5mFkbA3LfKAFekg"/>
          <p:cNvPicPr>
            <a:picLocks noChangeAspect="1" noChangeArrowheads="1"/>
          </p:cNvPicPr>
          <p:nvPr/>
        </p:nvPicPr>
        <p:blipFill>
          <a:blip r:embed="rId5" cstate="print"/>
          <a:srcRect/>
          <a:stretch>
            <a:fillRect/>
          </a:stretch>
        </p:blipFill>
        <p:spPr bwMode="auto">
          <a:xfrm>
            <a:off x="7010400" y="4800600"/>
            <a:ext cx="1828800" cy="1828801"/>
          </a:xfrm>
          <a:prstGeom prst="rect">
            <a:avLst/>
          </a:prstGeom>
          <a:noFill/>
        </p:spPr>
      </p:pic>
      <p:pic>
        <p:nvPicPr>
          <p:cNvPr id="37892" name="Picture 4" descr="http://imagecache6.allposters.com/LRG/53/5310/VGOIG00Z.jpg"/>
          <p:cNvPicPr>
            <a:picLocks noChangeAspect="1" noChangeArrowheads="1"/>
          </p:cNvPicPr>
          <p:nvPr/>
        </p:nvPicPr>
        <p:blipFill>
          <a:blip r:embed="rId6" cstate="print"/>
          <a:srcRect/>
          <a:stretch>
            <a:fillRect/>
          </a:stretch>
        </p:blipFill>
        <p:spPr bwMode="auto">
          <a:xfrm>
            <a:off x="6477000" y="152400"/>
            <a:ext cx="2476499" cy="1981200"/>
          </a:xfrm>
          <a:prstGeom prst="rect">
            <a:avLst/>
          </a:prstGeom>
          <a:noFill/>
        </p:spPr>
      </p:pic>
    </p:spTree>
    <p:extLst>
      <p:ext uri="{BB962C8B-B14F-4D97-AF65-F5344CB8AC3E}">
        <p14:creationId xmlns:p14="http://schemas.microsoft.com/office/powerpoint/2010/main" val="32491245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5029200" cy="1371600"/>
          </a:xfrm>
        </p:spPr>
        <p:txBody>
          <a:bodyPr>
            <a:normAutofit fontScale="90000"/>
          </a:bodyPr>
          <a:lstStyle/>
          <a:p>
            <a:pPr eaLnBrk="1" hangingPunct="1"/>
            <a:r>
              <a:rPr lang="en-US" sz="4000" b="1" dirty="0" smtClean="0">
                <a:solidFill>
                  <a:srgbClr val="FF0000"/>
                </a:solidFill>
              </a:rPr>
              <a:t>What profit has a man from all his labor? (1:3)</a:t>
            </a:r>
          </a:p>
        </p:txBody>
      </p:sp>
      <p:sp>
        <p:nvSpPr>
          <p:cNvPr id="4099" name="Rectangle 3"/>
          <p:cNvSpPr>
            <a:spLocks noGrp="1" noChangeArrowheads="1"/>
          </p:cNvSpPr>
          <p:nvPr>
            <p:ph type="body" idx="1"/>
          </p:nvPr>
        </p:nvSpPr>
        <p:spPr>
          <a:xfrm>
            <a:off x="457200" y="1447800"/>
            <a:ext cx="8305800" cy="4800600"/>
          </a:xfrm>
        </p:spPr>
        <p:txBody>
          <a:bodyPr>
            <a:normAutofit lnSpcReduction="10000"/>
          </a:bodyPr>
          <a:lstStyle/>
          <a:p>
            <a:pPr eaLnBrk="1" hangingPunct="1">
              <a:lnSpc>
                <a:spcPct val="90000"/>
              </a:lnSpc>
            </a:pPr>
            <a:r>
              <a:rPr lang="en-US" dirty="0" smtClean="0"/>
              <a:t>Solomon didn’t realize yet that                          the goal of this life is to learn to                           live as children of God</a:t>
            </a:r>
          </a:p>
          <a:p>
            <a:pPr eaLnBrk="1" hangingPunct="1">
              <a:lnSpc>
                <a:spcPct val="90000"/>
              </a:lnSpc>
            </a:pPr>
            <a:r>
              <a:rPr lang="en-US" dirty="0" smtClean="0"/>
              <a:t>It’s not about what WE get done now, but what GOD is doing in us. God is changing us into His children by the events of our lives.</a:t>
            </a:r>
          </a:p>
          <a:p>
            <a:pPr eaLnBrk="1" hangingPunct="1">
              <a:lnSpc>
                <a:spcPct val="90000"/>
              </a:lnSpc>
            </a:pPr>
            <a:r>
              <a:rPr lang="en-US" dirty="0" smtClean="0"/>
              <a:t>Paul (in Romans 8) sees the creation </a:t>
            </a:r>
            <a:r>
              <a:rPr lang="en-US" b="1" dirty="0" smtClean="0">
                <a:solidFill>
                  <a:srgbClr val="0000CC"/>
                </a:solidFill>
              </a:rPr>
              <a:t>God subjected to vanity in hope</a:t>
            </a:r>
            <a:r>
              <a:rPr lang="en-US" dirty="0" smtClean="0"/>
              <a:t>, groaning in travail, as it will be delivered from the bondage of corruption, into the glorious liberty of the children of God</a:t>
            </a:r>
          </a:p>
        </p:txBody>
      </p:sp>
      <p:sp>
        <p:nvSpPr>
          <p:cNvPr id="4100" name="Text Box 5"/>
          <p:cNvSpPr txBox="1">
            <a:spLocks noChangeArrowheads="1"/>
          </p:cNvSpPr>
          <p:nvPr/>
        </p:nvSpPr>
        <p:spPr bwMode="auto">
          <a:xfrm>
            <a:off x="457200" y="6019801"/>
            <a:ext cx="8229600" cy="707886"/>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God is training His children!</a:t>
            </a:r>
            <a:endParaRPr lang="en-US" sz="4000" b="1" dirty="0">
              <a:solidFill>
                <a:srgbClr val="00B050"/>
              </a:solidFill>
              <a:latin typeface="Comic Sans MS" pitchFamily="66" charset="0"/>
            </a:endParaRPr>
          </a:p>
        </p:txBody>
      </p:sp>
      <p:pic>
        <p:nvPicPr>
          <p:cNvPr id="50178" name="Picture 2" descr="https://encrypted-tbn0.gstatic.com/images?q=tbn:ANd9GcQnriibsQr_Q0mRr5EKxIlwr2jKT7aV9AZyNFc-tSiTYbSSL9CQmg"/>
          <p:cNvPicPr>
            <a:picLocks noChangeAspect="1" noChangeArrowheads="1"/>
          </p:cNvPicPr>
          <p:nvPr/>
        </p:nvPicPr>
        <p:blipFill>
          <a:blip r:embed="rId3" cstate="print"/>
          <a:srcRect/>
          <a:stretch>
            <a:fillRect/>
          </a:stretch>
        </p:blipFill>
        <p:spPr bwMode="auto">
          <a:xfrm>
            <a:off x="6477000" y="76200"/>
            <a:ext cx="2181225" cy="2617471"/>
          </a:xfrm>
          <a:prstGeom prst="rect">
            <a:avLst/>
          </a:prstGeom>
          <a:noFill/>
        </p:spPr>
      </p:pic>
    </p:spTree>
    <p:extLst>
      <p:ext uri="{BB962C8B-B14F-4D97-AF65-F5344CB8AC3E}">
        <p14:creationId xmlns:p14="http://schemas.microsoft.com/office/powerpoint/2010/main" val="37838929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5715000" cy="1143000"/>
          </a:xfrm>
        </p:spPr>
        <p:txBody>
          <a:bodyPr>
            <a:normAutofit fontScale="90000"/>
          </a:bodyPr>
          <a:lstStyle/>
          <a:p>
            <a:pPr eaLnBrk="1" hangingPunct="1"/>
            <a:r>
              <a:rPr lang="en-US" sz="4000" b="1" dirty="0" smtClean="0">
                <a:solidFill>
                  <a:srgbClr val="FF0000"/>
                </a:solidFill>
                <a:latin typeface="Comic Sans MS" pitchFamily="66" charset="0"/>
              </a:rPr>
              <a:t>Job had pondered the profit of serving God</a:t>
            </a:r>
          </a:p>
        </p:txBody>
      </p:sp>
      <p:sp>
        <p:nvSpPr>
          <p:cNvPr id="4099" name="Rectangle 3"/>
          <p:cNvSpPr>
            <a:spLocks noGrp="1" noChangeArrowheads="1"/>
          </p:cNvSpPr>
          <p:nvPr>
            <p:ph type="body" idx="1"/>
          </p:nvPr>
        </p:nvSpPr>
        <p:spPr>
          <a:xfrm>
            <a:off x="381000" y="1219200"/>
            <a:ext cx="8382000" cy="4343400"/>
          </a:xfrm>
        </p:spPr>
        <p:txBody>
          <a:bodyPr>
            <a:normAutofit fontScale="85000" lnSpcReduction="10000"/>
          </a:bodyPr>
          <a:lstStyle/>
          <a:p>
            <a:pPr>
              <a:lnSpc>
                <a:spcPct val="90000"/>
              </a:lnSpc>
              <a:buNone/>
            </a:pPr>
            <a:r>
              <a:rPr lang="en-US" b="1" dirty="0" smtClean="0">
                <a:solidFill>
                  <a:srgbClr val="0000CC"/>
                </a:solidFill>
              </a:rPr>
              <a:t>Job 9:21-22 </a:t>
            </a:r>
            <a:r>
              <a:rPr lang="en-US" b="1" dirty="0" smtClean="0">
                <a:solidFill>
                  <a:srgbClr val="C00000"/>
                </a:solidFill>
              </a:rPr>
              <a:t>(Job Speaking) </a:t>
            </a:r>
            <a:r>
              <a:rPr lang="en-US" dirty="0" smtClean="0"/>
              <a:t>"Although                                      I am blameless, I have no concern for                                                myself; I despise my own life. 22 It is all the same;  </a:t>
            </a:r>
            <a:r>
              <a:rPr lang="en-US" b="1" dirty="0" smtClean="0">
                <a:solidFill>
                  <a:srgbClr val="7030A0"/>
                </a:solidFill>
              </a:rPr>
              <a:t>that is why I say, 'He destroys both the blameless and the wicked.' </a:t>
            </a:r>
            <a:r>
              <a:rPr lang="en-US" dirty="0" smtClean="0"/>
              <a:t>(NIV)</a:t>
            </a:r>
          </a:p>
          <a:p>
            <a:pPr>
              <a:lnSpc>
                <a:spcPct val="90000"/>
              </a:lnSpc>
              <a:spcBef>
                <a:spcPts val="1200"/>
              </a:spcBef>
              <a:buNone/>
            </a:pPr>
            <a:r>
              <a:rPr lang="en-US" b="1" dirty="0" smtClean="0">
                <a:solidFill>
                  <a:srgbClr val="0000CC"/>
                </a:solidFill>
              </a:rPr>
              <a:t>Job 34:5-9  </a:t>
            </a:r>
            <a:r>
              <a:rPr lang="en-US" b="1" dirty="0" smtClean="0">
                <a:solidFill>
                  <a:srgbClr val="C00000"/>
                </a:solidFill>
              </a:rPr>
              <a:t>(</a:t>
            </a:r>
            <a:r>
              <a:rPr lang="en-US" b="1" dirty="0" err="1" smtClean="0">
                <a:solidFill>
                  <a:srgbClr val="C00000"/>
                </a:solidFill>
              </a:rPr>
              <a:t>Elihu</a:t>
            </a:r>
            <a:r>
              <a:rPr lang="en-US" b="1" dirty="0" smtClean="0">
                <a:solidFill>
                  <a:srgbClr val="C00000"/>
                </a:solidFill>
              </a:rPr>
              <a:t> speaking) </a:t>
            </a:r>
            <a:r>
              <a:rPr lang="en-US" dirty="0" smtClean="0"/>
              <a:t>"Job says, 'I am innocent, but God denies me justice. 6 Although I am right, I am considered a liar; although I am guiltless, his arrow inflicts an incurable wound.'  7 What man is like Job, who drinks scorn like water? 8 He keeps company with evildoers; he associates with wicked men. 9 </a:t>
            </a:r>
            <a:r>
              <a:rPr lang="en-US" b="1" dirty="0" smtClean="0">
                <a:solidFill>
                  <a:srgbClr val="7030A0"/>
                </a:solidFill>
              </a:rPr>
              <a:t>For he says, 'It </a:t>
            </a:r>
            <a:r>
              <a:rPr lang="en-US" b="1" u="sng" dirty="0" smtClean="0">
                <a:solidFill>
                  <a:srgbClr val="7030A0"/>
                </a:solidFill>
              </a:rPr>
              <a:t>profits</a:t>
            </a:r>
            <a:r>
              <a:rPr lang="en-US" b="1" dirty="0" smtClean="0">
                <a:solidFill>
                  <a:srgbClr val="7030A0"/>
                </a:solidFill>
              </a:rPr>
              <a:t> a man nothing when he tries to please God.'</a:t>
            </a:r>
            <a:r>
              <a:rPr lang="en-US" dirty="0" smtClean="0"/>
              <a:t>  </a:t>
            </a:r>
          </a:p>
          <a:p>
            <a:pPr eaLnBrk="1" hangingPunct="1">
              <a:lnSpc>
                <a:spcPct val="90000"/>
              </a:lnSpc>
              <a:buNone/>
            </a:pPr>
            <a:endParaRPr lang="en-US" dirty="0" smtClean="0"/>
          </a:p>
        </p:txBody>
      </p:sp>
      <p:sp>
        <p:nvSpPr>
          <p:cNvPr id="4100" name="Text Box 5"/>
          <p:cNvSpPr txBox="1">
            <a:spLocks noChangeArrowheads="1"/>
          </p:cNvSpPr>
          <p:nvPr/>
        </p:nvSpPr>
        <p:spPr bwMode="auto">
          <a:xfrm>
            <a:off x="2209800" y="5457617"/>
            <a:ext cx="6934200" cy="1400383"/>
          </a:xfrm>
          <a:prstGeom prst="rect">
            <a:avLst/>
          </a:prstGeom>
          <a:noFill/>
          <a:ln w="9525">
            <a:noFill/>
            <a:miter lim="800000"/>
            <a:headEnd/>
            <a:tailEnd/>
          </a:ln>
        </p:spPr>
        <p:txBody>
          <a:bodyPr wrap="square">
            <a:spAutoFit/>
          </a:bodyPr>
          <a:lstStyle/>
          <a:p>
            <a:pPr algn="ctr">
              <a:lnSpc>
                <a:spcPts val="3400"/>
              </a:lnSpc>
            </a:pPr>
            <a:r>
              <a:rPr lang="en-US" sz="3200" b="1" dirty="0" smtClean="0">
                <a:solidFill>
                  <a:srgbClr val="00B050"/>
                </a:solidFill>
                <a:latin typeface="Comic Sans MS" pitchFamily="66" charset="0"/>
              </a:rPr>
              <a:t>Job saw no profit in serving God, if the righteous &amp; wicked were treated the same in this life</a:t>
            </a:r>
            <a:endParaRPr lang="en-US" sz="3200" b="1" dirty="0">
              <a:solidFill>
                <a:srgbClr val="00B050"/>
              </a:solidFill>
              <a:latin typeface="Comic Sans MS" pitchFamily="66" charset="0"/>
            </a:endParaRPr>
          </a:p>
        </p:txBody>
      </p:sp>
      <p:pic>
        <p:nvPicPr>
          <p:cNvPr id="2050" name="Picture 2" descr="http://t3.gstatic.com/images?q=tbn:ANd9GcRZ2-1HHTdZAsIb8xD_Z-tBV3ct0JDCfLc73Eb1UVO60oE7HZDB"/>
          <p:cNvPicPr>
            <a:picLocks noChangeAspect="1" noChangeArrowheads="1"/>
          </p:cNvPicPr>
          <p:nvPr/>
        </p:nvPicPr>
        <p:blipFill>
          <a:blip r:embed="rId3" cstate="print"/>
          <a:srcRect/>
          <a:stretch>
            <a:fillRect/>
          </a:stretch>
        </p:blipFill>
        <p:spPr bwMode="auto">
          <a:xfrm>
            <a:off x="6400800" y="152400"/>
            <a:ext cx="2438400" cy="1752600"/>
          </a:xfrm>
          <a:prstGeom prst="rect">
            <a:avLst/>
          </a:prstGeom>
          <a:noFill/>
        </p:spPr>
      </p:pic>
      <p:pic>
        <p:nvPicPr>
          <p:cNvPr id="2054" name="Picture 6" descr="http://t3.gstatic.com/images?q=tbn:ANd9GcT1kWn3K3-Eb4JfsYq-qMAaoWMUFzsOPxeMlFzrl6nHT08KckqlnA"/>
          <p:cNvPicPr>
            <a:picLocks noChangeAspect="1" noChangeArrowheads="1"/>
          </p:cNvPicPr>
          <p:nvPr/>
        </p:nvPicPr>
        <p:blipFill>
          <a:blip r:embed="rId4" cstate="print"/>
          <a:srcRect t="13514"/>
          <a:stretch>
            <a:fillRect/>
          </a:stretch>
        </p:blipFill>
        <p:spPr bwMode="auto">
          <a:xfrm>
            <a:off x="152400" y="5486400"/>
            <a:ext cx="2057400" cy="121023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143000" y="533400"/>
            <a:ext cx="6781800" cy="914400"/>
          </a:xfrm>
        </p:spPr>
        <p:txBody>
          <a:bodyPr>
            <a:noAutofit/>
          </a:bodyPr>
          <a:lstStyle/>
          <a:p>
            <a:r>
              <a:rPr lang="en-US" sz="4800" b="1" dirty="0" smtClean="0">
                <a:solidFill>
                  <a:srgbClr val="663300"/>
                </a:solidFill>
              </a:rPr>
              <a:t>Matthew 16:24-27</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66800" y="1371600"/>
            <a:ext cx="7086600" cy="4419600"/>
          </a:xfrm>
        </p:spPr>
        <p:txBody>
          <a:bodyPr>
            <a:normAutofit fontScale="85000" lnSpcReduction="20000"/>
          </a:bodyPr>
          <a:lstStyle/>
          <a:p>
            <a:pPr marL="0" indent="231775">
              <a:buNone/>
            </a:pPr>
            <a:r>
              <a:rPr lang="en-US" dirty="0" smtClean="0"/>
              <a:t>24 Then Jesus said to His disciples, "If anyone desires to come after Me, let him deny himself, and take up his cross, and follow Me.  25 </a:t>
            </a:r>
            <a:r>
              <a:rPr lang="en-US" b="1" dirty="0" smtClean="0">
                <a:solidFill>
                  <a:srgbClr val="0000CC"/>
                </a:solidFill>
              </a:rPr>
              <a:t>For whoever desires to save his life will lose it, </a:t>
            </a:r>
            <a:r>
              <a:rPr lang="en-US" dirty="0" smtClean="0"/>
              <a:t>but whoever loses his life for My sake will find it.  26 </a:t>
            </a:r>
            <a:r>
              <a:rPr lang="en-US" b="1" dirty="0" smtClean="0">
                <a:solidFill>
                  <a:srgbClr val="0000CC"/>
                </a:solidFill>
              </a:rPr>
              <a:t>For what </a:t>
            </a:r>
            <a:r>
              <a:rPr lang="en-US" b="1" u="sng" dirty="0" smtClean="0">
                <a:solidFill>
                  <a:srgbClr val="0000CC"/>
                </a:solidFill>
              </a:rPr>
              <a:t>profit</a:t>
            </a:r>
            <a:r>
              <a:rPr lang="en-US" b="1" dirty="0" smtClean="0">
                <a:solidFill>
                  <a:srgbClr val="0000CC"/>
                </a:solidFill>
              </a:rPr>
              <a:t> is it to a man if he gains the whole world, and loses his own soul? </a:t>
            </a:r>
            <a:r>
              <a:rPr lang="en-US" dirty="0" smtClean="0"/>
              <a:t>Or what will a man give in exchange for his soul?  27 For the Son of Man will come in the glory of His Father with His angels, and then He will reward each according to his works. </a:t>
            </a:r>
            <a:r>
              <a:rPr lang="en-US" i="1" dirty="0" smtClean="0"/>
              <a:t>[Solomon finally came to this conclusion!  </a:t>
            </a:r>
            <a:r>
              <a:rPr lang="en-US" i="1" dirty="0" err="1" smtClean="0"/>
              <a:t>Ecc</a:t>
            </a:r>
            <a:r>
              <a:rPr lang="en-US" i="1" dirty="0" smtClean="0"/>
              <a:t> 12:13-14]</a:t>
            </a:r>
          </a:p>
          <a:p>
            <a:pPr marL="0" indent="231775">
              <a:buNone/>
            </a:pPr>
            <a:endParaRPr lang="en-US" dirty="0" smtClean="0"/>
          </a:p>
        </p:txBody>
      </p:sp>
      <p:sp>
        <p:nvSpPr>
          <p:cNvPr id="4100" name="Text Box 5"/>
          <p:cNvSpPr txBox="1">
            <a:spLocks noChangeArrowheads="1"/>
          </p:cNvSpPr>
          <p:nvPr/>
        </p:nvSpPr>
        <p:spPr bwMode="auto">
          <a:xfrm>
            <a:off x="2057400" y="5334000"/>
            <a:ext cx="5029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Jesus learned from the experiences of others</a:t>
            </a:r>
          </a:p>
        </p:txBody>
      </p:sp>
      <p:sp>
        <p:nvSpPr>
          <p:cNvPr id="6" name="Text Box 5"/>
          <p:cNvSpPr txBox="1">
            <a:spLocks noChangeArrowheads="1"/>
          </p:cNvSpPr>
          <p:nvPr/>
        </p:nvSpPr>
        <p:spPr bwMode="auto">
          <a:xfrm>
            <a:off x="304800" y="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FF0000"/>
                </a:solidFill>
                <a:latin typeface="Comic Sans MS" pitchFamily="66" charset="0"/>
              </a:rPr>
              <a:t>Jesus had it figured out!</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6096000" cy="1676400"/>
          </a:xfrm>
        </p:spPr>
        <p:txBody>
          <a:bodyPr>
            <a:normAutofit/>
          </a:bodyPr>
          <a:lstStyle/>
          <a:p>
            <a:r>
              <a:rPr lang="en-US" b="1" dirty="0" smtClean="0">
                <a:solidFill>
                  <a:srgbClr val="FF0000"/>
                </a:solidFill>
              </a:rPr>
              <a:t>Test 1:  Does Wisdom bring profit? (1:12-18)</a:t>
            </a:r>
            <a:endParaRPr lang="en-US" b="1" dirty="0">
              <a:solidFill>
                <a:srgbClr val="FF0000"/>
              </a:solidFill>
            </a:endParaRPr>
          </a:p>
        </p:txBody>
      </p:sp>
      <p:sp>
        <p:nvSpPr>
          <p:cNvPr id="3" name="Content Placeholder 2"/>
          <p:cNvSpPr>
            <a:spLocks noGrp="1"/>
          </p:cNvSpPr>
          <p:nvPr>
            <p:ph idx="1"/>
          </p:nvPr>
        </p:nvSpPr>
        <p:spPr>
          <a:xfrm>
            <a:off x="228600" y="1752600"/>
            <a:ext cx="8763000" cy="3276600"/>
          </a:xfrm>
        </p:spPr>
        <p:txBody>
          <a:bodyPr>
            <a:normAutofit fontScale="85000" lnSpcReduction="20000"/>
          </a:bodyPr>
          <a:lstStyle/>
          <a:p>
            <a:r>
              <a:rPr lang="en-US" dirty="0" smtClean="0"/>
              <a:t>Solomon’s first gift was wisdom</a:t>
            </a:r>
          </a:p>
          <a:p>
            <a:r>
              <a:rPr lang="en-US" dirty="0" smtClean="0"/>
              <a:t>He tried to use his wisdom to                                          understand and analyze life</a:t>
            </a:r>
          </a:p>
          <a:p>
            <a:pPr lvl="1"/>
            <a:r>
              <a:rPr lang="en-US" dirty="0" smtClean="0"/>
              <a:t>He sees all the work that God has given us to do as a grievous task by which we may be “exercised” (NKJV) or “humbled” (YLT &amp; </a:t>
            </a:r>
            <a:r>
              <a:rPr lang="en-US" dirty="0" err="1" smtClean="0"/>
              <a:t>Strongs</a:t>
            </a:r>
            <a:r>
              <a:rPr lang="en-US" dirty="0" smtClean="0"/>
              <a:t>)</a:t>
            </a:r>
          </a:p>
          <a:p>
            <a:r>
              <a:rPr lang="en-US" dirty="0" smtClean="0"/>
              <a:t>He becomes frustrated that he can’t make the crooked straight (1:15) -  but then learns it is because God makes it that way! (7:13)   </a:t>
            </a:r>
            <a:r>
              <a:rPr lang="en-US" sz="2200" i="1" dirty="0" smtClean="0">
                <a:solidFill>
                  <a:srgbClr val="00B050"/>
                </a:solidFill>
              </a:rPr>
              <a:t>[verses next]</a:t>
            </a:r>
            <a:endParaRPr lang="en-US" i="1" dirty="0">
              <a:solidFill>
                <a:srgbClr val="00B050"/>
              </a:solidFill>
            </a:endParaRPr>
          </a:p>
        </p:txBody>
      </p:sp>
      <p:pic>
        <p:nvPicPr>
          <p:cNvPr id="48130" name="Picture 2" descr="http://3.bp.blogspot.com/-vZEhbah1YqQ/TVPqLTLw7CI/AAAAAAAAAjI/cEkGY_CYLp4/s1600/a++2+king-solomon.jpg"/>
          <p:cNvPicPr>
            <a:picLocks noChangeAspect="1" noChangeArrowheads="1"/>
          </p:cNvPicPr>
          <p:nvPr/>
        </p:nvPicPr>
        <p:blipFill>
          <a:blip r:embed="rId2" cstate="print"/>
          <a:srcRect/>
          <a:stretch>
            <a:fillRect/>
          </a:stretch>
        </p:blipFill>
        <p:spPr bwMode="auto">
          <a:xfrm>
            <a:off x="6452684" y="228600"/>
            <a:ext cx="2529840" cy="2590800"/>
          </a:xfrm>
          <a:prstGeom prst="rect">
            <a:avLst/>
          </a:prstGeom>
          <a:noFill/>
        </p:spPr>
      </p:pic>
    </p:spTree>
    <p:extLst>
      <p:ext uri="{BB962C8B-B14F-4D97-AF65-F5344CB8AC3E}">
        <p14:creationId xmlns:p14="http://schemas.microsoft.com/office/powerpoint/2010/main" val="23743464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2133600" y="0"/>
            <a:ext cx="4884348" cy="1143000"/>
          </a:xfrm>
        </p:spPr>
        <p:txBody>
          <a:bodyPr>
            <a:normAutofit/>
          </a:bodyPr>
          <a:lstStyle/>
          <a:p>
            <a:pPr eaLnBrk="1" hangingPunct="1">
              <a:lnSpc>
                <a:spcPts val="6700"/>
              </a:lnSpc>
            </a:pPr>
            <a:r>
              <a:rPr lang="en-US" sz="6600" dirty="0" smtClean="0">
                <a:solidFill>
                  <a:srgbClr val="FF0000"/>
                </a:solidFill>
                <a:latin typeface="Script MT Bold" pitchFamily="66" charset="0"/>
              </a:rPr>
              <a:t>Ecclesiastes</a:t>
            </a:r>
          </a:p>
        </p:txBody>
      </p:sp>
      <p:sp>
        <p:nvSpPr>
          <p:cNvPr id="2052" name="Rectangle 3"/>
          <p:cNvSpPr>
            <a:spLocks noGrp="1" noChangeArrowheads="1"/>
          </p:cNvSpPr>
          <p:nvPr>
            <p:ph type="subTitle" idx="1"/>
          </p:nvPr>
        </p:nvSpPr>
        <p:spPr>
          <a:xfrm>
            <a:off x="2667000" y="838200"/>
            <a:ext cx="3886200" cy="1600200"/>
          </a:xfrm>
        </p:spPr>
        <p:txBody>
          <a:bodyPr>
            <a:noAutofit/>
          </a:bodyPr>
          <a:lstStyle/>
          <a:p>
            <a:pPr eaLnBrk="1" hangingPunct="1"/>
            <a:r>
              <a:rPr lang="en-US" sz="3400" b="1" dirty="0" smtClean="0">
                <a:solidFill>
                  <a:srgbClr val="0000CC"/>
                </a:solidFill>
                <a:latin typeface="Comic Sans MS" pitchFamily="66" charset="0"/>
              </a:rPr>
              <a:t>Lasting happiness can only be found with God</a:t>
            </a:r>
          </a:p>
        </p:txBody>
      </p:sp>
      <p:sp>
        <p:nvSpPr>
          <p:cNvPr id="4" name="Subtitle 2"/>
          <p:cNvSpPr txBox="1">
            <a:spLocks/>
          </p:cNvSpPr>
          <p:nvPr/>
        </p:nvSpPr>
        <p:spPr>
          <a:xfrm>
            <a:off x="3048000" y="4267200"/>
            <a:ext cx="3581400" cy="23622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1" i="0" u="none" strike="noStrike" kern="1200" cap="none" spc="0" normalizeH="0" baseline="0" noProof="0" dirty="0" smtClean="0">
                <a:ln>
                  <a:noFill/>
                </a:ln>
                <a:solidFill>
                  <a:srgbClr val="660066"/>
                </a:solidFill>
                <a:effectLst/>
                <a:uLnTx/>
                <a:uFillTx/>
                <a:latin typeface="Artistik" pitchFamily="2" charset="0"/>
                <a:cs typeface="Aharoni" pitchFamily="2" charset="-79"/>
              </a:rPr>
              <a:t>Chapter 1:  There’s nothing</a:t>
            </a:r>
            <a:r>
              <a:rPr kumimoji="0" lang="en-US" sz="4000" b="1" i="0" u="none" strike="noStrike" kern="1200" cap="none" spc="0" normalizeH="0" noProof="0" dirty="0" smtClean="0">
                <a:ln>
                  <a:noFill/>
                </a:ln>
                <a:solidFill>
                  <a:srgbClr val="660066"/>
                </a:solidFill>
                <a:effectLst/>
                <a:uLnTx/>
                <a:uFillTx/>
                <a:latin typeface="Artistik" pitchFamily="2" charset="0"/>
                <a:cs typeface="Aharoni" pitchFamily="2" charset="-79"/>
              </a:rPr>
              <a:t> really new – it all just recycles </a:t>
            </a:r>
            <a:endParaRPr kumimoji="0" lang="en-US" sz="4000" b="1" i="0" u="none" strike="noStrike" kern="1200" cap="none" spc="0" normalizeH="0" baseline="0" noProof="0" dirty="0">
              <a:ln>
                <a:noFill/>
              </a:ln>
              <a:solidFill>
                <a:srgbClr val="660066"/>
              </a:solidFill>
              <a:effectLst/>
              <a:uLnTx/>
              <a:uFillTx/>
              <a:latin typeface="Artistik" pitchFamily="2" charset="0"/>
              <a:cs typeface="Aharoni" pitchFamily="2" charset="-79"/>
            </a:endParaRPr>
          </a:p>
        </p:txBody>
      </p:sp>
      <p:pic>
        <p:nvPicPr>
          <p:cNvPr id="63490" name="Picture 2" descr="https://encrypted-tbn3.gstatic.com/images?q=tbn:ANd9GcS2rlqucu_hF6WmHjbL60E94sdkkSn01Z0hac1o1wfJNsxzzN0Vrw"/>
          <p:cNvPicPr>
            <a:picLocks noChangeAspect="1" noChangeArrowheads="1"/>
          </p:cNvPicPr>
          <p:nvPr/>
        </p:nvPicPr>
        <p:blipFill>
          <a:blip r:embed="rId3" cstate="print"/>
          <a:srcRect/>
          <a:stretch>
            <a:fillRect/>
          </a:stretch>
        </p:blipFill>
        <p:spPr bwMode="auto">
          <a:xfrm>
            <a:off x="152400" y="381000"/>
            <a:ext cx="2362200" cy="1769371"/>
          </a:xfrm>
          <a:prstGeom prst="rect">
            <a:avLst/>
          </a:prstGeom>
          <a:noFill/>
        </p:spPr>
      </p:pic>
      <p:pic>
        <p:nvPicPr>
          <p:cNvPr id="63492" name="Picture 4" descr="https://encrypted-tbn3.gstatic.com/images?q=tbn:ANd9GcTJmoK1gCbX5qNfjf1IIz3gA5zDmcOwO18JfqJ8VIM0U89Sf1ek"/>
          <p:cNvPicPr>
            <a:picLocks noChangeAspect="1" noChangeArrowheads="1"/>
          </p:cNvPicPr>
          <p:nvPr/>
        </p:nvPicPr>
        <p:blipFill>
          <a:blip r:embed="rId4" cstate="print"/>
          <a:srcRect/>
          <a:stretch>
            <a:fillRect/>
          </a:stretch>
        </p:blipFill>
        <p:spPr bwMode="auto">
          <a:xfrm>
            <a:off x="6629400" y="228600"/>
            <a:ext cx="2343150" cy="1952625"/>
          </a:xfrm>
          <a:prstGeom prst="rect">
            <a:avLst/>
          </a:prstGeom>
          <a:noFill/>
        </p:spPr>
      </p:pic>
      <p:pic>
        <p:nvPicPr>
          <p:cNvPr id="63494" name="Picture 6" descr="https://encrypted-tbn1.gstatic.com/images?q=tbn:ANd9GcSaHeP2LYDyrLzf3lGcEKP_MyKyX2CQoqBTkF_oHmpBJo8BwXrg"/>
          <p:cNvPicPr>
            <a:picLocks noChangeAspect="1" noChangeArrowheads="1"/>
          </p:cNvPicPr>
          <p:nvPr/>
        </p:nvPicPr>
        <p:blipFill>
          <a:blip r:embed="rId5" cstate="print"/>
          <a:srcRect/>
          <a:stretch>
            <a:fillRect/>
          </a:stretch>
        </p:blipFill>
        <p:spPr bwMode="auto">
          <a:xfrm>
            <a:off x="0" y="2362200"/>
            <a:ext cx="3136967" cy="2133600"/>
          </a:xfrm>
          <a:prstGeom prst="rect">
            <a:avLst/>
          </a:prstGeom>
          <a:noFill/>
        </p:spPr>
      </p:pic>
      <p:pic>
        <p:nvPicPr>
          <p:cNvPr id="63496" name="Picture 8" descr="https://encrypted-tbn1.gstatic.com/images?q=tbn:ANd9GcSPEj07vk8K_CUrbUQgZRnxdmxwA8QfhY252C95QCLA9j1JTix7"/>
          <p:cNvPicPr>
            <a:picLocks noChangeAspect="1" noChangeArrowheads="1"/>
          </p:cNvPicPr>
          <p:nvPr/>
        </p:nvPicPr>
        <p:blipFill>
          <a:blip r:embed="rId6" cstate="print"/>
          <a:srcRect b="4000"/>
          <a:stretch>
            <a:fillRect/>
          </a:stretch>
        </p:blipFill>
        <p:spPr bwMode="auto">
          <a:xfrm>
            <a:off x="6248400" y="2362200"/>
            <a:ext cx="2286000" cy="2194560"/>
          </a:xfrm>
          <a:prstGeom prst="rect">
            <a:avLst/>
          </a:prstGeom>
          <a:noFill/>
        </p:spPr>
      </p:pic>
      <p:pic>
        <p:nvPicPr>
          <p:cNvPr id="63498" name="Picture 10" descr="https://encrypted-tbn3.gstatic.com/images?q=tbn:ANd9GcQ0j_QToM2XuejMBCWpZJIk1ScleJYPInRTrlKjKByGPw9Vm8E3mg"/>
          <p:cNvPicPr>
            <a:picLocks noChangeAspect="1" noChangeArrowheads="1"/>
          </p:cNvPicPr>
          <p:nvPr/>
        </p:nvPicPr>
        <p:blipFill>
          <a:blip r:embed="rId7" cstate="print"/>
          <a:srcRect/>
          <a:stretch>
            <a:fillRect/>
          </a:stretch>
        </p:blipFill>
        <p:spPr bwMode="auto">
          <a:xfrm>
            <a:off x="3657600" y="2514600"/>
            <a:ext cx="1960929" cy="1752600"/>
          </a:xfrm>
          <a:prstGeom prst="rect">
            <a:avLst/>
          </a:prstGeom>
          <a:noFill/>
        </p:spPr>
      </p:pic>
      <p:pic>
        <p:nvPicPr>
          <p:cNvPr id="87042" name="Picture 2" descr="https://encrypted-tbn0.gstatic.com/images?q=tbn:ANd9GcR19eAoAqUn9DjCXxCTnarbJUFz750RPEQyjctFpM3-zzL26Khy"/>
          <p:cNvPicPr>
            <a:picLocks noChangeAspect="1" noChangeArrowheads="1"/>
          </p:cNvPicPr>
          <p:nvPr/>
        </p:nvPicPr>
        <p:blipFill>
          <a:blip r:embed="rId8" cstate="print"/>
          <a:srcRect/>
          <a:stretch>
            <a:fillRect/>
          </a:stretch>
        </p:blipFill>
        <p:spPr bwMode="auto">
          <a:xfrm>
            <a:off x="304800" y="4876800"/>
            <a:ext cx="2790825" cy="1638300"/>
          </a:xfrm>
          <a:prstGeom prst="rect">
            <a:avLst/>
          </a:prstGeom>
          <a:noFill/>
        </p:spPr>
      </p:pic>
      <p:pic>
        <p:nvPicPr>
          <p:cNvPr id="87044" name="Picture 4" descr="https://encrypted-tbn0.gstatic.com/images?q=tbn:ANd9GcQAI1ghg-E-hVKbnWqGzgbrEcSpHeWFtkauQYjqmZ6YfXrUJSBh"/>
          <p:cNvPicPr>
            <a:picLocks noChangeAspect="1" noChangeArrowheads="1"/>
          </p:cNvPicPr>
          <p:nvPr/>
        </p:nvPicPr>
        <p:blipFill>
          <a:blip r:embed="rId9" cstate="print"/>
          <a:srcRect/>
          <a:stretch>
            <a:fillRect/>
          </a:stretch>
        </p:blipFill>
        <p:spPr bwMode="auto">
          <a:xfrm>
            <a:off x="6705600" y="4953000"/>
            <a:ext cx="2190750" cy="1524001"/>
          </a:xfrm>
          <a:prstGeom prst="rect">
            <a:avLst/>
          </a:prstGeom>
          <a:noFill/>
        </p:spPr>
      </p:pic>
    </p:spTree>
    <p:extLst>
      <p:ext uri="{BB962C8B-B14F-4D97-AF65-F5344CB8AC3E}">
        <p14:creationId xmlns:p14="http://schemas.microsoft.com/office/powerpoint/2010/main" val="42833292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219200" y="533400"/>
            <a:ext cx="6934200" cy="914400"/>
          </a:xfrm>
        </p:spPr>
        <p:txBody>
          <a:bodyPr>
            <a:noAutofit/>
          </a:bodyPr>
          <a:lstStyle/>
          <a:p>
            <a:r>
              <a:rPr lang="en-US" sz="4800" b="1" dirty="0" smtClean="0">
                <a:solidFill>
                  <a:srgbClr val="663300"/>
                </a:solidFill>
              </a:rPr>
              <a:t>Ecclesiastes 1:15</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66800" y="1219200"/>
            <a:ext cx="7086600" cy="3352800"/>
          </a:xfrm>
        </p:spPr>
        <p:txBody>
          <a:bodyPr>
            <a:normAutofit/>
          </a:bodyPr>
          <a:lstStyle/>
          <a:p>
            <a:pPr marL="0" indent="231775">
              <a:buNone/>
            </a:pPr>
            <a:r>
              <a:rPr lang="en-US" dirty="0" smtClean="0"/>
              <a:t>What is crooked cannot be made straight, and what is lacking cannot be numbered.  </a:t>
            </a:r>
            <a:r>
              <a:rPr lang="en-US" i="1" dirty="0" smtClean="0"/>
              <a:t>[you can’t fix everything!]</a:t>
            </a:r>
          </a:p>
          <a:p>
            <a:pPr marL="0" indent="231775" algn="ctr">
              <a:spcBef>
                <a:spcPts val="0"/>
              </a:spcBef>
              <a:buNone/>
            </a:pPr>
            <a:r>
              <a:rPr lang="en-US" sz="4800" b="1" dirty="0" smtClean="0">
                <a:solidFill>
                  <a:srgbClr val="663300"/>
                </a:solidFill>
              </a:rPr>
              <a:t>Ecclesiastes 7:13</a:t>
            </a:r>
          </a:p>
          <a:p>
            <a:pPr marL="0" indent="231775">
              <a:spcBef>
                <a:spcPts val="0"/>
              </a:spcBef>
              <a:buNone/>
            </a:pPr>
            <a:r>
              <a:rPr lang="en-US" dirty="0" smtClean="0"/>
              <a:t>Consider the work of God; For who can make straight what He has made crooked</a:t>
            </a:r>
          </a:p>
        </p:txBody>
      </p:sp>
      <p:sp>
        <p:nvSpPr>
          <p:cNvPr id="4100" name="Text Box 5"/>
          <p:cNvSpPr txBox="1">
            <a:spLocks noChangeArrowheads="1"/>
          </p:cNvSpPr>
          <p:nvPr/>
        </p:nvSpPr>
        <p:spPr bwMode="auto">
          <a:xfrm>
            <a:off x="1600200" y="4572000"/>
            <a:ext cx="5943600" cy="1446550"/>
          </a:xfrm>
          <a:prstGeom prst="rect">
            <a:avLst/>
          </a:prstGeom>
          <a:noFill/>
          <a:ln w="9525">
            <a:noFill/>
            <a:miter lim="800000"/>
            <a:headEnd/>
            <a:tailEnd/>
          </a:ln>
        </p:spPr>
        <p:txBody>
          <a:bodyPr wrap="square">
            <a:spAutoFit/>
          </a:bodyPr>
          <a:lstStyle/>
          <a:p>
            <a:pPr algn="ctr">
              <a:spcBef>
                <a:spcPct val="50000"/>
              </a:spcBef>
            </a:pPr>
            <a:r>
              <a:rPr lang="en-US" sz="4400" b="1" dirty="0" smtClean="0">
                <a:solidFill>
                  <a:srgbClr val="00B050"/>
                </a:solidFill>
                <a:latin typeface="Comic Sans MS" pitchFamily="66" charset="0"/>
              </a:rPr>
              <a:t>Solomon is learning as he goes along!</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down)">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wipe(down)">
                                      <p:cBhvr>
                                        <p:cTn id="12" dur="500"/>
                                        <p:tgtEl>
                                          <p:spTgt spid="4099">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Effect transition="in" filter="wipe(down)">
                                      <p:cBhvr>
                                        <p:cTn id="15" dur="500"/>
                                        <p:tgtEl>
                                          <p:spTgt spid="4099">
                                            <p:txEl>
                                              <p:pRg st="2" end="2"/>
                                            </p:txEl>
                                          </p:spTgt>
                                        </p:tgtEl>
                                      </p:cBhvr>
                                    </p:animEffect>
                                  </p:childTnLst>
                                </p:cTn>
                              </p:par>
                            </p:childTnLst>
                          </p:cTn>
                        </p:par>
                        <p:par>
                          <p:cTn id="16" fill="hold">
                            <p:stCondLst>
                              <p:cond delay="500"/>
                            </p:stCondLst>
                            <p:childTnLst>
                              <p:par>
                                <p:cTn id="17" presetID="9" presetClass="entr" presetSubtype="0" fill="hold" grpId="0" nodeType="afterEffect">
                                  <p:stCondLst>
                                    <p:cond delay="2000"/>
                                  </p:stCondLst>
                                  <p:childTnLst>
                                    <p:set>
                                      <p:cBhvr>
                                        <p:cTn id="18" dur="1" fill="hold">
                                          <p:stCondLst>
                                            <p:cond delay="0"/>
                                          </p:stCondLst>
                                        </p:cTn>
                                        <p:tgtEl>
                                          <p:spTgt spid="4100"/>
                                        </p:tgtEl>
                                        <p:attrNameLst>
                                          <p:attrName>style.visibility</p:attrName>
                                        </p:attrNameLst>
                                      </p:cBhvr>
                                      <p:to>
                                        <p:strVal val="visible"/>
                                      </p:to>
                                    </p:set>
                                    <p:animEffect transition="in" filter="dissolve">
                                      <p:cBhvr>
                                        <p:cTn id="19"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P spid="410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6096000" cy="1447800"/>
          </a:xfrm>
        </p:spPr>
        <p:txBody>
          <a:bodyPr>
            <a:normAutofit/>
          </a:bodyPr>
          <a:lstStyle/>
          <a:p>
            <a:r>
              <a:rPr lang="en-US" b="1" dirty="0" smtClean="0">
                <a:solidFill>
                  <a:srgbClr val="FF0000"/>
                </a:solidFill>
              </a:rPr>
              <a:t>Test 1:  Does Wisdom bring profit? (1:12-18)</a:t>
            </a:r>
            <a:endParaRPr lang="en-US" b="1" dirty="0">
              <a:solidFill>
                <a:srgbClr val="FF0000"/>
              </a:solidFill>
            </a:endParaRPr>
          </a:p>
        </p:txBody>
      </p:sp>
      <p:sp>
        <p:nvSpPr>
          <p:cNvPr id="3" name="Content Placeholder 2"/>
          <p:cNvSpPr>
            <a:spLocks noGrp="1"/>
          </p:cNvSpPr>
          <p:nvPr>
            <p:ph idx="1"/>
          </p:nvPr>
        </p:nvSpPr>
        <p:spPr>
          <a:xfrm>
            <a:off x="228600" y="1447800"/>
            <a:ext cx="8763000" cy="4495800"/>
          </a:xfrm>
        </p:spPr>
        <p:txBody>
          <a:bodyPr>
            <a:normAutofit fontScale="92500" lnSpcReduction="20000"/>
          </a:bodyPr>
          <a:lstStyle/>
          <a:p>
            <a:r>
              <a:rPr lang="en-US" dirty="0" smtClean="0"/>
              <a:t>Solomon’s first gift was wisdom</a:t>
            </a:r>
          </a:p>
          <a:p>
            <a:r>
              <a:rPr lang="en-US" dirty="0" smtClean="0"/>
              <a:t>He tried to use his wisdom to                                          understand and analyze life</a:t>
            </a:r>
          </a:p>
          <a:p>
            <a:r>
              <a:rPr lang="en-US" dirty="0" smtClean="0"/>
              <a:t>He becomes frustrated that he can’t make the crooked straight (1:15) -  but then learns it is because God makes it that way! (7:13)</a:t>
            </a:r>
          </a:p>
          <a:p>
            <a:r>
              <a:rPr lang="en-US" dirty="0" smtClean="0"/>
              <a:t>He attempted to analyze with wisdom as opposed to madness &amp; folly (using contrasts), but only found that more knowledge brought more sorrow (1:17-18) </a:t>
            </a:r>
            <a:r>
              <a:rPr lang="en-US" sz="3000" b="1" i="1" dirty="0" smtClean="0">
                <a:solidFill>
                  <a:srgbClr val="0000CC"/>
                </a:solidFill>
              </a:rPr>
              <a:t>The more you know, the more you don’t know, but you are more aware!</a:t>
            </a:r>
            <a:endParaRPr lang="en-US" b="1" i="1" dirty="0" smtClean="0">
              <a:solidFill>
                <a:srgbClr val="0000CC"/>
              </a:solidFill>
            </a:endParaRPr>
          </a:p>
          <a:p>
            <a:endParaRPr lang="en-US" dirty="0"/>
          </a:p>
        </p:txBody>
      </p:sp>
      <p:sp>
        <p:nvSpPr>
          <p:cNvPr id="4" name="Text Box 5"/>
          <p:cNvSpPr txBox="1">
            <a:spLocks noChangeArrowheads="1"/>
          </p:cNvSpPr>
          <p:nvPr/>
        </p:nvSpPr>
        <p:spPr bwMode="auto">
          <a:xfrm>
            <a:off x="838200" y="5780782"/>
            <a:ext cx="75438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Solomon “perceived” (1:17) –       he came to know by experience</a:t>
            </a:r>
            <a:endParaRPr lang="en-US" sz="3200" b="1" dirty="0">
              <a:solidFill>
                <a:srgbClr val="00B050"/>
              </a:solidFill>
              <a:latin typeface="Comic Sans MS" pitchFamily="66" charset="0"/>
            </a:endParaRPr>
          </a:p>
        </p:txBody>
      </p:sp>
      <p:pic>
        <p:nvPicPr>
          <p:cNvPr id="48130" name="Picture 2" descr="http://3.bp.blogspot.com/-vZEhbah1YqQ/TVPqLTLw7CI/AAAAAAAAAjI/cEkGY_CYLp4/s1600/a++2+king-solomon.jpg"/>
          <p:cNvPicPr>
            <a:picLocks noChangeAspect="1" noChangeArrowheads="1"/>
          </p:cNvPicPr>
          <p:nvPr/>
        </p:nvPicPr>
        <p:blipFill>
          <a:blip r:embed="rId2" cstate="print"/>
          <a:srcRect/>
          <a:stretch>
            <a:fillRect/>
          </a:stretch>
        </p:blipFill>
        <p:spPr bwMode="auto">
          <a:xfrm>
            <a:off x="6452684" y="152400"/>
            <a:ext cx="2529840" cy="2590800"/>
          </a:xfrm>
          <a:prstGeom prst="rect">
            <a:avLst/>
          </a:prstGeom>
          <a:noFill/>
        </p:spPr>
      </p:pic>
    </p:spTree>
    <p:extLst>
      <p:ext uri="{BB962C8B-B14F-4D97-AF65-F5344CB8AC3E}">
        <p14:creationId xmlns:p14="http://schemas.microsoft.com/office/powerpoint/2010/main" val="23743464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152400" y="381000"/>
            <a:ext cx="3505200" cy="2011362"/>
          </a:xfrm>
        </p:spPr>
        <p:txBody>
          <a:bodyPr>
            <a:normAutofit fontScale="90000"/>
          </a:bodyPr>
          <a:lstStyle/>
          <a:p>
            <a:r>
              <a:rPr lang="en-US" sz="7200" b="1" dirty="0" smtClean="0">
                <a:solidFill>
                  <a:srgbClr val="FF0000"/>
                </a:solidFill>
                <a:latin typeface="Comic Sans MS" pitchFamily="66" charset="0"/>
              </a:rPr>
              <a:t>Next Class</a:t>
            </a:r>
            <a:endParaRPr lang="en-US" sz="7200" b="1" dirty="0">
              <a:solidFill>
                <a:srgbClr val="FF0000"/>
              </a:solidFill>
              <a:latin typeface="Comic Sans MS" pitchFamily="66" charset="0"/>
            </a:endParaRPr>
          </a:p>
        </p:txBody>
      </p:sp>
      <p:sp>
        <p:nvSpPr>
          <p:cNvPr id="445443" name="Rectangle 3"/>
          <p:cNvSpPr>
            <a:spLocks noGrp="1" noChangeArrowheads="1"/>
          </p:cNvSpPr>
          <p:nvPr>
            <p:ph idx="1"/>
          </p:nvPr>
        </p:nvSpPr>
        <p:spPr>
          <a:xfrm>
            <a:off x="609600" y="3810000"/>
            <a:ext cx="8001000" cy="2819400"/>
          </a:xfrm>
        </p:spPr>
        <p:txBody>
          <a:bodyPr>
            <a:normAutofit fontScale="85000" lnSpcReduction="20000"/>
          </a:bodyPr>
          <a:lstStyle/>
          <a:p>
            <a:pPr marL="0" indent="0" algn="ctr">
              <a:lnSpc>
                <a:spcPct val="120000"/>
              </a:lnSpc>
              <a:spcBef>
                <a:spcPts val="0"/>
              </a:spcBef>
              <a:buFontTx/>
              <a:buNone/>
            </a:pPr>
            <a:r>
              <a:rPr lang="en-US" sz="4800" b="1" dirty="0">
                <a:solidFill>
                  <a:srgbClr val="00B050"/>
                </a:solidFill>
                <a:latin typeface="Comic Sans MS" pitchFamily="66" charset="0"/>
              </a:rPr>
              <a:t>We’ll look at </a:t>
            </a:r>
            <a:r>
              <a:rPr lang="en-US" sz="4800" b="1" dirty="0" smtClean="0">
                <a:solidFill>
                  <a:srgbClr val="00B050"/>
                </a:solidFill>
                <a:latin typeface="Comic Sans MS" pitchFamily="66" charset="0"/>
              </a:rPr>
              <a:t>how God knows the right time for everything, but that He uses events of this life to test us!</a:t>
            </a:r>
            <a:endParaRPr lang="en-US" sz="4800" b="1" dirty="0">
              <a:solidFill>
                <a:srgbClr val="00B050"/>
              </a:solidFill>
              <a:latin typeface="Comic Sans MS" pitchFamily="66" charset="0"/>
            </a:endParaRPr>
          </a:p>
        </p:txBody>
      </p:sp>
      <p:sp>
        <p:nvSpPr>
          <p:cNvPr id="7" name="Right Arrow 6"/>
          <p:cNvSpPr/>
          <p:nvPr/>
        </p:nvSpPr>
        <p:spPr>
          <a:xfrm>
            <a:off x="762000" y="2514600"/>
            <a:ext cx="2514600" cy="1143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https://encrypted-tbn1.gstatic.com/images?q=tbn:ANd9GcSRtIKnUPEtQhto7XA9JbjQOSBOijOZ7prNlbUCWs8d_vmlj6qr"/>
          <p:cNvPicPr>
            <a:picLocks noChangeAspect="1" noChangeArrowheads="1"/>
          </p:cNvPicPr>
          <p:nvPr/>
        </p:nvPicPr>
        <p:blipFill>
          <a:blip r:embed="rId2" cstate="print"/>
          <a:srcRect l="10923" t="29167" b="16667"/>
          <a:stretch>
            <a:fillRect/>
          </a:stretch>
        </p:blipFill>
        <p:spPr bwMode="auto">
          <a:xfrm>
            <a:off x="3429000" y="914400"/>
            <a:ext cx="5520749" cy="25146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s://encrypted-tbn1.gstatic.com/images?q=tbn:ANd9GcRZy5eMytvQooM98vKGU1bLEWi6EsdJz59AQLATHltNRCQV47rbTA"/>
          <p:cNvPicPr>
            <a:picLocks noChangeAspect="1" noChangeArrowheads="1"/>
          </p:cNvPicPr>
          <p:nvPr/>
        </p:nvPicPr>
        <p:blipFill>
          <a:blip r:embed="rId2" cstate="print"/>
          <a:srcRect l="1538" t="1991" r="3077" b="4412"/>
          <a:stretch>
            <a:fillRect/>
          </a:stretch>
        </p:blipFill>
        <p:spPr bwMode="auto">
          <a:xfrm>
            <a:off x="-1" y="0"/>
            <a:ext cx="9144001"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143000" y="533400"/>
            <a:ext cx="67818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66800" y="1371600"/>
            <a:ext cx="7086600" cy="4419600"/>
          </a:xfrm>
        </p:spPr>
        <p:txBody>
          <a:bodyPr>
            <a:normAutofit/>
          </a:bodyPr>
          <a:lstStyle/>
          <a:p>
            <a:pPr marL="0" indent="231775">
              <a:buNone/>
            </a:pPr>
            <a:r>
              <a:rPr lang="en-US" dirty="0" smtClean="0"/>
              <a:t>M</a:t>
            </a:r>
          </a:p>
        </p:txBody>
      </p:sp>
      <p:sp>
        <p:nvSpPr>
          <p:cNvPr id="4100" name="Text Box 5"/>
          <p:cNvSpPr txBox="1">
            <a:spLocks noChangeArrowheads="1"/>
          </p:cNvSpPr>
          <p:nvPr/>
        </p:nvSpPr>
        <p:spPr bwMode="auto">
          <a:xfrm>
            <a:off x="457200" y="571500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00CC"/>
                </a:solidFill>
                <a:latin typeface="Comic Sans MS" pitchFamily="66" charset="0"/>
              </a:rPr>
              <a:t>G</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143000" y="533400"/>
            <a:ext cx="67818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66800" y="1371600"/>
            <a:ext cx="7086600" cy="4419600"/>
          </a:xfrm>
        </p:spPr>
        <p:txBody>
          <a:bodyPr>
            <a:normAutofit/>
          </a:bodyPr>
          <a:lstStyle/>
          <a:p>
            <a:pPr marL="0" indent="231775">
              <a:buNone/>
            </a:pPr>
            <a:r>
              <a:rPr lang="en-US" dirty="0" smtClean="0"/>
              <a:t>M</a:t>
            </a:r>
          </a:p>
        </p:txBody>
      </p:sp>
      <p:sp>
        <p:nvSpPr>
          <p:cNvPr id="4100" name="Text Box 5"/>
          <p:cNvSpPr txBox="1">
            <a:spLocks noChangeArrowheads="1"/>
          </p:cNvSpPr>
          <p:nvPr/>
        </p:nvSpPr>
        <p:spPr bwMode="auto">
          <a:xfrm>
            <a:off x="457200" y="571500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00CC"/>
                </a:solidFill>
                <a:latin typeface="Comic Sans MS" pitchFamily="66" charset="0"/>
              </a:rPr>
              <a:t>G</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pic>
        <p:nvPicPr>
          <p:cNvPr id="6146" name="Picture 2" descr="http://img.timeinc.net/time/magazine/archive/covers/2006/1101060918_400.jpg"/>
          <p:cNvPicPr>
            <a:picLocks noChangeAspect="1" noChangeArrowheads="1"/>
          </p:cNvPicPr>
          <p:nvPr/>
        </p:nvPicPr>
        <p:blipFill>
          <a:blip r:embed="rId3" cstate="print"/>
          <a:srcRect/>
          <a:stretch>
            <a:fillRect/>
          </a:stretch>
        </p:blipFill>
        <p:spPr bwMode="auto">
          <a:xfrm>
            <a:off x="2590800" y="609600"/>
            <a:ext cx="3409950" cy="4591051"/>
          </a:xfrm>
          <a:prstGeom prst="rect">
            <a:avLst/>
          </a:prstGeom>
          <a:noFill/>
        </p:spPr>
      </p:pic>
      <p:pic>
        <p:nvPicPr>
          <p:cNvPr id="2" name="Picture 2" descr="http://www.howtosavearelationshipz.com/wp-content/themes/canvas/functions/thumb.php?src=wp-content/uploads/2012/02/8357656-misunderstanding-between-male-and-female.jpg&amp;w=200&amp;h=200&amp;zc=1&amp;q=90"/>
          <p:cNvPicPr>
            <a:picLocks noChangeAspect="1" noChangeArrowheads="1"/>
          </p:cNvPicPr>
          <p:nvPr/>
        </p:nvPicPr>
        <p:blipFill>
          <a:blip r:embed="rId4" cstate="print"/>
          <a:srcRect/>
          <a:stretch>
            <a:fillRect/>
          </a:stretch>
        </p:blipFill>
        <p:spPr bwMode="auto">
          <a:xfrm>
            <a:off x="304800" y="4191000"/>
            <a:ext cx="1905000" cy="1905000"/>
          </a:xfrm>
          <a:prstGeom prst="rect">
            <a:avLst/>
          </a:prstGeom>
          <a:noFill/>
        </p:spPr>
      </p:pic>
      <p:pic>
        <p:nvPicPr>
          <p:cNvPr id="7" name="Picture 4" descr="http://3.bp.blogspot.com/-ewh1ywiXUOk/T6TXTAa43II/AAAAAAAAEFE/IHUqyAN0cKQ/s1600/listen-to-the-word-of-go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599" y="3810467"/>
            <a:ext cx="3300967" cy="22855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09800" y="0"/>
            <a:ext cx="5334000" cy="1447800"/>
          </a:xfrm>
        </p:spPr>
        <p:txBody>
          <a:bodyPr>
            <a:normAutofit/>
          </a:bodyPr>
          <a:lstStyle/>
          <a:p>
            <a:pPr eaLnBrk="1" hangingPunct="1"/>
            <a:r>
              <a:rPr lang="en-US" sz="4000" b="1" dirty="0" smtClean="0">
                <a:solidFill>
                  <a:srgbClr val="FF0000"/>
                </a:solidFill>
              </a:rPr>
              <a:t>Got some favorite verses in Ecclesiastes?</a:t>
            </a:r>
          </a:p>
        </p:txBody>
      </p:sp>
      <p:sp>
        <p:nvSpPr>
          <p:cNvPr id="4099" name="Rectangle 3"/>
          <p:cNvSpPr>
            <a:spLocks noGrp="1" noChangeArrowheads="1"/>
          </p:cNvSpPr>
          <p:nvPr>
            <p:ph type="body" idx="1"/>
          </p:nvPr>
        </p:nvSpPr>
        <p:spPr>
          <a:xfrm>
            <a:off x="381000" y="1447800"/>
            <a:ext cx="7924800" cy="4343400"/>
          </a:xfrm>
        </p:spPr>
        <p:txBody>
          <a:bodyPr>
            <a:normAutofit/>
          </a:bodyPr>
          <a:lstStyle/>
          <a:p>
            <a:pPr marL="468313" lvl="1">
              <a:lnSpc>
                <a:spcPct val="90000"/>
              </a:lnSpc>
              <a:buNone/>
            </a:pPr>
            <a:r>
              <a:rPr lang="en-US" dirty="0" smtClean="0"/>
              <a:t>One generation goes &amp; another comes...</a:t>
            </a:r>
          </a:p>
          <a:p>
            <a:pPr marL="468313" lvl="1">
              <a:lnSpc>
                <a:spcPct val="90000"/>
              </a:lnSpc>
              <a:buNone/>
            </a:pPr>
            <a:r>
              <a:rPr lang="en-US" dirty="0" smtClean="0"/>
              <a:t>Eye is never satisfied with seeing….</a:t>
            </a:r>
          </a:p>
          <a:p>
            <a:pPr marL="468313" lvl="1">
              <a:lnSpc>
                <a:spcPct val="90000"/>
              </a:lnSpc>
              <a:buNone/>
            </a:pPr>
            <a:r>
              <a:rPr lang="en-US" dirty="0" smtClean="0"/>
              <a:t>To everything there is a season, a time…</a:t>
            </a:r>
          </a:p>
          <a:p>
            <a:pPr marL="468313" lvl="1">
              <a:lnSpc>
                <a:spcPct val="90000"/>
              </a:lnSpc>
              <a:buNone/>
            </a:pPr>
            <a:r>
              <a:rPr lang="en-US" dirty="0" smtClean="0"/>
              <a:t>For God is in heaven, and you on earth….</a:t>
            </a:r>
          </a:p>
          <a:p>
            <a:pPr marL="468313" lvl="1">
              <a:lnSpc>
                <a:spcPct val="90000"/>
              </a:lnSpc>
              <a:buNone/>
            </a:pPr>
            <a:r>
              <a:rPr lang="en-US" dirty="0" smtClean="0"/>
              <a:t>Living know that they will die…..</a:t>
            </a:r>
          </a:p>
          <a:p>
            <a:pPr marL="468313" lvl="1">
              <a:lnSpc>
                <a:spcPct val="90000"/>
              </a:lnSpc>
              <a:buNone/>
            </a:pPr>
            <a:r>
              <a:rPr lang="en-US" dirty="0" smtClean="0"/>
              <a:t>God made man upright, but they have….</a:t>
            </a:r>
          </a:p>
          <a:p>
            <a:pPr marL="468313" lvl="1">
              <a:lnSpc>
                <a:spcPct val="90000"/>
              </a:lnSpc>
              <a:buNone/>
            </a:pPr>
            <a:r>
              <a:rPr lang="en-US" dirty="0" smtClean="0"/>
              <a:t>A living dog is better than a….</a:t>
            </a:r>
          </a:p>
          <a:p>
            <a:pPr marL="468313" lvl="1">
              <a:lnSpc>
                <a:spcPct val="90000"/>
              </a:lnSpc>
              <a:buNone/>
            </a:pPr>
            <a:r>
              <a:rPr lang="en-US" dirty="0" smtClean="0"/>
              <a:t>Remember now your Creator in the days….</a:t>
            </a:r>
          </a:p>
          <a:p>
            <a:pPr marL="468313" lvl="1">
              <a:lnSpc>
                <a:spcPct val="90000"/>
              </a:lnSpc>
              <a:buNone/>
            </a:pPr>
            <a:r>
              <a:rPr lang="en-US" dirty="0" smtClean="0"/>
              <a:t>Fear God and keep His commandments….</a:t>
            </a:r>
          </a:p>
        </p:txBody>
      </p:sp>
      <p:sp>
        <p:nvSpPr>
          <p:cNvPr id="4100" name="Text Box 5"/>
          <p:cNvSpPr txBox="1">
            <a:spLocks noChangeArrowheads="1"/>
          </p:cNvSpPr>
          <p:nvPr/>
        </p:nvSpPr>
        <p:spPr bwMode="auto">
          <a:xfrm>
            <a:off x="381000" y="6019800"/>
            <a:ext cx="8229600" cy="646331"/>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00B050"/>
                </a:solidFill>
                <a:latin typeface="Comic Sans MS" pitchFamily="66" charset="0"/>
              </a:rPr>
              <a:t>We will have a look at the context!</a:t>
            </a:r>
            <a:endParaRPr lang="en-US" sz="3600" b="1" dirty="0">
              <a:solidFill>
                <a:srgbClr val="00B050"/>
              </a:solidFill>
              <a:latin typeface="Comic Sans MS" pitchFamily="66" charset="0"/>
            </a:endParaRPr>
          </a:p>
        </p:txBody>
      </p:sp>
      <p:pic>
        <p:nvPicPr>
          <p:cNvPr id="74754" name="Picture 2" descr="https://encrypted-tbn2.gstatic.com/images?q=tbn:ANd9GcRFRjxOonfswNWDgdwiMqcHoGmjtuTyFtAMGCXug5ITwA6In-D8Rw"/>
          <p:cNvPicPr>
            <a:picLocks noChangeAspect="1" noChangeArrowheads="1"/>
          </p:cNvPicPr>
          <p:nvPr/>
        </p:nvPicPr>
        <p:blipFill>
          <a:blip r:embed="rId3" cstate="print"/>
          <a:srcRect/>
          <a:stretch>
            <a:fillRect/>
          </a:stretch>
        </p:blipFill>
        <p:spPr bwMode="auto">
          <a:xfrm>
            <a:off x="7467600" y="228599"/>
            <a:ext cx="1371600" cy="1703071"/>
          </a:xfrm>
          <a:prstGeom prst="rect">
            <a:avLst/>
          </a:prstGeom>
          <a:noFill/>
        </p:spPr>
      </p:pic>
      <p:pic>
        <p:nvPicPr>
          <p:cNvPr id="74755" name="Picture 3"/>
          <p:cNvPicPr>
            <a:picLocks noChangeAspect="1" noChangeArrowheads="1"/>
          </p:cNvPicPr>
          <p:nvPr/>
        </p:nvPicPr>
        <p:blipFill>
          <a:blip r:embed="rId4" cstate="print"/>
          <a:srcRect/>
          <a:stretch>
            <a:fillRect/>
          </a:stretch>
        </p:blipFill>
        <p:spPr bwMode="auto">
          <a:xfrm>
            <a:off x="152400" y="152400"/>
            <a:ext cx="2286000" cy="119907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6324600" cy="1295400"/>
          </a:xfrm>
        </p:spPr>
        <p:txBody>
          <a:bodyPr>
            <a:normAutofit fontScale="90000"/>
          </a:bodyPr>
          <a:lstStyle/>
          <a:p>
            <a:pPr eaLnBrk="1" hangingPunct="1"/>
            <a:r>
              <a:rPr lang="en-US" sz="4000" b="1" dirty="0" smtClean="0">
                <a:solidFill>
                  <a:srgbClr val="FF0000"/>
                </a:solidFill>
              </a:rPr>
              <a:t>Ecclesiastes serves a purpose like Job:  Lessons from a quest!</a:t>
            </a:r>
          </a:p>
        </p:txBody>
      </p:sp>
      <p:sp>
        <p:nvSpPr>
          <p:cNvPr id="4099" name="Rectangle 3"/>
          <p:cNvSpPr>
            <a:spLocks noGrp="1" noChangeArrowheads="1"/>
          </p:cNvSpPr>
          <p:nvPr>
            <p:ph type="body" idx="1"/>
          </p:nvPr>
        </p:nvSpPr>
        <p:spPr>
          <a:xfrm>
            <a:off x="457200" y="1143000"/>
            <a:ext cx="8382000" cy="4343400"/>
          </a:xfrm>
        </p:spPr>
        <p:txBody>
          <a:bodyPr>
            <a:normAutofit/>
          </a:bodyPr>
          <a:lstStyle/>
          <a:p>
            <a:pPr eaLnBrk="1" hangingPunct="1">
              <a:lnSpc>
                <a:spcPct val="90000"/>
              </a:lnSpc>
            </a:pPr>
            <a:r>
              <a:rPr lang="en-US" dirty="0" smtClean="0"/>
              <a:t>Job illustrates that God’s way                                 is the right way to live no                                        matter what happens during this life.</a:t>
            </a:r>
          </a:p>
          <a:p>
            <a:pPr lvl="1">
              <a:lnSpc>
                <a:spcPct val="90000"/>
              </a:lnSpc>
            </a:pPr>
            <a:r>
              <a:rPr lang="en-US" dirty="0" smtClean="0"/>
              <a:t>Uses suffering as the means to develop the issue</a:t>
            </a:r>
          </a:p>
          <a:p>
            <a:pPr eaLnBrk="1" hangingPunct="1">
              <a:lnSpc>
                <a:spcPct val="90000"/>
              </a:lnSpc>
              <a:spcBef>
                <a:spcPts val="1200"/>
              </a:spcBef>
            </a:pPr>
            <a:r>
              <a:rPr lang="en-US" dirty="0" smtClean="0"/>
              <a:t>Ecclesiastes helps us realize that true happiness and satisfaction only come when we fear God &amp; keep his commandments and have the faith to trust whatever God brings into our lives</a:t>
            </a:r>
          </a:p>
          <a:p>
            <a:pPr lvl="6">
              <a:lnSpc>
                <a:spcPct val="90000"/>
              </a:lnSpc>
            </a:pPr>
            <a:r>
              <a:rPr lang="en-US" sz="2800" dirty="0" smtClean="0"/>
              <a:t>Deals with broader issues than Job  </a:t>
            </a:r>
          </a:p>
          <a:p>
            <a:pPr lvl="1">
              <a:lnSpc>
                <a:spcPct val="90000"/>
              </a:lnSpc>
            </a:pPr>
            <a:endParaRPr lang="en-US" dirty="0" smtClean="0"/>
          </a:p>
        </p:txBody>
      </p:sp>
      <p:sp>
        <p:nvSpPr>
          <p:cNvPr id="4100" name="Text Box 5"/>
          <p:cNvSpPr txBox="1">
            <a:spLocks noChangeArrowheads="1"/>
          </p:cNvSpPr>
          <p:nvPr/>
        </p:nvSpPr>
        <p:spPr bwMode="auto">
          <a:xfrm>
            <a:off x="2895600" y="5334000"/>
            <a:ext cx="5867400" cy="1323439"/>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Both books were very useful for Jesus</a:t>
            </a:r>
            <a:endParaRPr lang="en-US" sz="4000" b="1" dirty="0">
              <a:solidFill>
                <a:srgbClr val="00B050"/>
              </a:solidFill>
              <a:latin typeface="Comic Sans MS" pitchFamily="66" charset="0"/>
            </a:endParaRPr>
          </a:p>
        </p:txBody>
      </p:sp>
      <p:pic>
        <p:nvPicPr>
          <p:cNvPr id="72706" name="Picture 2" descr="https://encrypted-tbn1.gstatic.com/images?q=tbn:ANd9GcQVwVl76Fy2isPeJDWUHf4VhMIR9Wy-p8aOVELjYFykgzCESRqaxA"/>
          <p:cNvPicPr>
            <a:picLocks noChangeAspect="1" noChangeArrowheads="1"/>
          </p:cNvPicPr>
          <p:nvPr/>
        </p:nvPicPr>
        <p:blipFill>
          <a:blip r:embed="rId3" cstate="print"/>
          <a:srcRect/>
          <a:stretch>
            <a:fillRect/>
          </a:stretch>
        </p:blipFill>
        <p:spPr bwMode="auto">
          <a:xfrm>
            <a:off x="6324600" y="152400"/>
            <a:ext cx="2553518" cy="1752600"/>
          </a:xfrm>
          <a:prstGeom prst="rect">
            <a:avLst/>
          </a:prstGeom>
          <a:noFill/>
        </p:spPr>
      </p:pic>
      <p:pic>
        <p:nvPicPr>
          <p:cNvPr id="72708" name="Picture 4" descr="http://www.three-angels-messages.com/jesus-preaching.jpg"/>
          <p:cNvPicPr>
            <a:picLocks noChangeAspect="1" noChangeArrowheads="1"/>
          </p:cNvPicPr>
          <p:nvPr/>
        </p:nvPicPr>
        <p:blipFill>
          <a:blip r:embed="rId4" cstate="print"/>
          <a:srcRect/>
          <a:stretch>
            <a:fillRect/>
          </a:stretch>
        </p:blipFill>
        <p:spPr bwMode="auto">
          <a:xfrm>
            <a:off x="457200" y="4953000"/>
            <a:ext cx="2381250" cy="1724025"/>
          </a:xfrm>
          <a:prstGeom prst="rect">
            <a:avLst/>
          </a:prstGeom>
          <a:noFill/>
        </p:spPr>
      </p:pic>
    </p:spTree>
    <p:extLst>
      <p:ext uri="{BB962C8B-B14F-4D97-AF65-F5344CB8AC3E}">
        <p14:creationId xmlns:p14="http://schemas.microsoft.com/office/powerpoint/2010/main" val="19586967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0"/>
            <a:ext cx="6629400" cy="1143000"/>
          </a:xfrm>
        </p:spPr>
        <p:txBody>
          <a:bodyPr/>
          <a:lstStyle/>
          <a:p>
            <a:pPr eaLnBrk="1" hangingPunct="1"/>
            <a:r>
              <a:rPr lang="en-US" sz="4000" b="1" dirty="0" smtClean="0">
                <a:solidFill>
                  <a:srgbClr val="FF0000"/>
                </a:solidFill>
                <a:latin typeface="Comic Sans MS" pitchFamily="66" charset="0"/>
              </a:rPr>
              <a:t>Solomon was the Author</a:t>
            </a:r>
          </a:p>
        </p:txBody>
      </p:sp>
      <p:sp>
        <p:nvSpPr>
          <p:cNvPr id="4099" name="Rectangle 3"/>
          <p:cNvSpPr>
            <a:spLocks noGrp="1" noChangeArrowheads="1"/>
          </p:cNvSpPr>
          <p:nvPr>
            <p:ph type="body" idx="1"/>
          </p:nvPr>
        </p:nvSpPr>
        <p:spPr>
          <a:xfrm>
            <a:off x="533400" y="990600"/>
            <a:ext cx="8305800" cy="4724400"/>
          </a:xfrm>
        </p:spPr>
        <p:txBody>
          <a:bodyPr>
            <a:normAutofit fontScale="92500" lnSpcReduction="10000"/>
          </a:bodyPr>
          <a:lstStyle/>
          <a:p>
            <a:pPr eaLnBrk="1" hangingPunct="1">
              <a:lnSpc>
                <a:spcPct val="90000"/>
              </a:lnSpc>
              <a:spcBef>
                <a:spcPts val="1200"/>
              </a:spcBef>
            </a:pPr>
            <a:r>
              <a:rPr lang="en-US" dirty="0" smtClean="0"/>
              <a:t>Son of David, King </a:t>
            </a:r>
            <a:r>
              <a:rPr lang="en-US" b="1" dirty="0" smtClean="0">
                <a:solidFill>
                  <a:srgbClr val="0000CC"/>
                </a:solidFill>
              </a:rPr>
              <a:t>over Israel in                          Jerusalem</a:t>
            </a:r>
            <a:r>
              <a:rPr lang="en-US" dirty="0" smtClean="0">
                <a:solidFill>
                  <a:srgbClr val="0000CC"/>
                </a:solidFill>
              </a:rPr>
              <a:t> </a:t>
            </a:r>
            <a:r>
              <a:rPr lang="en-US" dirty="0" smtClean="0"/>
              <a:t>(1:1, 12) – before split</a:t>
            </a:r>
          </a:p>
          <a:p>
            <a:pPr eaLnBrk="1" hangingPunct="1">
              <a:lnSpc>
                <a:spcPct val="90000"/>
              </a:lnSpc>
              <a:spcBef>
                <a:spcPts val="1200"/>
              </a:spcBef>
            </a:pPr>
            <a:r>
              <a:rPr lang="en-US" dirty="0" smtClean="0"/>
              <a:t>Building projects (2:1-11) [2 </a:t>
            </a:r>
            <a:r>
              <a:rPr lang="en-US" dirty="0" err="1" smtClean="0"/>
              <a:t>Chr</a:t>
            </a:r>
            <a:r>
              <a:rPr lang="en-US" dirty="0" smtClean="0"/>
              <a:t> 9:27] </a:t>
            </a:r>
          </a:p>
          <a:p>
            <a:pPr eaLnBrk="1" hangingPunct="1">
              <a:lnSpc>
                <a:spcPct val="90000"/>
              </a:lnSpc>
              <a:spcBef>
                <a:spcPts val="1200"/>
              </a:spcBef>
            </a:pPr>
            <a:r>
              <a:rPr lang="en-US" dirty="0" smtClean="0"/>
              <a:t>Gained more wisdom than before                            him in Jerusalem (1:16) [1 Kings 4:29-34]</a:t>
            </a:r>
          </a:p>
          <a:p>
            <a:pPr eaLnBrk="1" hangingPunct="1">
              <a:lnSpc>
                <a:spcPct val="90000"/>
              </a:lnSpc>
              <a:spcBef>
                <a:spcPts val="1200"/>
              </a:spcBef>
            </a:pPr>
            <a:r>
              <a:rPr lang="en-US" dirty="0" smtClean="0"/>
              <a:t>1000 wives (7:27) [1 Kgs 11:3]</a:t>
            </a:r>
          </a:p>
          <a:p>
            <a:pPr eaLnBrk="1" hangingPunct="1">
              <a:lnSpc>
                <a:spcPct val="90000"/>
              </a:lnSpc>
              <a:spcBef>
                <a:spcPts val="1200"/>
              </a:spcBef>
            </a:pPr>
            <a:r>
              <a:rPr lang="en-US" dirty="0" smtClean="0"/>
              <a:t>Set in order many proverbs (12:9)  [1Kgs 4:32]</a:t>
            </a:r>
          </a:p>
          <a:p>
            <a:pPr>
              <a:lnSpc>
                <a:spcPct val="90000"/>
              </a:lnSpc>
              <a:spcBef>
                <a:spcPts val="1200"/>
              </a:spcBef>
            </a:pPr>
            <a:r>
              <a:rPr lang="en-US" dirty="0" smtClean="0"/>
              <a:t>Preacher quotes from Solomon’s                                  prayer at the dedication of the                              Temple (7:20 and 1 Kings 8:46).</a:t>
            </a:r>
          </a:p>
          <a:p>
            <a:pPr eaLnBrk="1" hangingPunct="1">
              <a:lnSpc>
                <a:spcPct val="90000"/>
              </a:lnSpc>
            </a:pPr>
            <a:endParaRPr lang="en-US" dirty="0" smtClean="0"/>
          </a:p>
        </p:txBody>
      </p:sp>
      <p:sp>
        <p:nvSpPr>
          <p:cNvPr id="4100" name="Text Box 5"/>
          <p:cNvSpPr txBox="1">
            <a:spLocks noChangeArrowheads="1"/>
          </p:cNvSpPr>
          <p:nvPr/>
        </p:nvSpPr>
        <p:spPr bwMode="auto">
          <a:xfrm>
            <a:off x="1447800" y="5534561"/>
            <a:ext cx="4495800" cy="1323439"/>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No other King of Israel qualifies</a:t>
            </a:r>
            <a:endParaRPr lang="en-US" sz="4000" b="1" dirty="0">
              <a:solidFill>
                <a:srgbClr val="00B050"/>
              </a:solidFill>
              <a:latin typeface="Comic Sans MS" pitchFamily="66" charset="0"/>
            </a:endParaRPr>
          </a:p>
        </p:txBody>
      </p:sp>
      <p:pic>
        <p:nvPicPr>
          <p:cNvPr id="70658" name="Picture 2" descr="https://encrypted-tbn1.gstatic.com/images?q=tbn:ANd9GcRkH6F6sS9CR3SteJiVb1y6zOunr08h8nETi8s6wEI-K4lmHGPY7A"/>
          <p:cNvPicPr>
            <a:picLocks noChangeAspect="1" noChangeArrowheads="1"/>
          </p:cNvPicPr>
          <p:nvPr/>
        </p:nvPicPr>
        <p:blipFill>
          <a:blip r:embed="rId3" cstate="print"/>
          <a:srcRect/>
          <a:stretch>
            <a:fillRect/>
          </a:stretch>
        </p:blipFill>
        <p:spPr bwMode="auto">
          <a:xfrm>
            <a:off x="6934200" y="152400"/>
            <a:ext cx="2038350" cy="2286000"/>
          </a:xfrm>
          <a:prstGeom prst="rect">
            <a:avLst/>
          </a:prstGeom>
          <a:noFill/>
        </p:spPr>
      </p:pic>
      <p:pic>
        <p:nvPicPr>
          <p:cNvPr id="70660" name="Picture 4" descr="https://encrypted-tbn0.gstatic.com/images?q=tbn:ANd9GcQ55taQPD6eV_5KCPFtiJ3FHUH8N_DOXS-YHE0J0HqjjqGQdRJB2g"/>
          <p:cNvPicPr>
            <a:picLocks noChangeAspect="1" noChangeArrowheads="1"/>
          </p:cNvPicPr>
          <p:nvPr/>
        </p:nvPicPr>
        <p:blipFill>
          <a:blip r:embed="rId4" cstate="print"/>
          <a:srcRect/>
          <a:stretch>
            <a:fillRect/>
          </a:stretch>
        </p:blipFill>
        <p:spPr bwMode="auto">
          <a:xfrm>
            <a:off x="6705600" y="4343400"/>
            <a:ext cx="1981200" cy="231457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14400" y="0"/>
            <a:ext cx="4876800" cy="1524000"/>
          </a:xfrm>
        </p:spPr>
        <p:txBody>
          <a:bodyPr/>
          <a:lstStyle/>
          <a:p>
            <a:pPr eaLnBrk="1" hangingPunct="1"/>
            <a:r>
              <a:rPr lang="en-US" sz="4000" b="1" dirty="0" smtClean="0">
                <a:solidFill>
                  <a:srgbClr val="FF0000"/>
                </a:solidFill>
              </a:rPr>
              <a:t>Solomon’s unique qualifications</a:t>
            </a:r>
          </a:p>
        </p:txBody>
      </p:sp>
      <p:sp>
        <p:nvSpPr>
          <p:cNvPr id="4099" name="Rectangle 3"/>
          <p:cNvSpPr>
            <a:spLocks noGrp="1" noChangeArrowheads="1"/>
          </p:cNvSpPr>
          <p:nvPr>
            <p:ph type="body" idx="1"/>
          </p:nvPr>
        </p:nvSpPr>
        <p:spPr>
          <a:xfrm>
            <a:off x="304800" y="1524000"/>
            <a:ext cx="8534400" cy="4495800"/>
          </a:xfrm>
        </p:spPr>
        <p:txBody>
          <a:bodyPr>
            <a:normAutofit fontScale="92500" lnSpcReduction="20000"/>
          </a:bodyPr>
          <a:lstStyle/>
          <a:p>
            <a:pPr eaLnBrk="1" hangingPunct="1">
              <a:lnSpc>
                <a:spcPct val="90000"/>
              </a:lnSpc>
            </a:pPr>
            <a:r>
              <a:rPr lang="en-US" b="1" dirty="0" smtClean="0">
                <a:solidFill>
                  <a:srgbClr val="0000CC"/>
                </a:solidFill>
              </a:rPr>
              <a:t>He had the power and wisdom                                    to experiment and test life</a:t>
            </a:r>
          </a:p>
          <a:p>
            <a:pPr marL="623888" lvl="1" indent="-276225">
              <a:lnSpc>
                <a:spcPct val="90000"/>
              </a:lnSpc>
            </a:pPr>
            <a:r>
              <a:rPr lang="en-US" dirty="0" smtClean="0"/>
              <a:t>God gave him a wise &amp; discerning mind, and riches &amp; honor (1Kgs 3:12-13)</a:t>
            </a:r>
          </a:p>
          <a:p>
            <a:pPr marL="623888" lvl="1" indent="-276225">
              <a:lnSpc>
                <a:spcPct val="90000"/>
              </a:lnSpc>
            </a:pPr>
            <a:r>
              <a:rPr lang="en-US" dirty="0" smtClean="0"/>
              <a:t>Also offered length of days (1Kgs 3:14) if he is faithful</a:t>
            </a:r>
          </a:p>
          <a:p>
            <a:pPr marL="623888" lvl="1" indent="-276225">
              <a:lnSpc>
                <a:spcPct val="90000"/>
              </a:lnSpc>
            </a:pPr>
            <a:r>
              <a:rPr lang="en-US" dirty="0" smtClean="0"/>
              <a:t>God gave him wisdom, very great discernment &amp; breadth of mind like sand on the seashore (1Kgs 4:29-31 NASB)</a:t>
            </a:r>
          </a:p>
          <a:p>
            <a:pPr eaLnBrk="1" hangingPunct="1">
              <a:lnSpc>
                <a:spcPct val="90000"/>
              </a:lnSpc>
              <a:spcBef>
                <a:spcPts val="1200"/>
              </a:spcBef>
            </a:pPr>
            <a:r>
              <a:rPr lang="en-US" b="1" dirty="0" smtClean="0">
                <a:solidFill>
                  <a:srgbClr val="0000CC"/>
                </a:solidFill>
              </a:rPr>
              <a:t>He had the drive and interest to search things out	</a:t>
            </a:r>
          </a:p>
          <a:p>
            <a:pPr eaLnBrk="1" hangingPunct="1">
              <a:lnSpc>
                <a:spcPct val="90000"/>
              </a:lnSpc>
              <a:spcBef>
                <a:spcPts val="1200"/>
              </a:spcBef>
            </a:pPr>
            <a:r>
              <a:rPr lang="en-US" b="1" dirty="0" smtClean="0">
                <a:solidFill>
                  <a:srgbClr val="0000CC"/>
                </a:solidFill>
              </a:rPr>
              <a:t>He maintained his wisdom </a:t>
            </a:r>
            <a:r>
              <a:rPr lang="en-US" dirty="0" smtClean="0"/>
              <a:t>– even during the experiments he ran</a:t>
            </a:r>
          </a:p>
          <a:p>
            <a:pPr eaLnBrk="1" hangingPunct="1">
              <a:lnSpc>
                <a:spcPct val="90000"/>
              </a:lnSpc>
              <a:spcBef>
                <a:spcPts val="1200"/>
              </a:spcBef>
            </a:pPr>
            <a:r>
              <a:rPr lang="en-US" b="1" dirty="0" smtClean="0">
                <a:solidFill>
                  <a:srgbClr val="0000CC"/>
                </a:solidFill>
              </a:rPr>
              <a:t>He didn’t have to worry about defending his kingdom</a:t>
            </a:r>
            <a:r>
              <a:rPr lang="en-US" dirty="0" smtClean="0"/>
              <a:t>, so he had time to experiment</a:t>
            </a:r>
          </a:p>
        </p:txBody>
      </p:sp>
      <p:sp>
        <p:nvSpPr>
          <p:cNvPr id="4100" name="Text Box 5"/>
          <p:cNvSpPr txBox="1">
            <a:spLocks noChangeArrowheads="1"/>
          </p:cNvSpPr>
          <p:nvPr/>
        </p:nvSpPr>
        <p:spPr bwMode="auto">
          <a:xfrm>
            <a:off x="457200" y="60198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God let Solomon run the tests!</a:t>
            </a:r>
            <a:endParaRPr lang="en-US" sz="4000" b="1" dirty="0">
              <a:solidFill>
                <a:srgbClr val="00B050"/>
              </a:solidFill>
              <a:latin typeface="Comic Sans MS" pitchFamily="66" charset="0"/>
            </a:endParaRPr>
          </a:p>
        </p:txBody>
      </p:sp>
      <p:pic>
        <p:nvPicPr>
          <p:cNvPr id="68610" name="Picture 2" descr="https://encrypted-tbn2.gstatic.com/images?q=tbn:ANd9GcTSWRKTs9fz_wnNDK5CTT1fvP8Fv15hRKWFT36emF1Tysx-gVwV"/>
          <p:cNvPicPr>
            <a:picLocks noChangeAspect="1" noChangeArrowheads="1"/>
          </p:cNvPicPr>
          <p:nvPr/>
        </p:nvPicPr>
        <p:blipFill>
          <a:blip r:embed="rId3" cstate="print"/>
          <a:srcRect/>
          <a:stretch>
            <a:fillRect/>
          </a:stretch>
        </p:blipFill>
        <p:spPr bwMode="auto">
          <a:xfrm>
            <a:off x="6062557" y="304800"/>
            <a:ext cx="2854960" cy="1828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228600"/>
            <a:ext cx="4876800" cy="2057400"/>
          </a:xfrm>
        </p:spPr>
        <p:txBody>
          <a:bodyPr>
            <a:noAutofit/>
          </a:bodyPr>
          <a:lstStyle/>
          <a:p>
            <a:pPr eaLnBrk="1" hangingPunct="1"/>
            <a:r>
              <a:rPr lang="en-US" sz="4000" b="1" dirty="0" smtClean="0">
                <a:solidFill>
                  <a:srgbClr val="FF0000"/>
                </a:solidFill>
              </a:rPr>
              <a:t>Why not listen to the wise man as he teaches us about life?</a:t>
            </a:r>
          </a:p>
        </p:txBody>
      </p:sp>
      <p:sp>
        <p:nvSpPr>
          <p:cNvPr id="4099" name="Rectangle 3"/>
          <p:cNvSpPr>
            <a:spLocks noGrp="1" noChangeArrowheads="1"/>
          </p:cNvSpPr>
          <p:nvPr>
            <p:ph type="body" idx="1"/>
          </p:nvPr>
        </p:nvSpPr>
        <p:spPr>
          <a:xfrm>
            <a:off x="2743200" y="3124200"/>
            <a:ext cx="6248400" cy="1524000"/>
          </a:xfrm>
        </p:spPr>
        <p:txBody>
          <a:bodyPr>
            <a:normAutofit fontScale="92500"/>
          </a:bodyPr>
          <a:lstStyle/>
          <a:p>
            <a:pPr marL="0" indent="0" algn="ctr" eaLnBrk="1" hangingPunct="1">
              <a:lnSpc>
                <a:spcPct val="90000"/>
              </a:lnSpc>
              <a:buNone/>
            </a:pPr>
            <a:r>
              <a:rPr lang="en-US" b="1" dirty="0" smtClean="0">
                <a:solidFill>
                  <a:srgbClr val="0000CC"/>
                </a:solidFill>
                <a:latin typeface="Comic Sans MS" pitchFamily="66" charset="0"/>
              </a:rPr>
              <a:t>Solomon was one of the wisest men to ever live &amp; he was full of the wisdom from God</a:t>
            </a:r>
          </a:p>
        </p:txBody>
      </p:sp>
      <p:sp>
        <p:nvSpPr>
          <p:cNvPr id="4100" name="Text Box 5"/>
          <p:cNvSpPr txBox="1">
            <a:spLocks noChangeArrowheads="1"/>
          </p:cNvSpPr>
          <p:nvPr/>
        </p:nvSpPr>
        <p:spPr bwMode="auto">
          <a:xfrm>
            <a:off x="381000" y="4795897"/>
            <a:ext cx="4038600" cy="2062103"/>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He spoke 3,000 proverbs &amp; his songs were 1005! (1 Kgs 4:32)</a:t>
            </a:r>
            <a:endParaRPr lang="en-US" sz="3200" b="1" dirty="0">
              <a:solidFill>
                <a:srgbClr val="00B050"/>
              </a:solidFill>
              <a:latin typeface="Comic Sans MS" pitchFamily="66" charset="0"/>
            </a:endParaRPr>
          </a:p>
        </p:txBody>
      </p:sp>
      <p:pic>
        <p:nvPicPr>
          <p:cNvPr id="2052" name="Picture 4" descr="https://encrypted-tbn0.gstatic.com/images?q=tbn:ANd9GcQQtxgb4L9R0X3bkCif7PmZbUR-cIO5N9_sIuU9SYNoLwQL2gWhpg"/>
          <p:cNvPicPr>
            <a:picLocks noChangeAspect="1" noChangeArrowheads="1"/>
          </p:cNvPicPr>
          <p:nvPr/>
        </p:nvPicPr>
        <p:blipFill>
          <a:blip r:embed="rId3" cstate="print"/>
          <a:srcRect/>
          <a:stretch>
            <a:fillRect/>
          </a:stretch>
        </p:blipFill>
        <p:spPr bwMode="auto">
          <a:xfrm>
            <a:off x="5334000" y="228600"/>
            <a:ext cx="3581400" cy="2820353"/>
          </a:xfrm>
          <a:prstGeom prst="rect">
            <a:avLst/>
          </a:prstGeom>
          <a:noFill/>
        </p:spPr>
      </p:pic>
      <p:pic>
        <p:nvPicPr>
          <p:cNvPr id="2054" name="Picture 6" descr="https://encrypted-tbn1.gstatic.com/images?q=tbn:ANd9GcRkH6F6sS9CR3SteJiVb1y6zOunr08h8nETi8s6wEI-K4lmHGPY7A"/>
          <p:cNvPicPr>
            <a:picLocks noChangeAspect="1" noChangeArrowheads="1"/>
          </p:cNvPicPr>
          <p:nvPr/>
        </p:nvPicPr>
        <p:blipFill>
          <a:blip r:embed="rId4" cstate="print"/>
          <a:srcRect/>
          <a:stretch>
            <a:fillRect/>
          </a:stretch>
        </p:blipFill>
        <p:spPr bwMode="auto">
          <a:xfrm>
            <a:off x="304800" y="2133600"/>
            <a:ext cx="2459211" cy="2514600"/>
          </a:xfrm>
          <a:prstGeom prst="rect">
            <a:avLst/>
          </a:prstGeom>
          <a:noFill/>
        </p:spPr>
      </p:pic>
      <p:pic>
        <p:nvPicPr>
          <p:cNvPr id="2056" name="Picture 8" descr="https://encrypted-tbn1.gstatic.com/images?q=tbn:ANd9GcSekGYa0SwJUsU21Pbd77COZ0YBCtX0_CxMd1fBFl0jvZNoZk-CwQ"/>
          <p:cNvPicPr>
            <a:picLocks noChangeAspect="1" noChangeArrowheads="1"/>
          </p:cNvPicPr>
          <p:nvPr/>
        </p:nvPicPr>
        <p:blipFill>
          <a:blip r:embed="rId5" cstate="print"/>
          <a:srcRect/>
          <a:stretch>
            <a:fillRect/>
          </a:stretch>
        </p:blipFill>
        <p:spPr bwMode="auto">
          <a:xfrm>
            <a:off x="4724400" y="4495800"/>
            <a:ext cx="3435244" cy="2209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81200" y="76200"/>
            <a:ext cx="4648200" cy="1066800"/>
          </a:xfrm>
        </p:spPr>
        <p:txBody>
          <a:bodyPr>
            <a:normAutofit fontScale="90000"/>
          </a:bodyPr>
          <a:lstStyle/>
          <a:p>
            <a:pPr eaLnBrk="1" hangingPunct="1"/>
            <a:r>
              <a:rPr lang="en-US" sz="4000" b="1" dirty="0" smtClean="0">
                <a:solidFill>
                  <a:srgbClr val="FF0000"/>
                </a:solidFill>
              </a:rPr>
              <a:t>Life Issues that bothered Solomon?</a:t>
            </a:r>
          </a:p>
        </p:txBody>
      </p:sp>
      <p:sp>
        <p:nvSpPr>
          <p:cNvPr id="4099" name="Rectangle 3"/>
          <p:cNvSpPr>
            <a:spLocks noGrp="1" noChangeArrowheads="1"/>
          </p:cNvSpPr>
          <p:nvPr>
            <p:ph type="body" idx="1"/>
          </p:nvPr>
        </p:nvSpPr>
        <p:spPr>
          <a:xfrm>
            <a:off x="304800" y="1219200"/>
            <a:ext cx="8458200" cy="3886200"/>
          </a:xfrm>
        </p:spPr>
        <p:txBody>
          <a:bodyPr>
            <a:normAutofit fontScale="70000" lnSpcReduction="20000"/>
          </a:bodyPr>
          <a:lstStyle/>
          <a:p>
            <a:pPr eaLnBrk="1" hangingPunct="1">
              <a:lnSpc>
                <a:spcPct val="90000"/>
              </a:lnSpc>
            </a:pPr>
            <a:r>
              <a:rPr lang="en-US" b="1" dirty="0" smtClean="0">
                <a:solidFill>
                  <a:srgbClr val="0000CC"/>
                </a:solidFill>
              </a:rPr>
              <a:t>What do you get from all your hard work?</a:t>
            </a:r>
          </a:p>
          <a:p>
            <a:pPr eaLnBrk="1" hangingPunct="1">
              <a:lnSpc>
                <a:spcPct val="90000"/>
              </a:lnSpc>
            </a:pPr>
            <a:r>
              <a:rPr lang="en-US" b="1" dirty="0" smtClean="0">
                <a:solidFill>
                  <a:srgbClr val="0000CC"/>
                </a:solidFill>
              </a:rPr>
              <a:t>Nothing new, nothing accomplished… </a:t>
            </a:r>
            <a:r>
              <a:rPr lang="en-US" dirty="0" smtClean="0"/>
              <a:t>just   </a:t>
            </a:r>
            <a:r>
              <a:rPr lang="en-US" b="1" dirty="0" smtClean="0">
                <a:solidFill>
                  <a:srgbClr val="0000CC"/>
                </a:solidFill>
              </a:rPr>
              <a:t>                                              </a:t>
            </a:r>
            <a:r>
              <a:rPr lang="en-US" dirty="0" smtClean="0"/>
              <a:t>repeating cycles</a:t>
            </a:r>
          </a:p>
          <a:p>
            <a:pPr eaLnBrk="1" hangingPunct="1">
              <a:lnSpc>
                <a:spcPct val="90000"/>
              </a:lnSpc>
            </a:pPr>
            <a:r>
              <a:rPr lang="en-US" b="1" dirty="0" smtClean="0">
                <a:solidFill>
                  <a:srgbClr val="0000CC"/>
                </a:solidFill>
              </a:rPr>
              <a:t>Life seems unfair:  </a:t>
            </a:r>
          </a:p>
          <a:p>
            <a:pPr lvl="1">
              <a:lnSpc>
                <a:spcPct val="90000"/>
              </a:lnSpc>
            </a:pPr>
            <a:r>
              <a:rPr lang="en-US" dirty="0" smtClean="0"/>
              <a:t>some righteous suffer what wicked people should get</a:t>
            </a:r>
          </a:p>
          <a:p>
            <a:pPr lvl="1">
              <a:lnSpc>
                <a:spcPct val="90000"/>
              </a:lnSpc>
            </a:pPr>
            <a:r>
              <a:rPr lang="en-US" dirty="0" smtClean="0"/>
              <a:t>Government &amp; society are full of unfair situations</a:t>
            </a:r>
          </a:p>
          <a:p>
            <a:pPr lvl="1">
              <a:lnSpc>
                <a:spcPct val="90000"/>
              </a:lnSpc>
            </a:pPr>
            <a:r>
              <a:rPr lang="en-US" dirty="0" smtClean="0"/>
              <a:t>Everyone dies: death eliminates the profit of wisdom</a:t>
            </a:r>
          </a:p>
          <a:p>
            <a:pPr lvl="1">
              <a:lnSpc>
                <a:spcPct val="90000"/>
              </a:lnSpc>
            </a:pPr>
            <a:r>
              <a:rPr lang="en-US" dirty="0" smtClean="0"/>
              <a:t>There may not be justice now</a:t>
            </a:r>
          </a:p>
          <a:p>
            <a:pPr>
              <a:lnSpc>
                <a:spcPct val="90000"/>
              </a:lnSpc>
            </a:pPr>
            <a:r>
              <a:rPr lang="en-US" b="1" dirty="0" smtClean="0">
                <a:solidFill>
                  <a:srgbClr val="0000CC"/>
                </a:solidFill>
              </a:rPr>
              <a:t>Punishment isn’t executed right away </a:t>
            </a:r>
            <a:r>
              <a:rPr lang="en-US" dirty="0" smtClean="0"/>
              <a:t>so some 			       think they can get away with evil</a:t>
            </a:r>
          </a:p>
          <a:p>
            <a:pPr>
              <a:lnSpc>
                <a:spcPct val="90000"/>
              </a:lnSpc>
            </a:pPr>
            <a:r>
              <a:rPr lang="en-US" b="1" dirty="0" smtClean="0">
                <a:solidFill>
                  <a:srgbClr val="0000CC"/>
                </a:solidFill>
              </a:rPr>
              <a:t>Some </a:t>
            </a:r>
            <a:r>
              <a:rPr lang="en-US" b="1" dirty="0">
                <a:solidFill>
                  <a:srgbClr val="0000CC"/>
                </a:solidFill>
              </a:rPr>
              <a:t>people </a:t>
            </a:r>
            <a:r>
              <a:rPr lang="en-US" b="1" dirty="0" smtClean="0">
                <a:solidFill>
                  <a:srgbClr val="0000CC"/>
                </a:solidFill>
              </a:rPr>
              <a:t>are workaholics </a:t>
            </a:r>
            <a:r>
              <a:rPr lang="en-US" dirty="0" smtClean="0"/>
              <a:t>&amp; don’t take the time to enjoy God’s gifts.  Others are not allowed to enjoy them</a:t>
            </a:r>
          </a:p>
          <a:p>
            <a:pPr eaLnBrk="1" hangingPunct="1">
              <a:lnSpc>
                <a:spcPct val="90000"/>
              </a:lnSpc>
            </a:pPr>
            <a:r>
              <a:rPr lang="en-US" b="1" dirty="0" smtClean="0">
                <a:solidFill>
                  <a:srgbClr val="0000CC"/>
                </a:solidFill>
              </a:rPr>
              <a:t>So many people are not content </a:t>
            </a:r>
            <a:r>
              <a:rPr lang="en-US" dirty="0" smtClean="0"/>
              <a:t>with what God gives them</a:t>
            </a:r>
          </a:p>
          <a:p>
            <a:pPr eaLnBrk="1" hangingPunct="1">
              <a:lnSpc>
                <a:spcPct val="90000"/>
              </a:lnSpc>
            </a:pPr>
            <a:endParaRPr lang="en-US" dirty="0" smtClean="0"/>
          </a:p>
        </p:txBody>
      </p:sp>
      <p:sp>
        <p:nvSpPr>
          <p:cNvPr id="4100" name="Text Box 5"/>
          <p:cNvSpPr txBox="1">
            <a:spLocks noChangeArrowheads="1"/>
          </p:cNvSpPr>
          <p:nvPr/>
        </p:nvSpPr>
        <p:spPr bwMode="auto">
          <a:xfrm>
            <a:off x="2895600" y="4953000"/>
            <a:ext cx="3276600" cy="1754326"/>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He tried to analyze life &amp; figure it out</a:t>
            </a:r>
            <a:endParaRPr lang="en-US" sz="3600" b="1" dirty="0">
              <a:solidFill>
                <a:srgbClr val="00B050"/>
              </a:solidFill>
              <a:latin typeface="Comic Sans MS" pitchFamily="66" charset="0"/>
            </a:endParaRPr>
          </a:p>
        </p:txBody>
      </p:sp>
      <p:pic>
        <p:nvPicPr>
          <p:cNvPr id="66562" name="Picture 2" descr="https://encrypted-tbn0.gstatic.com/images?q=tbn:ANd9GcQd9pN8fo479TtbB7U5Lbf7Stb5VMObtr7-VIaY4AK4Kv-G_lPu"/>
          <p:cNvPicPr>
            <a:picLocks noChangeAspect="1" noChangeArrowheads="1"/>
          </p:cNvPicPr>
          <p:nvPr/>
        </p:nvPicPr>
        <p:blipFill>
          <a:blip r:embed="rId3" cstate="print"/>
          <a:srcRect/>
          <a:stretch>
            <a:fillRect/>
          </a:stretch>
        </p:blipFill>
        <p:spPr bwMode="auto">
          <a:xfrm>
            <a:off x="6858000" y="2286000"/>
            <a:ext cx="2070294" cy="1564758"/>
          </a:xfrm>
          <a:prstGeom prst="rect">
            <a:avLst/>
          </a:prstGeom>
          <a:noFill/>
        </p:spPr>
      </p:pic>
      <p:pic>
        <p:nvPicPr>
          <p:cNvPr id="66564" name="Picture 4" descr="https://encrypted-tbn3.gstatic.com/images?q=tbn:ANd9GcS7wiCtDDB3pkpDZfb_4VQG9nG0U52zyYxGBlERRY4A1CDDI_cQ6A"/>
          <p:cNvPicPr>
            <a:picLocks noChangeAspect="1" noChangeArrowheads="1"/>
          </p:cNvPicPr>
          <p:nvPr/>
        </p:nvPicPr>
        <p:blipFill>
          <a:blip r:embed="rId4" cstate="print"/>
          <a:srcRect/>
          <a:stretch>
            <a:fillRect/>
          </a:stretch>
        </p:blipFill>
        <p:spPr bwMode="auto">
          <a:xfrm>
            <a:off x="6374484" y="76200"/>
            <a:ext cx="2655215" cy="1981200"/>
          </a:xfrm>
          <a:prstGeom prst="rect">
            <a:avLst/>
          </a:prstGeom>
          <a:noFill/>
        </p:spPr>
      </p:pic>
      <p:pic>
        <p:nvPicPr>
          <p:cNvPr id="66568" name="Picture 8" descr="https://encrypted-tbn2.gstatic.com/images?q=tbn:ANd9GcQZmWLMDQrjcifq0Jq_mkbOcDQ9sipUE-Lg_ybOPl97I2fRICn_DA"/>
          <p:cNvPicPr>
            <a:picLocks noChangeAspect="1" noChangeArrowheads="1"/>
          </p:cNvPicPr>
          <p:nvPr/>
        </p:nvPicPr>
        <p:blipFill>
          <a:blip r:embed="rId5" cstate="print"/>
          <a:srcRect b="14976"/>
          <a:stretch>
            <a:fillRect/>
          </a:stretch>
        </p:blipFill>
        <p:spPr bwMode="auto">
          <a:xfrm>
            <a:off x="609600" y="5029200"/>
            <a:ext cx="1860715" cy="1676400"/>
          </a:xfrm>
          <a:prstGeom prst="rect">
            <a:avLst/>
          </a:prstGeom>
          <a:noFill/>
        </p:spPr>
      </p:pic>
      <p:sp>
        <p:nvSpPr>
          <p:cNvPr id="53252" name="AutoShape 4" descr="data:image/jpeg;base64,/9j/4AAQSkZJRgABAQAAAQABAAD/2wBDAAkGBwgHBgkIBwgKCgkLDRYPDQwMDRsUFRAWIB0iIiAdHx8kKDQsJCYxJx8fLT0tMTU3Ojo6Iys/RD84QzQ5Ojf/2wBDAQoKCg0MDRoPDxo3JR8lNzc3Nzc3Nzc3Nzc3Nzc3Nzc3Nzc3Nzc3Nzc3Nzc3Nzc3Nzc3Nzc3Nzc3Nzc3Nzc3Nzf/wAARCADCAQMDASIAAhEBAxEB/8QAHAAAAQUBAQEAAAAAAAAAAAAABAABAgMFBgcI/8QAOxAAAQQBAwMDAgMFBgYDAAAAAQACAxEEEiExBUFREyJhBnEUMoEjQpGhsQcVM1LB0RYkYnLw8TRD4f/EABoBAAMBAQEBAAAAAAAAAAAAAAACAwEEBQb/xAAmEQACAgICAgICAgMAAAAAAAAAAQIRAyESMQQyIkETYSNRM0Jx/9oADAMBAAIRAxEAPwDyPH1DEZvQICFyadGTe7T/ABRcG+Ezbsg8ke00O/KUAYccqR/RM1O/tS0ddCa1tWXfp5UpNgR/DbkKF1YI/mp6riok3f6IMRUn+6YcpybWmCA3VrnhzWt7C1UEgsNQ7hSlCzU7gkDmkhbjsCT8LSwIWsZ6jyQG7k1fuPH/AJ8JZSpDKNstbG3Hi/PUp7UTpHi/K0czFiibHPi1p2cKCjitiysMx2HvY4nVW5vvv91Z095p+HILNXH5+y5JSbZ1RVFPWpInRwy2A57bAB3Q0mS7PLTTWhnzys7NJOS9ryaYS2vCN6XK1jg0saRd+6lTglEm5uxZU75JGRODbYKscqX4Z7gHVtf8V6b9M4fTJo2/icbDydQHsfGLA/UKr6s+nvp3U38KPwGS5pLQCdLv0Ox/QhT5q6QWzzCZp9V1iu5pRjdcwLtweQPCJ6ljvxpjHJpJ/wAzTYcPhDhrmgDa3D+AVb0H2FYuP+OBx5jW3sdfCxsmCTHnfDKKc00VqY5dEHPYLNild1+Js0EOawVY0P27+VsJVKvpmThasw2lpDiXaXbUK2USddbgUK2CRNGh/NNuOyuc4q3rhIAEkfwSAo77JCzZpaYICyd0ySfZABOODoNfoq5+d1ZE4BgB78hRn9x2AG18pF2VfqUWa+FMX6J45VamP8Ij5TkitJJJAGvj/wDxIz8UhcraOu9rRxmD+7GODhYG4WbmEUAlXZoOAok2pBNtRu77LTRgrGC7ABJPblVhWseQNjX2QxkUp6SdyrsaEyfa6A8lDdKxUrdF2FhmdwLixjO5e8NtF9bwmRuE+KyEY5DR+zk1b1vtdhWRY0bWMklfYDqkY3Y15UTG1jHPicXe423/AKflR57sv+PVGXAPcB5O63cMMh9ESFul4JcCQCC7YbfYfzWWYgycuA0tc0loXQ4kMGU2eJ9etGRpsctoCh+oWZZaNxxKJIjgZQkjFtvcXyPCbqzQccZEBqzQN1SJ9Qwj8PlOLmDYOqy37rH6nK6GUwNcRHdmjsT5UMacpIpLSAWSPeWskeS0GwOwtWwz+hO1z2h9drTYjAJG2RfKOycJgjD9YIvYeF0ykrpkYptHSY/1NBgxwT/g3GF7OKFhw8FLq3X8b6g6Y8VLFkRW5rXuDgdt1dg9Nhzvp/pkM37J3vdHKW2NRJ2P8FDqPRI+mdLy8ucRGV904bkn/RcvwTr7Hps5Vs2uAtkHvANEjYhVNJNuPCeMB0DmucdQILb8KVhwaA0bDYAfzKvoEQdbgCTR4DfCL1+tBLAXe0x2BX7wF/6IZxcCao/KmwgaP8zgbWGvoxwNRJ4A7rS6b0h+bkujBeYwDUjWbEdjvWyqw8QvJc5mvw3t+q14vxkbYxFO6MG9Gg0BW9Kk8laRGGO9s56aJ8UhY9rmuHYilW4EHcgrZ6i+TKj1ZPvkDaZJwa8HyFjkAbDdUhLkhJx4sipNbZ5pRUmc/CYVdlrGuGyjMAHbImH8vI/VCym3uOw+wSJ2y01USHdTq43EUKSt+kvqmv2NCgVOYAR+3hMQB0kkloGzE8jBjHI0/ZAZPHxaMiJOFHzsEDObb8gpUaUgpKKkOAtBDhWHYXt8bKDeVJ33WFF0VnlaPS3U0ECy14Kz2tL3Bo5KLgZLjSagWg8Vaye1RkNSs6Cds7nsk9XXLGNTgG0AEFk3HrLnEOl9w08H4Vf45/paGPc1rhRF3/6QcjnHbUHV3J4XPGL+zpckKUh0gDew3W7j43rsdLFMfVY82A42zxQ8Ln4I3CWyWuB5orpMTGknqWB2iUMa6mirFV/UFGXSMxk/VDhozI6eP/tH+oXO9YY1mSfTcHN2NhdG+SSKm5LLFmyCP6LmeoyB85DBslwe1m5fUpjfRbSNkfK9rWtsjyg2tvQO97otriw8BwB4KvIlFnQ9IndjY7YRC6YEAFxyNQZ32be26o+pepulhZih5NmyLtF9JdkdTGiPFhgYBTp/TDa/Tuud6vCYOqSMDi8A7E7KMYpzt9jt0qRXruJuobt7/CWouGlopv8AVF6mOazVESHN/UfKENnjYDhOHRYA0Aajtf5QpNjFmUA6CDXxSqBAqz96CvcS3FkcxuzW7fqsG+iWNqZCHt1UC3dvblFtmaDKJWFznt9jmmqJ7rO6dliMFsrA8EaXMdtqH37HwUW6eFhqD1HNNECQDU0j7bH+SWcdhFqiGS0CFliz2rhYcukSP5u9lpZmUGlxAaHHsFlggut+470rYotLZHM03oipsNFQKugaXvAAJ+yqyUVbC2EFgJaBtxugpRR7LQkZpjbTr1GgDsUFMG6/hTj2WydFPgK6U/sGb72q5WaHloc11fvNOxUn/wCEAPKoc5UkmSWga8DmtxYraD7bKAyy3WdIIHgomM/8qwAHjlAyu1O2SpbAiQABvadpUU4TATB+LVlt077DwmgDDI31dWixq01dd6vuoPILyW2G3sCbNJaKKVESd7CKjtzQShETj7tIWSWgg9lhNJmnlLVvaeMDW2t7O6QoHYsLRGZHi9xpbdE/P2RMQLPcHOBryU75PUlc7sdgfsk3Y7biuFzybZ34saStlvplx32JHNWsvqOO2FzNJPza2j7Y2E9+yq6tjFzPUbu6OiR8VulxzqVFc+JPG6Rh6C1nq13orR6X06fOJ9JjnGrArmkomteGWdi6yCt76fja3Na9hIaS6tJIoVzQXVJa0eQpbNPoGHlPg3iLWsv92jax/qHoOVJNJPBA+QMNyFu9BegMjvEEjSC2r5+atWY0uoyMoAFl2R9lzxg07KOaOS+mPpD+9mOdM50cQadLhyK7ram/sqxcjHL4eoyRZW59zQWHxtyP4ldV0v08eLIMbdLXyAANbtuRaMPVNGaIdtOsMvjfv/VCTTsVzs8H+oOg5307mHG6jFpcQTG9ptkg8grOGWQ0RmqIq64+F9DfUvRsb6g6NNh5DW6n36Mhq439ivnPJgkx55YJW1JG4tcDyCDR/mqxp9mqTC2uefdqJH3TmWXSPeb/AKJMiuGMjkmq7HZRryQksqhnSaRqfTq/6R/ssnIeJJnPAoE8IvPdTWj5QBXRjWrOfK90OB87o3GDGbNAeSL1URR8VwgQiI3Hazv8BNLoyGmFSftGgcAIOfY1siGn3dzaqyA1slu3/wCnykj2VybjYPe42Vkl+kOwtVnyNldLtE0KhzA6SSSYAp8unFYwO3PIQyZOFgDJwaNpwE5GwpBtDD7JJzp3q/sUywEMroTTT9lWVJmwKx9DR7LeQrMdhle1oHdUEmlo9NafTLiOVOTpHRijzlQYIwI21d7q0N9t1sq23pIPCuiF6mn9FyNnqRVKh+Ym/BpaLmh7mA7tLdJ/os1rq9g7FaLRqjjfqA9tHfc0pSdF8e9MxCx2LkGIj3MdX38Le6Q4iWQNFCOOrHm0J1TGL3RZTaOnZ5rt2Kv6W5osuqnus/K7sU1ONnh+Ti/FkaO7xTeD3sw2LHbUFKKRrADZIBA47Vx8qnBez0mNbZ1Y/j5VTb9R0TjQcDXwQRX+qDnNmSRkePMTwHxuoDf8w/3WH1LqRxupOlc/SBM8bbkb7LcmaZsNrg6tcYbv/mFH/ReadTyzmZ75WXofK53PysRp7F03N9bDx3nYPj1bDuvNv7TvpDLizX9b6fA+bGySHTMjZZifW5odj58rS6J9Ssa38O5zQ3SGsBG48L0Pp+WJI9vytA2+a3CS+O0Mj53YLxWf9x7fZQDdTw0ck0L2Xo/9o/0lmNy5OqdNxNWM5uudsQALDW7tPil55wbFg19+yVMunaMzqAotB53QbSAQedkVnn3tFIMrrh6nNP2Yh3VpLxJ77Dv4KsXQ+E/J5TMxaC2tvufKpnIc66oK2CZtaHncflcO6qnHurhIuysmnEpROQP+XYQUNW4RWRTcZrQB7jynIAaSSS0BJxymThAF8LA9rje4GwB3UG6b94JFdlAFTc8ubTiTQofCwe9DGMiMP2okgb77KJSKR5QKK+FY3YKsK6BnqPDa3Kx9DQTboeNj5HUwWfha+Mz0Y2g8rQwunwxNrS4na0WcXHdwx2/G64smdPR7Pj+HKK5PszmEPNbC+L7Kx0JYWyN4KvOJE0g/tB80pRSQ16biSPLtqUXL+jqWOuwV0ZDtQ7gmkfiHVjaQN2nwhntq2DceVdiyiIub2cOfBSy2horjIMABYWOFiqLSKtDwNMLmwHgfkNfm32RLKJtoAHlSexz461FrhenfhGHJwkJ5nj/mhrtHUs/ZPw2NcCDFodyd+yDyMxrZw9p9zX05pHHkoPD6k/IwR65/5jFkGolu+k8FVfUkJgmGTEwmOYWDd0e4XoLZ8/KLTpnR9R+oIekdFZLPEZjLKWxt1CgSNVry6PqAbkyiWLaQlzSOwJsrY6jnHN6UMF41Ojk1MJ5qv/axZek5seDFlSNaxsupsYJ3Irf9EUl2Ebb0H44czJAAFNAcSDt8LtukddyG9LlZG4iQStaXN5A3P+i856bnufoxngB1in/6FbcGTNjiR+PI5hd7XV3HKi3xey3C1o9cx+rYceL6mTK6OF22qTh19gOSuZ65/Z30/NxxkdBccTIAv0piSyS/n90rhH9TnGQyeZ5lkbu0Sbi+xP2XpP0fnS9QiM7DM9jaZI31NOpwHffZa4/aJq4vZ4j1rGlxM5+PksdDNGS17HDdpWaTZ4pe2f2t/Spz8H+/sSBzMvHYBkNFH1Yx3sclv9F4pQ1bn77LoxSuJOXYh7SP9lIGidge26iBfAJ2Tk2E4qGTvsHSTdeE1Jwz9NrQbsZo1PAVmU/U4NH5WCgoMJDtgLUSDqN8oMZFJJJaYJOEydADhPXwngf6cjXkXRul0bP7k6qyy13Tp6AHpjVGT9juEspUPFWc1XdI12W9/wAOzQZ8DMp2rDe9oM8JBGkn+SD6z0t+B1SbFY1xYHn0yd9TeyxTi2a4MzgLdsuh6N06i2SX853A+FV0vosweJZ2bDcN2XRQxmMUId+NyuXyM2uMT0vC8R3zkTZGGmtNX38q1rY/5eOEO7K0HS9hapR5EbgANtu64Gmz2lKK0XENaLvf47oSeGOZooe5ERuBbQfdKLo6JcLtam0EqkjNfC+F2+w33JTNc1w2u/6LQfu0hwFeShnYwaS6PceFRST7IONdD48+gEOs/IWhHK2QGq37LKa1vDtj8q5kb2AOZ3Syih4yaDn20l8QaJC2iHcOHg/C1MjqOFm9Ee2UaZIxpdC7ljgNisWKcUWyAA+VX1FvqsuIj1QKB8jwVXDkcXxfRx+Z40ckecezKyZNjKyvbuQPK3M3Enb0zp0zpNbBYLedDiAf/wA/Rc9hCKbKZBNJ6THPp5P7oXd9YhZhdIjgbNHIwOZpo+4t4tdWV/E8nBayJHnGaw4+W7TsbsELQ6TnOyJRDORbxs4jn4Vn1FiObomaLAFEjwsaA08blZGpwsvki8eRo6bIxdqA/MaF+Fb03Lkx8tkZlcyAv1OFmv1rlBQZtPZHObaBQcRdbd0YYQHg8tPBBsEUkjJxdMWcFJWj2fpOThdU6JGfw80mPNGRpo8cGwF4j/aL9HH6Yz9eM4vwcgkw69nx99J/3XcfQXUfw2JJAyeQ6natDn7MJ8BU/wBppys/pTgT+JYz3taath/zCkQnxnRzvG2rPGxexF+LTVypuJLgHAChSY7Daz8rsJDscGg3vafY0S0ix/FV8negrC642ht7DfdaBBx3qvjhQU3g7HnZRJHAH6oQrIpJJLQEnHKTavcWEkALuui+mel4GVHLkdRme2OGvZH+Y3/6XPCgQtjo/UIsVwbNvDMNEre9eVPJbjopjq9l+TmNidJBgveMd79g82aHFro+huE+GGZzG5Ab7mvdu5nwuLnfEch4gcTGHHST3C0el9U/DvIcPb5UZwfHRZS2db9UQYcPTmzYrBBIA1wdGdOoFchifUM7XacmpG+SrfqTrX45kccIIja0AnzV/wC659ocT8po4ouNSQLyMkJXFncfi8bMh3cDf5b7IBz3xEtJsdisDAynRu0E7H+S3ICJQNRAA7+VCWLg/wBHp4/J/Mv2EMla6tN2e/lEl8l7bfFqLY4mDmq8qRmhZ+UNKg1/R2R12y2N0hdRAquVP0y4CrBPdRgl9WgNtuKV2kjck+FNlUkyg4o/ecLtPFDIDWsFt2NkQwbBvwlpA28eFnJjcEUOieQRbXebCGmhexpc4Ve3wtEt9tgnYeFF0bS0h4FVdkoUtiyhaOelxhNktkALf8+k1a0o4Z30GBz2gdzZCpnhLXnSLbanjTPicDqP2V5TbicUcMIzto1dLJYNLwCAKII5+Fi5/Rgw+risJA3La4+y2WPZK2y6yP0pWGmDU2z8eAoxnKDOnJhhkjs5PIDmvA8ABSxsiWF2oOND93sey3sjDizYy6miTf3NNfxWBLBJFM+J1awQP1K6sc1M8rPglif6JY/XX4M0gjJ943I2IIK67E+pxmembH5BdjhedZmJPFITJGRZ2I4Kv6R1F/TciOWr0m6Pf4V5YoyVo4lJp0zsnfT/AEPqDnzyF+O5x1fs3UN/hZOd9JwPNdH6lHKe8M5DHX8Hgor6hy25mJH1fpbWsxXkRzQt2dE89j5B3op/pd0GTHnQdRxQ7HMTn+sdnwuA2IKROcd2Nxi+zlepdJz+mv0Z2LJCTuHOHtd9jwUGLNDwtaH6g6jiEMjyfUYP3JBqaf0KCzMg5mTJkGKKPUbLIm6Wj7DsulN/ZFpfRUY9X5Qd0Mii4GGzse32Q52bdJkIyCSdJaYMnTJ0AIKTBqKgrsdtkrH0albLAGhtN58pwa2cf4J9FKQaK834SWWqiMjrGxsjhQ5Bde5TSbf7InDxvVNu2b/VF0rNjFydIbp+G6V4eR7Ae634caw23duwU8XG0iq3HZHQta1oodlxZcrbPY8fxlBFQwAeXk0L3SdgA7McAfhHAtc3kccJOafAvsQVzc2dnBAceNNG6wbFcgojU8A2zbyFKnBLffegi7NSroZrn6bAuhym1PFhooqwe1RfI1jqLhfdYhyA9UgjVV8lSprfzEkqsvfwLII58KbWhlFx9x89kMNEhHqFEUL2vlUy4tyHQQD2Cue9rAC7d1cKAkLW6ybc7YfCFZjUWUnFmabYRv4KtxpZI3hszaaTyQrI5mu2IJNbEq6gSBWyHL+zFjXaY0rZI2vdC0EkflC5KeeeTOBkDg5rrql1pAFWCKVeRhw5IaXAWOHDkJ8WRQ7OfyfHeVaZmMEYIDqLX3yPykphh4z5m/iI2ytbtobs532UcqCXHl0vpzHcO8q/Aix3v/a67FFpDuFblStM8ueOnTQO/Gyf7rmx+nRtLJXNfJHfuGmzsP1WLL1LLMcuM9zomO9rmDb+K7zMix2tjdjOrkE+D91zv1Q1jcdv4nGLcu7E3GoeD5T4cvJ00SyRpWjliwl7e1qAvUav5Ui439uN0iC17S6vcL2PldxyEz/gqhwLQFaTY/oqpT7vsEIxkUkyS0wSSSSAEpRu0vBUUkAFSSM1HS4kdk4cHAFp/QlCq1raA2StIopNhMMJkfZPtHK08YtY4A8DYILFcPTIFAolu2ku/ioTtndgSirN7DfG4bEEor0xSwMeYsIIWriZoc0h17rjnBrZ6uLImthDnNDwCR5KXqGgWm1W4aj7d77qJJDrG3b7KdFnItdP7QSw2qn5DjsBXi07C2zZ2o1t37J9Gof+bLaSFtsrDpHHUSAPCRu7PJ7qVEN7bJ4Ga5K7IDdljGkMsC+//n8E0r2wRmR/KskkETSboVyFjTSuyZh/lB2C2MbZk5qKCWyvme1zjudh8BXSOIeG+BQVWMBqLtg0BWtbrefn5Wy7MjbRfjtLfce+yLBp18HlUNGkj4Th7nHYbeVJ7Lx+KCJGhu92CL27FJrgLpoo8HwneTJA0g04bfZRYTpO4BHnykBimYyZuiUW1wWM7TiTuhmaCNWzvhbL3PNNBFjkUuW+oo8nHp8hJ1d10YI8nxPM8zJFL9o0ZOoBzjoh/wC7S7crL631cZWK3GvUWmwT2WXDnSRtN0T2KHLjJqc78xNr0MXjbs8nJmtaHoVwbAuwlKQ+b2jsAAPskyUtaW0PykfdVNNyb9yrNURsmxt88hQl2eR4RDC70qIBHlClBgySSSAEn2r5TJIASSSSALYm3IByiXjZUwNLRfcqTrPcpWUitEoSRKAOCUdK/TR8bBB4rdUl3wi8wEMbuNwpvs6ceotl7H7Dwr45Ko8UgMZ50bk0i4nW0i+VKUTqxztBjMx7HXyEUzMY8kO2KynEg/CQO18qbxpnTHNJG4wRubs4WrWsogNOyw2SuaPaTSMgypARZtRljaOiGVMOcBuDs2kzpmxM9h00Oe6rOQ6vy7ILMkdrLTssjGzZ5OKtEMjJdNs003wo44bZJFkggfcqqrJrjyi8Vge7VVd91V6RzR+UrYUY/TiY0bXuVKNukWUznan8bcK4N2F+FFnZEkXaHAkWL3TRUSbPG6rld7qaNlbA0u7bpX0N2wlmkjcbUaSYW00cbm/hM0b6VE/no0FNIaWi3IYYyJW8cOPkeVDqeNj9R6TIzb1WjZEscHjSaKFdC6PU1t6SPaE0JU0cHl4rXJHm7mmOQtd+6aKIaPVcGsFknak/Vo3RdQmDhVusfZDxuIrn4X0GGWj56aplkrWhrC07uHuB7FVflde2x4UpZS/Tde1QsHUXA2eKS5HvRiCXf4Tb225pCFGOc0Y41NJsbEdigykRrGSSSQAkkkkAJSYAXgHyopwaIKADJGhjQB3VZ3O6k25QCU1b0dkhUK6ey3Gx3V2d2HgBS6e0VtuLO6WZu8gDlSb+R2Rj/ECYx0uIKKY7SeDSEcAwgg7+EQHDTx91rQsH9BTn21M13NfKrY+wLOw4Uh5sKdHQnZdG4EUj8SHXv5WYDpIPhHYWZp9ruCVOadaOjFJXsPLo4o3OP7ovlY7nF7nPqyTa1MwtOPzssyIEkpMaHzNNpImxulp35WliR+nFqd3KHxYA8lzxsOEXO8MjawGrSzduh8caVlZLi80OSriasja1Q0GrNj4UwXPNDhIysXRPTZG3PCNx2gNLkNC2yb7cItjdq7KcmVih9hpddKD2NL2kd1KQ76eflJxaSwnZKjZ9EtDgQWuo1uPKTMgRzs9QA7hWR06isbIe5+RJV7FNCPJnL5M+MP8AoR9ZdEx8zG/H4XtkY23M/qvPWuLXWOV3reqmLFkjko+0jdcMGiWZwBDQbItel4rko0zwM6V2irlJO4Fp0lMukgXSH9i0D9VSrpR+zH2VCAEkkkgBJJJIAccpkkkAF4v5Ux/MUklN9lfo1en/AOC37KvJ/OEklL/Y7l/hQLLyVZFuz9Ekk7Iw9i13+GPups4SSU2dES8cfoojZ4SSSsddhcxPoDc8KuLskkpx6LP2NXHA0jbuFHK/xXfp/RJJRfsdK9SEhNfopwnYpJLBkFwcuRvj7hJJRl2dEeiP7zvuo5H5W/8AckkgWfqTG0W3ws3BF5j733KSSpj+zh8zqJh9b2hmrbdc43lJJeph9Tw83YnEk7nsmSSVSQTN/hj7IYJJIAZJJJAH/9k="/>
          <p:cNvSpPr>
            <a:spLocks noChangeAspect="1" noChangeArrowheads="1"/>
          </p:cNvSpPr>
          <p:nvPr/>
        </p:nvSpPr>
        <p:spPr bwMode="auto">
          <a:xfrm>
            <a:off x="0"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3254" name="AutoShape 6" descr="data:image/jpeg;base64,/9j/4AAQSkZJRgABAQAAAQABAAD/2wBDAAkGBwgHBgkIBwgKCgkLDRYPDQwMDRsUFRAWIB0iIiAdHx8kKDQsJCYxJx8fLT0tMTU3Ojo6Iys/RD84QzQ5Ojf/2wBDAQoKCg0MDRoPDxo3JR8lNzc3Nzc3Nzc3Nzc3Nzc3Nzc3Nzc3Nzc3Nzc3Nzc3Nzc3Nzc3Nzc3Nzc3Nzc3Nzc3Nzf/wAARCADCAQMDASIAAhEBAxEB/8QAHAAAAQUBAQEAAAAAAAAAAAAABAABAgMFBgcI/8QAOxAAAQQBAwMDAgMFBgYDAAAAAQACAxEEEiExBUFREyJhBnEUMoEjQpGhsQcVM1LB0RYkYnLw8TRD4f/EABoBAAMBAQEBAAAAAAAAAAAAAAACAwEEBQb/xAAmEQACAgICAgICAgMAAAAAAAAAAQIRAyESMQQyIkETYSNRM0Jx/9oADAMBAAIRAxEAPwDyPH1DEZvQICFyadGTe7T/ABRcG+Ezbsg8ke00O/KUAYccqR/RM1O/tS0ddCa1tWXfp5UpNgR/DbkKF1YI/mp6riok3f6IMRUn+6YcpybWmCA3VrnhzWt7C1UEgsNQ7hSlCzU7gkDmkhbjsCT8LSwIWsZ6jyQG7k1fuPH/AJ8JZSpDKNstbG3Hi/PUp7UTpHi/K0czFiibHPi1p2cKCjitiysMx2HvY4nVW5vvv91Z095p+HILNXH5+y5JSbZ1RVFPWpInRwy2A57bAB3Q0mS7PLTTWhnzys7NJOS9ryaYS2vCN6XK1jg0saRd+6lTglEm5uxZU75JGRODbYKscqX4Z7gHVtf8V6b9M4fTJo2/icbDydQHsfGLA/UKr6s+nvp3U38KPwGS5pLQCdLv0Ox/QhT5q6QWzzCZp9V1iu5pRjdcwLtweQPCJ6ljvxpjHJpJ/wAzTYcPhDhrmgDa3D+AVb0H2FYuP+OBx5jW3sdfCxsmCTHnfDKKc00VqY5dEHPYLNild1+Js0EOawVY0P27+VsJVKvpmThasw2lpDiXaXbUK2USddbgUK2CRNGh/NNuOyuc4q3rhIAEkfwSAo77JCzZpaYICyd0ySfZABOODoNfoq5+d1ZE4BgB78hRn9x2AG18pF2VfqUWa+FMX6J45VamP8Ij5TkitJJJAGvj/wDxIz8UhcraOu9rRxmD+7GODhYG4WbmEUAlXZoOAok2pBNtRu77LTRgrGC7ABJPblVhWseQNjX2QxkUp6SdyrsaEyfa6A8lDdKxUrdF2FhmdwLixjO5e8NtF9bwmRuE+KyEY5DR+zk1b1vtdhWRY0bWMklfYDqkY3Y15UTG1jHPicXe423/AKflR57sv+PVGXAPcB5O63cMMh9ESFul4JcCQCC7YbfYfzWWYgycuA0tc0loXQ4kMGU2eJ9etGRpsctoCh+oWZZaNxxKJIjgZQkjFtvcXyPCbqzQccZEBqzQN1SJ9Qwj8PlOLmDYOqy37rH6nK6GUwNcRHdmjsT5UMacpIpLSAWSPeWskeS0GwOwtWwz+hO1z2h9drTYjAJG2RfKOycJgjD9YIvYeF0ykrpkYptHSY/1NBgxwT/g3GF7OKFhw8FLq3X8b6g6Y8VLFkRW5rXuDgdt1dg9Nhzvp/pkM37J3vdHKW2NRJ2P8FDqPRI+mdLy8ucRGV904bkn/RcvwTr7Hps5Vs2uAtkHvANEjYhVNJNuPCeMB0DmucdQILb8KVhwaA0bDYAfzKvoEQdbgCTR4DfCL1+tBLAXe0x2BX7wF/6IZxcCao/KmwgaP8zgbWGvoxwNRJ4A7rS6b0h+bkujBeYwDUjWbEdjvWyqw8QvJc5mvw3t+q14vxkbYxFO6MG9Gg0BW9Kk8laRGGO9s56aJ8UhY9rmuHYilW4EHcgrZ6i+TKj1ZPvkDaZJwa8HyFjkAbDdUhLkhJx4sipNbZ5pRUmc/CYVdlrGuGyjMAHbImH8vI/VCym3uOw+wSJ2y01USHdTq43EUKSt+kvqmv2NCgVOYAR+3hMQB0kkloGzE8jBjHI0/ZAZPHxaMiJOFHzsEDObb8gpUaUgpKKkOAtBDhWHYXt8bKDeVJ33WFF0VnlaPS3U0ECy14Kz2tL3Bo5KLgZLjSagWg8Vaye1RkNSs6Cds7nsk9XXLGNTgG0AEFk3HrLnEOl9w08H4Vf45/paGPc1rhRF3/6QcjnHbUHV3J4XPGL+zpckKUh0gDew3W7j43rsdLFMfVY82A42zxQ8Ln4I3CWyWuB5orpMTGknqWB2iUMa6mirFV/UFGXSMxk/VDhozI6eP/tH+oXO9YY1mSfTcHN2NhdG+SSKm5LLFmyCP6LmeoyB85DBslwe1m5fUpjfRbSNkfK9rWtsjyg2tvQO97otriw8BwB4KvIlFnQ9IndjY7YRC6YEAFxyNQZ32be26o+pepulhZih5NmyLtF9JdkdTGiPFhgYBTp/TDa/Tuud6vCYOqSMDi8A7E7KMYpzt9jt0qRXruJuobt7/CWouGlopv8AVF6mOazVESHN/UfKENnjYDhOHRYA0Aajtf5QpNjFmUA6CDXxSqBAqz96CvcS3FkcxuzW7fqsG+iWNqZCHt1UC3dvblFtmaDKJWFznt9jmmqJ7rO6dliMFsrA8EaXMdtqH37HwUW6eFhqD1HNNECQDU0j7bH+SWcdhFqiGS0CFliz2rhYcukSP5u9lpZmUGlxAaHHsFlggut+470rYotLZHM03oipsNFQKugaXvAAJ+yqyUVbC2EFgJaBtxugpRR7LQkZpjbTr1GgDsUFMG6/hTj2WydFPgK6U/sGb72q5WaHloc11fvNOxUn/wCEAPKoc5UkmSWga8DmtxYraD7bKAyy3WdIIHgomM/8qwAHjlAyu1O2SpbAiQABvadpUU4TATB+LVlt077DwmgDDI31dWixq01dd6vuoPILyW2G3sCbNJaKKVESd7CKjtzQShETj7tIWSWgg9lhNJmnlLVvaeMDW2t7O6QoHYsLRGZHi9xpbdE/P2RMQLPcHOBryU75PUlc7sdgfsk3Y7biuFzybZ34saStlvplx32JHNWsvqOO2FzNJPza2j7Y2E9+yq6tjFzPUbu6OiR8VulxzqVFc+JPG6Rh6C1nq13orR6X06fOJ9JjnGrArmkomteGWdi6yCt76fja3Na9hIaS6tJIoVzQXVJa0eQpbNPoGHlPg3iLWsv92jax/qHoOVJNJPBA+QMNyFu9BegMjvEEjSC2r5+atWY0uoyMoAFl2R9lzxg07KOaOS+mPpD+9mOdM50cQadLhyK7ram/sqxcjHL4eoyRZW59zQWHxtyP4ldV0v08eLIMbdLXyAANbtuRaMPVNGaIdtOsMvjfv/VCTTsVzs8H+oOg5307mHG6jFpcQTG9ptkg8grOGWQ0RmqIq64+F9DfUvRsb6g6NNh5DW6n36Mhq439ivnPJgkx55YJW1JG4tcDyCDR/mqxp9mqTC2uefdqJH3TmWXSPeb/AKJMiuGMjkmq7HZRryQksqhnSaRqfTq/6R/ssnIeJJnPAoE8IvPdTWj5QBXRjWrOfK90OB87o3GDGbNAeSL1URR8VwgQiI3Hazv8BNLoyGmFSftGgcAIOfY1siGn3dzaqyA1slu3/wCnykj2VybjYPe42Vkl+kOwtVnyNldLtE0KhzA6SSSYAp8unFYwO3PIQyZOFgDJwaNpwE5GwpBtDD7JJzp3q/sUywEMroTTT9lWVJmwKx9DR7LeQrMdhle1oHdUEmlo9NafTLiOVOTpHRijzlQYIwI21d7q0N9t1sq23pIPCuiF6mn9FyNnqRVKh+Ym/BpaLmh7mA7tLdJ/os1rq9g7FaLRqjjfqA9tHfc0pSdF8e9MxCx2LkGIj3MdX38Le6Q4iWQNFCOOrHm0J1TGL3RZTaOnZ5rt2Kv6W5osuqnus/K7sU1ONnh+Ti/FkaO7xTeD3sw2LHbUFKKRrADZIBA47Vx8qnBez0mNbZ1Y/j5VTb9R0TjQcDXwQRX+qDnNmSRkePMTwHxuoDf8w/3WH1LqRxupOlc/SBM8bbkb7LcmaZsNrg6tcYbv/mFH/ReadTyzmZ75WXofK53PysRp7F03N9bDx3nYPj1bDuvNv7TvpDLizX9b6fA+bGySHTMjZZifW5odj58rS6J9Ssa38O5zQ3SGsBG48L0Pp+WJI9vytA2+a3CS+O0Mj53YLxWf9x7fZQDdTw0ck0L2Xo/9o/0lmNy5OqdNxNWM5uudsQALDW7tPil55wbFg19+yVMunaMzqAotB53QbSAQedkVnn3tFIMrrh6nNP2Yh3VpLxJ77Dv4KsXQ+E/J5TMxaC2tvufKpnIc66oK2CZtaHncflcO6qnHurhIuysmnEpROQP+XYQUNW4RWRTcZrQB7jynIAaSSS0BJxymThAF8LA9rje4GwB3UG6b94JFdlAFTc8ubTiTQofCwe9DGMiMP2okgb77KJSKR5QKK+FY3YKsK6BnqPDa3Kx9DQTboeNj5HUwWfha+Mz0Y2g8rQwunwxNrS4na0WcXHdwx2/G64smdPR7Pj+HKK5PszmEPNbC+L7Kx0JYWyN4KvOJE0g/tB80pRSQ16biSPLtqUXL+jqWOuwV0ZDtQ7gmkfiHVjaQN2nwhntq2DceVdiyiIub2cOfBSy2horjIMABYWOFiqLSKtDwNMLmwHgfkNfm32RLKJtoAHlSexz461FrhenfhGHJwkJ5nj/mhrtHUs/ZPw2NcCDFodyd+yDyMxrZw9p9zX05pHHkoPD6k/IwR65/5jFkGolu+k8FVfUkJgmGTEwmOYWDd0e4XoLZ8/KLTpnR9R+oIekdFZLPEZjLKWxt1CgSNVry6PqAbkyiWLaQlzSOwJsrY6jnHN6UMF41Ojk1MJ5qv/axZek5seDFlSNaxsupsYJ3Irf9EUl2Ebb0H44czJAAFNAcSDt8LtukddyG9LlZG4iQStaXN5A3P+i856bnufoxngB1in/6FbcGTNjiR+PI5hd7XV3HKi3xey3C1o9cx+rYceL6mTK6OF22qTh19gOSuZ65/Z30/NxxkdBccTIAv0piSyS/n90rhH9TnGQyeZ5lkbu0Sbi+xP2XpP0fnS9QiM7DM9jaZI31NOpwHffZa4/aJq4vZ4j1rGlxM5+PksdDNGS17HDdpWaTZ4pe2f2t/Spz8H+/sSBzMvHYBkNFH1Yx3sclv9F4pQ1bn77LoxSuJOXYh7SP9lIGidge26iBfAJ2Tk2E4qGTvsHSTdeE1Jwz9NrQbsZo1PAVmU/U4NH5WCgoMJDtgLUSDqN8oMZFJJJaYJOEydADhPXwngf6cjXkXRul0bP7k6qyy13Tp6AHpjVGT9juEspUPFWc1XdI12W9/wAOzQZ8DMp2rDe9oM8JBGkn+SD6z0t+B1SbFY1xYHn0yd9TeyxTi2a4MzgLdsuh6N06i2SX853A+FV0vosweJZ2bDcN2XRQxmMUId+NyuXyM2uMT0vC8R3zkTZGGmtNX38q1rY/5eOEO7K0HS9hapR5EbgANtu64Gmz2lKK0XENaLvf47oSeGOZooe5ERuBbQfdKLo6JcLtam0EqkjNfC+F2+w33JTNc1w2u/6LQfu0hwFeShnYwaS6PceFRST7IONdD48+gEOs/IWhHK2QGq37LKa1vDtj8q5kb2AOZ3Syih4yaDn20l8QaJC2iHcOHg/C1MjqOFm9Ee2UaZIxpdC7ljgNisWKcUWyAA+VX1FvqsuIj1QKB8jwVXDkcXxfRx+Z40ckecezKyZNjKyvbuQPK3M3Enb0zp0zpNbBYLedDiAf/wA/Rc9hCKbKZBNJ6THPp5P7oXd9YhZhdIjgbNHIwOZpo+4t4tdWV/E8nBayJHnGaw4+W7TsbsELQ6TnOyJRDORbxs4jn4Vn1FiObomaLAFEjwsaA08blZGpwsvki8eRo6bIxdqA/MaF+Fb03Lkx8tkZlcyAv1OFmv1rlBQZtPZHObaBQcRdbd0YYQHg8tPBBsEUkjJxdMWcFJWj2fpOThdU6JGfw80mPNGRpo8cGwF4j/aL9HH6Yz9eM4vwcgkw69nx99J/3XcfQXUfw2JJAyeQ6natDn7MJ8BU/wBppys/pTgT+JYz3taath/zCkQnxnRzvG2rPGxexF+LTVypuJLgHAChSY7Daz8rsJDscGg3vafY0S0ix/FV8negrC642ht7DfdaBBx3qvjhQU3g7HnZRJHAH6oQrIpJJLQEnHKTavcWEkALuui+mel4GVHLkdRme2OGvZH+Y3/6XPCgQtjo/UIsVwbNvDMNEre9eVPJbjopjq9l+TmNidJBgveMd79g82aHFro+huE+GGZzG5Ab7mvdu5nwuLnfEch4gcTGHHST3C0el9U/DvIcPb5UZwfHRZS2db9UQYcPTmzYrBBIA1wdGdOoFchifUM7XacmpG+SrfqTrX45kccIIja0AnzV/wC659ocT8po4ouNSQLyMkJXFncfi8bMh3cDf5b7IBz3xEtJsdisDAynRu0E7H+S3ICJQNRAA7+VCWLg/wBHp4/J/Mv2EMla6tN2e/lEl8l7bfFqLY4mDmq8qRmhZ+UNKg1/R2R12y2N0hdRAquVP0y4CrBPdRgl9WgNtuKV2kjck+FNlUkyg4o/ecLtPFDIDWsFt2NkQwbBvwlpA28eFnJjcEUOieQRbXebCGmhexpc4Ve3wtEt9tgnYeFF0bS0h4FVdkoUtiyhaOelxhNktkALf8+k1a0o4Z30GBz2gdzZCpnhLXnSLbanjTPicDqP2V5TbicUcMIzto1dLJYNLwCAKII5+Fi5/Rgw+risJA3La4+y2WPZK2y6yP0pWGmDU2z8eAoxnKDOnJhhkjs5PIDmvA8ABSxsiWF2oOND93sey3sjDizYy6miTf3NNfxWBLBJFM+J1awQP1K6sc1M8rPglif6JY/XX4M0gjJ943I2IIK67E+pxmembH5BdjhedZmJPFITJGRZ2I4Kv6R1F/TciOWr0m6Pf4V5YoyVo4lJp0zsnfT/AEPqDnzyF+O5x1fs3UN/hZOd9JwPNdH6lHKe8M5DHX8Hgor6hy25mJH1fpbWsxXkRzQt2dE89j5B3op/pd0GTHnQdRxQ7HMTn+sdnwuA2IKROcd2Nxi+zlepdJz+mv0Z2LJCTuHOHtd9jwUGLNDwtaH6g6jiEMjyfUYP3JBqaf0KCzMg5mTJkGKKPUbLIm6Wj7DsulN/ZFpfRUY9X5Qd0Mii4GGzse32Q52bdJkIyCSdJaYMnTJ0AIKTBqKgrsdtkrH0albLAGhtN58pwa2cf4J9FKQaK834SWWqiMjrGxsjhQ5Bde5TSbf7InDxvVNu2b/VF0rNjFydIbp+G6V4eR7Ae634caw23duwU8XG0iq3HZHQta1oodlxZcrbPY8fxlBFQwAeXk0L3SdgA7McAfhHAtc3kccJOafAvsQVzc2dnBAceNNG6wbFcgojU8A2zbyFKnBLffegi7NSroZrn6bAuhym1PFhooqwe1RfI1jqLhfdYhyA9UgjVV8lSprfzEkqsvfwLII58KbWhlFx9x89kMNEhHqFEUL2vlUy4tyHQQD2Cue9rAC7d1cKAkLW6ybc7YfCFZjUWUnFmabYRv4KtxpZI3hszaaTyQrI5mu2IJNbEq6gSBWyHL+zFjXaY0rZI2vdC0EkflC5KeeeTOBkDg5rrql1pAFWCKVeRhw5IaXAWOHDkJ8WRQ7OfyfHeVaZmMEYIDqLX3yPykphh4z5m/iI2ytbtobs532UcqCXHl0vpzHcO8q/Aix3v/a67FFpDuFblStM8ueOnTQO/Gyf7rmx+nRtLJXNfJHfuGmzsP1WLL1LLMcuM9zomO9rmDb+K7zMix2tjdjOrkE+D91zv1Q1jcdv4nGLcu7E3GoeD5T4cvJ00SyRpWjliwl7e1qAvUav5Ui439uN0iC17S6vcL2PldxyEz/gqhwLQFaTY/oqpT7vsEIxkUkyS0wSSSSAEpRu0vBUUkAFSSM1HS4kdk4cHAFp/QlCq1raA2StIopNhMMJkfZPtHK08YtY4A8DYILFcPTIFAolu2ku/ioTtndgSirN7DfG4bEEor0xSwMeYsIIWriZoc0h17rjnBrZ6uLImthDnNDwCR5KXqGgWm1W4aj7d77qJJDrG3b7KdFnItdP7QSw2qn5DjsBXi07C2zZ2o1t37J9Gof+bLaSFtsrDpHHUSAPCRu7PJ7qVEN7bJ4Ga5K7IDdljGkMsC+//n8E0r2wRmR/KskkETSboVyFjTSuyZh/lB2C2MbZk5qKCWyvme1zjudh8BXSOIeG+BQVWMBqLtg0BWtbrefn5Wy7MjbRfjtLfce+yLBp18HlUNGkj4Th7nHYbeVJ7Lx+KCJGhu92CL27FJrgLpoo8HwneTJA0g04bfZRYTpO4BHnykBimYyZuiUW1wWM7TiTuhmaCNWzvhbL3PNNBFjkUuW+oo8nHp8hJ1d10YI8nxPM8zJFL9o0ZOoBzjoh/wC7S7crL631cZWK3GvUWmwT2WXDnSRtN0T2KHLjJqc78xNr0MXjbs8nJmtaHoVwbAuwlKQ+b2jsAAPskyUtaW0PykfdVNNyb9yrNURsmxt88hQl2eR4RDC70qIBHlClBgySSSAEn2r5TJIASSSSALYm3IByiXjZUwNLRfcqTrPcpWUitEoSRKAOCUdK/TR8bBB4rdUl3wi8wEMbuNwpvs6ceotl7H7Dwr45Ko8UgMZ50bk0i4nW0i+VKUTqxztBjMx7HXyEUzMY8kO2KynEg/CQO18qbxpnTHNJG4wRubs4WrWsogNOyw2SuaPaTSMgypARZtRljaOiGVMOcBuDs2kzpmxM9h00Oe6rOQ6vy7ILMkdrLTssjGzZ5OKtEMjJdNs003wo44bZJFkggfcqqrJrjyi8Vge7VVd91V6RzR+UrYUY/TiY0bXuVKNukWUznan8bcK4N2F+FFnZEkXaHAkWL3TRUSbPG6rld7qaNlbA0u7bpX0N2wlmkjcbUaSYW00cbm/hM0b6VE/no0FNIaWi3IYYyJW8cOPkeVDqeNj9R6TIzb1WjZEscHjSaKFdC6PU1t6SPaE0JU0cHl4rXJHm7mmOQtd+6aKIaPVcGsFknak/Vo3RdQmDhVusfZDxuIrn4X0GGWj56aplkrWhrC07uHuB7FVflde2x4UpZS/Tde1QsHUXA2eKS5HvRiCXf4Tb225pCFGOc0Y41NJsbEdigykRrGSSSQAkkkkAJSYAXgHyopwaIKADJGhjQB3VZ3O6k25QCU1b0dkhUK6ey3Gx3V2d2HgBS6e0VtuLO6WZu8gDlSb+R2Rj/ECYx0uIKKY7SeDSEcAwgg7+EQHDTx91rQsH9BTn21M13NfKrY+wLOw4Uh5sKdHQnZdG4EUj8SHXv5WYDpIPhHYWZp9ruCVOadaOjFJXsPLo4o3OP7ovlY7nF7nPqyTa1MwtOPzssyIEkpMaHzNNpImxulp35WliR+nFqd3KHxYA8lzxsOEXO8MjawGrSzduh8caVlZLi80OSriasja1Q0GrNj4UwXPNDhIysXRPTZG3PCNx2gNLkNC2yb7cItjdq7KcmVih9hpddKD2NL2kd1KQ76eflJxaSwnZKjZ9EtDgQWuo1uPKTMgRzs9QA7hWR06isbIe5+RJV7FNCPJnL5M+MP8AoR9ZdEx8zG/H4XtkY23M/qvPWuLXWOV3reqmLFkjko+0jdcMGiWZwBDQbItel4rko0zwM6V2irlJO4Fp0lMukgXSH9i0D9VSrpR+zH2VCAEkkkgBJJJIAccpkkkAF4v5Ux/MUklN9lfo1en/AOC37KvJ/OEklL/Y7l/hQLLyVZFuz9Ekk7Iw9i13+GPups4SSU2dES8cfoojZ4SSSsddhcxPoDc8KuLskkpx6LP2NXHA0jbuFHK/xXfp/RJJRfsdK9SEhNfopwnYpJLBkFwcuRvj7hJJRl2dEeiP7zvuo5H5W/8AckkgWfqTG0W3ws3BF5j733KSSpj+zh8zqJh9b2hmrbdc43lJJeph9Tw83YnEk7nsmSSVSQTN/hj7IYJJIAZJJJAH/9k="/>
          <p:cNvSpPr>
            <a:spLocks noChangeAspect="1" noChangeArrowheads="1"/>
          </p:cNvSpPr>
          <p:nvPr/>
        </p:nvSpPr>
        <p:spPr bwMode="auto">
          <a:xfrm>
            <a:off x="0"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3256" name="AutoShape 8" descr="data:image/jpeg;base64,/9j/4AAQSkZJRgABAQAAAQABAAD/2wBDAAkGBwgHBgkIBwgKCgkLDRYPDQwMDRsUFRAWIB0iIiAdHx8kKDQsJCYxJx8fLT0tMTU3Ojo6Iys/RD84QzQ5Ojf/2wBDAQoKCg0MDRoPDxo3JR8lNzc3Nzc3Nzc3Nzc3Nzc3Nzc3Nzc3Nzc3Nzc3Nzc3Nzc3Nzc3Nzc3Nzc3Nzc3Nzc3Nzf/wAARCADCAQMDASIAAhEBAxEB/8QAHAAAAQUBAQEAAAAAAAAAAAAABAABAgMFBgcI/8QAOxAAAQQBAwMDAgMFBgYDAAAAAQACAxEEEiExBUFREyJhBnEUMoEjQpGhsQcVM1LB0RYkYnLw8TRD4f/EABoBAAMBAQEBAAAAAAAAAAAAAAACAwEEBQb/xAAmEQACAgICAgICAgMAAAAAAAAAAQIRAyESMQQyIkETYSNRM0Jx/9oADAMBAAIRAxEAPwDyPH1DEZvQICFyadGTe7T/ABRcG+Ezbsg8ke00O/KUAYccqR/RM1O/tS0ddCa1tWXfp5UpNgR/DbkKF1YI/mp6riok3f6IMRUn+6YcpybWmCA3VrnhzWt7C1UEgsNQ7hSlCzU7gkDmkhbjsCT8LSwIWsZ6jyQG7k1fuPH/AJ8JZSpDKNstbG3Hi/PUp7UTpHi/K0czFiibHPi1p2cKCjitiysMx2HvY4nVW5vvv91Z095p+HILNXH5+y5JSbZ1RVFPWpInRwy2A57bAB3Q0mS7PLTTWhnzys7NJOS9ryaYS2vCN6XK1jg0saRd+6lTglEm5uxZU75JGRODbYKscqX4Z7gHVtf8V6b9M4fTJo2/icbDydQHsfGLA/UKr6s+nvp3U38KPwGS5pLQCdLv0Ox/QhT5q6QWzzCZp9V1iu5pRjdcwLtweQPCJ6ljvxpjHJpJ/wAzTYcPhDhrmgDa3D+AVb0H2FYuP+OBx5jW3sdfCxsmCTHnfDKKc00VqY5dEHPYLNild1+Js0EOawVY0P27+VsJVKvpmThasw2lpDiXaXbUK2USddbgUK2CRNGh/NNuOyuc4q3rhIAEkfwSAo77JCzZpaYICyd0ySfZABOODoNfoq5+d1ZE4BgB78hRn9x2AG18pF2VfqUWa+FMX6J45VamP8Ij5TkitJJJAGvj/wDxIz8UhcraOu9rRxmD+7GODhYG4WbmEUAlXZoOAok2pBNtRu77LTRgrGC7ABJPblVhWseQNjX2QxkUp6SdyrsaEyfa6A8lDdKxUrdF2FhmdwLixjO5e8NtF9bwmRuE+KyEY5DR+zk1b1vtdhWRY0bWMklfYDqkY3Y15UTG1jHPicXe423/AKflR57sv+PVGXAPcB5O63cMMh9ESFul4JcCQCC7YbfYfzWWYgycuA0tc0loXQ4kMGU2eJ9etGRpsctoCh+oWZZaNxxKJIjgZQkjFtvcXyPCbqzQccZEBqzQN1SJ9Qwj8PlOLmDYOqy37rH6nK6GUwNcRHdmjsT5UMacpIpLSAWSPeWskeS0GwOwtWwz+hO1z2h9drTYjAJG2RfKOycJgjD9YIvYeF0ykrpkYptHSY/1NBgxwT/g3GF7OKFhw8FLq3X8b6g6Y8VLFkRW5rXuDgdt1dg9Nhzvp/pkM37J3vdHKW2NRJ2P8FDqPRI+mdLy8ucRGV904bkn/RcvwTr7Hps5Vs2uAtkHvANEjYhVNJNuPCeMB0DmucdQILb8KVhwaA0bDYAfzKvoEQdbgCTR4DfCL1+tBLAXe0x2BX7wF/6IZxcCao/KmwgaP8zgbWGvoxwNRJ4A7rS6b0h+bkujBeYwDUjWbEdjvWyqw8QvJc5mvw3t+q14vxkbYxFO6MG9Gg0BW9Kk8laRGGO9s56aJ8UhY9rmuHYilW4EHcgrZ6i+TKj1ZPvkDaZJwa8HyFjkAbDdUhLkhJx4sipNbZ5pRUmc/CYVdlrGuGyjMAHbImH8vI/VCym3uOw+wSJ2y01USHdTq43EUKSt+kvqmv2NCgVOYAR+3hMQB0kkloGzE8jBjHI0/ZAZPHxaMiJOFHzsEDObb8gpUaUgpKKkOAtBDhWHYXt8bKDeVJ33WFF0VnlaPS3U0ECy14Kz2tL3Bo5KLgZLjSagWg8Vaye1RkNSs6Cds7nsk9XXLGNTgG0AEFk3HrLnEOl9w08H4Vf45/paGPc1rhRF3/6QcjnHbUHV3J4XPGL+zpckKUh0gDew3W7j43rsdLFMfVY82A42zxQ8Ln4I3CWyWuB5orpMTGknqWB2iUMa6mirFV/UFGXSMxk/VDhozI6eP/tH+oXO9YY1mSfTcHN2NhdG+SSKm5LLFmyCP6LmeoyB85DBslwe1m5fUpjfRbSNkfK9rWtsjyg2tvQO97otriw8BwB4KvIlFnQ9IndjY7YRC6YEAFxyNQZ32be26o+pepulhZih5NmyLtF9JdkdTGiPFhgYBTp/TDa/Tuud6vCYOqSMDi8A7E7KMYpzt9jt0qRXruJuobt7/CWouGlopv8AVF6mOazVESHN/UfKENnjYDhOHRYA0Aajtf5QpNjFmUA6CDXxSqBAqz96CvcS3FkcxuzW7fqsG+iWNqZCHt1UC3dvblFtmaDKJWFznt9jmmqJ7rO6dliMFsrA8EaXMdtqH37HwUW6eFhqD1HNNECQDU0j7bH+SWcdhFqiGS0CFliz2rhYcukSP5u9lpZmUGlxAaHHsFlggut+470rYotLZHM03oipsNFQKugaXvAAJ+yqyUVbC2EFgJaBtxugpRR7LQkZpjbTr1GgDsUFMG6/hTj2WydFPgK6U/sGb72q5WaHloc11fvNOxUn/wCEAPKoc5UkmSWga8DmtxYraD7bKAyy3WdIIHgomM/8qwAHjlAyu1O2SpbAiQABvadpUU4TATB+LVlt077DwmgDDI31dWixq01dd6vuoPILyW2G3sCbNJaKKVESd7CKjtzQShETj7tIWSWgg9lhNJmnlLVvaeMDW2t7O6QoHYsLRGZHi9xpbdE/P2RMQLPcHOBryU75PUlc7sdgfsk3Y7biuFzybZ34saStlvplx32JHNWsvqOO2FzNJPza2j7Y2E9+yq6tjFzPUbu6OiR8VulxzqVFc+JPG6Rh6C1nq13orR6X06fOJ9JjnGrArmkomteGWdi6yCt76fja3Na9hIaS6tJIoVzQXVJa0eQpbNPoGHlPg3iLWsv92jax/qHoOVJNJPBA+QMNyFu9BegMjvEEjSC2r5+atWY0uoyMoAFl2R9lzxg07KOaOS+mPpD+9mOdM50cQadLhyK7ram/sqxcjHL4eoyRZW59zQWHxtyP4ldV0v08eLIMbdLXyAANbtuRaMPVNGaIdtOsMvjfv/VCTTsVzs8H+oOg5307mHG6jFpcQTG9ptkg8grOGWQ0RmqIq64+F9DfUvRsb6g6NNh5DW6n36Mhq439ivnPJgkx55YJW1JG4tcDyCDR/mqxp9mqTC2uefdqJH3TmWXSPeb/AKJMiuGMjkmq7HZRryQksqhnSaRqfTq/6R/ssnIeJJnPAoE8IvPdTWj5QBXRjWrOfK90OB87o3GDGbNAeSL1URR8VwgQiI3Hazv8BNLoyGmFSftGgcAIOfY1siGn3dzaqyA1slu3/wCnykj2VybjYPe42Vkl+kOwtVnyNldLtE0KhzA6SSSYAp8unFYwO3PIQyZOFgDJwaNpwE5GwpBtDD7JJzp3q/sUywEMroTTT9lWVJmwKx9DR7LeQrMdhle1oHdUEmlo9NafTLiOVOTpHRijzlQYIwI21d7q0N9t1sq23pIPCuiF6mn9FyNnqRVKh+Ym/BpaLmh7mA7tLdJ/os1rq9g7FaLRqjjfqA9tHfc0pSdF8e9MxCx2LkGIj3MdX38Le6Q4iWQNFCOOrHm0J1TGL3RZTaOnZ5rt2Kv6W5osuqnus/K7sU1ONnh+Ti/FkaO7xTeD3sw2LHbUFKKRrADZIBA47Vx8qnBez0mNbZ1Y/j5VTb9R0TjQcDXwQRX+qDnNmSRkePMTwHxuoDf8w/3WH1LqRxupOlc/SBM8bbkb7LcmaZsNrg6tcYbv/mFH/ReadTyzmZ75WXofK53PysRp7F03N9bDx3nYPj1bDuvNv7TvpDLizX9b6fA+bGySHTMjZZifW5odj58rS6J9Ssa38O5zQ3SGsBG48L0Pp+WJI9vytA2+a3CS+O0Mj53YLxWf9x7fZQDdTw0ck0L2Xo/9o/0lmNy5OqdNxNWM5uudsQALDW7tPil55wbFg19+yVMunaMzqAotB53QbSAQedkVnn3tFIMrrh6nNP2Yh3VpLxJ77Dv4KsXQ+E/J5TMxaC2tvufKpnIc66oK2CZtaHncflcO6qnHurhIuysmnEpROQP+XYQUNW4RWRTcZrQB7jynIAaSSS0BJxymThAF8LA9rje4GwB3UG6b94JFdlAFTc8ubTiTQofCwe9DGMiMP2okgb77KJSKR5QKK+FY3YKsK6BnqPDa3Kx9DQTboeNj5HUwWfha+Mz0Y2g8rQwunwxNrS4na0WcXHdwx2/G64smdPR7Pj+HKK5PszmEPNbC+L7Kx0JYWyN4KvOJE0g/tB80pRSQ16biSPLtqUXL+jqWOuwV0ZDtQ7gmkfiHVjaQN2nwhntq2DceVdiyiIub2cOfBSy2horjIMABYWOFiqLSKtDwNMLmwHgfkNfm32RLKJtoAHlSexz461FrhenfhGHJwkJ5nj/mhrtHUs/ZPw2NcCDFodyd+yDyMxrZw9p9zX05pHHkoPD6k/IwR65/5jFkGolu+k8FVfUkJgmGTEwmOYWDd0e4XoLZ8/KLTpnR9R+oIekdFZLPEZjLKWxt1CgSNVry6PqAbkyiWLaQlzSOwJsrY6jnHN6UMF41Ojk1MJ5qv/axZek5seDFlSNaxsupsYJ3Irf9EUl2Ebb0H44czJAAFNAcSDt8LtukddyG9LlZG4iQStaXN5A3P+i856bnufoxngB1in/6FbcGTNjiR+PI5hd7XV3HKi3xey3C1o9cx+rYceL6mTK6OF22qTh19gOSuZ65/Z30/NxxkdBccTIAv0piSyS/n90rhH9TnGQyeZ5lkbu0Sbi+xP2XpP0fnS9QiM7DM9jaZI31NOpwHffZa4/aJq4vZ4j1rGlxM5+PksdDNGS17HDdpWaTZ4pe2f2t/Spz8H+/sSBzMvHYBkNFH1Yx3sclv9F4pQ1bn77LoxSuJOXYh7SP9lIGidge26iBfAJ2Tk2E4qGTvsHSTdeE1Jwz9NrQbsZo1PAVmU/U4NH5WCgoMJDtgLUSDqN8oMZFJJJaYJOEydADhPXwngf6cjXkXRul0bP7k6qyy13Tp6AHpjVGT9juEspUPFWc1XdI12W9/wAOzQZ8DMp2rDe9oM8JBGkn+SD6z0t+B1SbFY1xYHn0yd9TeyxTi2a4MzgLdsuh6N06i2SX853A+FV0vosweJZ2bDcN2XRQxmMUId+NyuXyM2uMT0vC8R3zkTZGGmtNX38q1rY/5eOEO7K0HS9hapR5EbgANtu64Gmz2lKK0XENaLvf47oSeGOZooe5ERuBbQfdKLo6JcLtam0EqkjNfC+F2+w33JTNc1w2u/6LQfu0hwFeShnYwaS6PceFRST7IONdD48+gEOs/IWhHK2QGq37LKa1vDtj8q5kb2AOZ3Syih4yaDn20l8QaJC2iHcOHg/C1MjqOFm9Ee2UaZIxpdC7ljgNisWKcUWyAA+VX1FvqsuIj1QKB8jwVXDkcXxfRx+Z40ckecezKyZNjKyvbuQPK3M3Enb0zp0zpNbBYLedDiAf/wA/Rc9hCKbKZBNJ6THPp5P7oXd9YhZhdIjgbNHIwOZpo+4t4tdWV/E8nBayJHnGaw4+W7TsbsELQ6TnOyJRDORbxs4jn4Vn1FiObomaLAFEjwsaA08blZGpwsvki8eRo6bIxdqA/MaF+Fb03Lkx8tkZlcyAv1OFmv1rlBQZtPZHObaBQcRdbd0YYQHg8tPBBsEUkjJxdMWcFJWj2fpOThdU6JGfw80mPNGRpo8cGwF4j/aL9HH6Yz9eM4vwcgkw69nx99J/3XcfQXUfw2JJAyeQ6natDn7MJ8BU/wBppys/pTgT+JYz3taath/zCkQnxnRzvG2rPGxexF+LTVypuJLgHAChSY7Daz8rsJDscGg3vafY0S0ix/FV8negrC642ht7DfdaBBx3qvjhQU3g7HnZRJHAH6oQrIpJJLQEnHKTavcWEkALuui+mel4GVHLkdRme2OGvZH+Y3/6XPCgQtjo/UIsVwbNvDMNEre9eVPJbjopjq9l+TmNidJBgveMd79g82aHFro+huE+GGZzG5Ab7mvdu5nwuLnfEch4gcTGHHST3C0el9U/DvIcPb5UZwfHRZS2db9UQYcPTmzYrBBIA1wdGdOoFchifUM7XacmpG+SrfqTrX45kccIIja0AnzV/wC659ocT8po4ouNSQLyMkJXFncfi8bMh3cDf5b7IBz3xEtJsdisDAynRu0E7H+S3ICJQNRAA7+VCWLg/wBHp4/J/Mv2EMla6tN2e/lEl8l7bfFqLY4mDmq8qRmhZ+UNKg1/R2R12y2N0hdRAquVP0y4CrBPdRgl9WgNtuKV2kjck+FNlUkyg4o/ecLtPFDIDWsFt2NkQwbBvwlpA28eFnJjcEUOieQRbXebCGmhexpc4Ve3wtEt9tgnYeFF0bS0h4FVdkoUtiyhaOelxhNktkALf8+k1a0o4Z30GBz2gdzZCpnhLXnSLbanjTPicDqP2V5TbicUcMIzto1dLJYNLwCAKII5+Fi5/Rgw+risJA3La4+y2WPZK2y6yP0pWGmDU2z8eAoxnKDOnJhhkjs5PIDmvA8ABSxsiWF2oOND93sey3sjDizYy6miTf3NNfxWBLBJFM+J1awQP1K6sc1M8rPglif6JY/XX4M0gjJ943I2IIK67E+pxmembH5BdjhedZmJPFITJGRZ2I4Kv6R1F/TciOWr0m6Pf4V5YoyVo4lJp0zsnfT/AEPqDnzyF+O5x1fs3UN/hZOd9JwPNdH6lHKe8M5DHX8Hgor6hy25mJH1fpbWsxXkRzQt2dE89j5B3op/pd0GTHnQdRxQ7HMTn+sdnwuA2IKROcd2Nxi+zlepdJz+mv0Z2LJCTuHOHtd9jwUGLNDwtaH6g6jiEMjyfUYP3JBqaf0KCzMg5mTJkGKKPUbLIm6Wj7DsulN/ZFpfRUY9X5Qd0Mii4GGzse32Q52bdJkIyCSdJaYMnTJ0AIKTBqKgrsdtkrH0albLAGhtN58pwa2cf4J9FKQaK834SWWqiMjrGxsjhQ5Bde5TSbf7InDxvVNu2b/VF0rNjFydIbp+G6V4eR7Ae634caw23duwU8XG0iq3HZHQta1oodlxZcrbPY8fxlBFQwAeXk0L3SdgA7McAfhHAtc3kccJOafAvsQVzc2dnBAceNNG6wbFcgojU8A2zbyFKnBLffegi7NSroZrn6bAuhym1PFhooqwe1RfI1jqLhfdYhyA9UgjVV8lSprfzEkqsvfwLII58KbWhlFx9x89kMNEhHqFEUL2vlUy4tyHQQD2Cue9rAC7d1cKAkLW6ybc7YfCFZjUWUnFmabYRv4KtxpZI3hszaaTyQrI5mu2IJNbEq6gSBWyHL+zFjXaY0rZI2vdC0EkflC5KeeeTOBkDg5rrql1pAFWCKVeRhw5IaXAWOHDkJ8WRQ7OfyfHeVaZmMEYIDqLX3yPykphh4z5m/iI2ytbtobs532UcqCXHl0vpzHcO8q/Aix3v/a67FFpDuFblStM8ueOnTQO/Gyf7rmx+nRtLJXNfJHfuGmzsP1WLL1LLMcuM9zomO9rmDb+K7zMix2tjdjOrkE+D91zv1Q1jcdv4nGLcu7E3GoeD5T4cvJ00SyRpWjliwl7e1qAvUav5Ui439uN0iC17S6vcL2PldxyEz/gqhwLQFaTY/oqpT7vsEIxkUkyS0wSSSSAEpRu0vBUUkAFSSM1HS4kdk4cHAFp/QlCq1raA2StIopNhMMJkfZPtHK08YtY4A8DYILFcPTIFAolu2ku/ioTtndgSirN7DfG4bEEor0xSwMeYsIIWriZoc0h17rjnBrZ6uLImthDnNDwCR5KXqGgWm1W4aj7d77qJJDrG3b7KdFnItdP7QSw2qn5DjsBXi07C2zZ2o1t37J9Gof+bLaSFtsrDpHHUSAPCRu7PJ7qVEN7bJ4Ga5K7IDdljGkMsC+//n8E0r2wRmR/KskkETSboVyFjTSuyZh/lB2C2MbZk5qKCWyvme1zjudh8BXSOIeG+BQVWMBqLtg0BWtbrefn5Wy7MjbRfjtLfce+yLBp18HlUNGkj4Th7nHYbeVJ7Lx+KCJGhu92CL27FJrgLpoo8HwneTJA0g04bfZRYTpO4BHnykBimYyZuiUW1wWM7TiTuhmaCNWzvhbL3PNNBFjkUuW+oo8nHp8hJ1d10YI8nxPM8zJFL9o0ZOoBzjoh/wC7S7crL631cZWK3GvUWmwT2WXDnSRtN0T2KHLjJqc78xNr0MXjbs8nJmtaHoVwbAuwlKQ+b2jsAAPskyUtaW0PykfdVNNyb9yrNURsmxt88hQl2eR4RDC70qIBHlClBgySSSAEn2r5TJIASSSSALYm3IByiXjZUwNLRfcqTrPcpWUitEoSRKAOCUdK/TR8bBB4rdUl3wi8wEMbuNwpvs6ceotl7H7Dwr45Ko8UgMZ50bk0i4nW0i+VKUTqxztBjMx7HXyEUzMY8kO2KynEg/CQO18qbxpnTHNJG4wRubs4WrWsogNOyw2SuaPaTSMgypARZtRljaOiGVMOcBuDs2kzpmxM9h00Oe6rOQ6vy7ILMkdrLTssjGzZ5OKtEMjJdNs003wo44bZJFkggfcqqrJrjyi8Vge7VVd91V6RzR+UrYUY/TiY0bXuVKNukWUznan8bcK4N2F+FFnZEkXaHAkWL3TRUSbPG6rld7qaNlbA0u7bpX0N2wlmkjcbUaSYW00cbm/hM0b6VE/no0FNIaWi3IYYyJW8cOPkeVDqeNj9R6TIzb1WjZEscHjSaKFdC6PU1t6SPaE0JU0cHl4rXJHm7mmOQtd+6aKIaPVcGsFknak/Vo3RdQmDhVusfZDxuIrn4X0GGWj56aplkrWhrC07uHuB7FVflde2x4UpZS/Tde1QsHUXA2eKS5HvRiCXf4Tb225pCFGOc0Y41NJsbEdigykRrGSSSQAkkkkAJSYAXgHyopwaIKADJGhjQB3VZ3O6k25QCU1b0dkhUK6ey3Gx3V2d2HgBS6e0VtuLO6WZu8gDlSb+R2Rj/ECYx0uIKKY7SeDSEcAwgg7+EQHDTx91rQsH9BTn21M13NfKrY+wLOw4Uh5sKdHQnZdG4EUj8SHXv5WYDpIPhHYWZp9ruCVOadaOjFJXsPLo4o3OP7ovlY7nF7nPqyTa1MwtOPzssyIEkpMaHzNNpImxulp35WliR+nFqd3KHxYA8lzxsOEXO8MjawGrSzduh8caVlZLi80OSriasja1Q0GrNj4UwXPNDhIysXRPTZG3PCNx2gNLkNC2yb7cItjdq7KcmVih9hpddKD2NL2kd1KQ76eflJxaSwnZKjZ9EtDgQWuo1uPKTMgRzs9QA7hWR06isbIe5+RJV7FNCPJnL5M+MP8AoR9ZdEx8zG/H4XtkY23M/qvPWuLXWOV3reqmLFkjko+0jdcMGiWZwBDQbItel4rko0zwM6V2irlJO4Fp0lMukgXSH9i0D9VSrpR+zH2VCAEkkkgBJJJIAccpkkkAF4v5Ux/MUklN9lfo1en/AOC37KvJ/OEklL/Y7l/hQLLyVZFuz9Ekk7Iw9i13+GPups4SSU2dES8cfoojZ4SSSsddhcxPoDc8KuLskkpx6LP2NXHA0jbuFHK/xXfp/RJJRfsdK9SEhNfopwnYpJLBkFwcuRvj7hJJRl2dEeiP7zvuo5H5W/8AckkgWfqTG0W3ws3BF5j733KSSpj+zh8zqJh9b2hmrbdc43lJJeph9Tw83YnEk7nsmSSVSQTN/hj7IYJJIAZJJJAH/9k="/>
          <p:cNvSpPr>
            <a:spLocks noChangeAspect="1" noChangeArrowheads="1"/>
          </p:cNvSpPr>
          <p:nvPr/>
        </p:nvSpPr>
        <p:spPr bwMode="auto">
          <a:xfrm>
            <a:off x="0"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3258" name="AutoShape 10" descr="data:image/jpeg;base64,/9j/4AAQSkZJRgABAQAAAQABAAD/2wBDAAkGBwgHBgkIBwgKCgkLDRYPDQwMDRsUFRAWIB0iIiAdHx8kKDQsJCYxJx8fLT0tMTU3Ojo6Iys/RD84QzQ5Ojf/2wBDAQoKCg0MDRoPDxo3JR8lNzc3Nzc3Nzc3Nzc3Nzc3Nzc3Nzc3Nzc3Nzc3Nzc3Nzc3Nzc3Nzc3Nzc3Nzc3Nzc3Nzf/wAARCADCAQMDASIAAhEBAxEB/8QAHAAAAQUBAQEAAAAAAAAAAAAABAABAgMFBgcI/8QAOxAAAQQBAwMDAgMFBgYDAAAAAQACAxEEEiExBUFREyJhBnEUMoEjQpGhsQcVM1LB0RYkYnLw8TRD4f/EABoBAAMBAQEBAAAAAAAAAAAAAAACAwEEBQb/xAAmEQACAgICAgICAgMAAAAAAAAAAQIRAyESMQQyIkETYSNRM0Jx/9oADAMBAAIRAxEAPwDyPH1DEZvQICFyadGTe7T/ABRcG+Ezbsg8ke00O/KUAYccqR/RM1O/tS0ddCa1tWXfp5UpNgR/DbkKF1YI/mp6riok3f6IMRUn+6YcpybWmCA3VrnhzWt7C1UEgsNQ7hSlCzU7gkDmkhbjsCT8LSwIWsZ6jyQG7k1fuPH/AJ8JZSpDKNstbG3Hi/PUp7UTpHi/K0czFiibHPi1p2cKCjitiysMx2HvY4nVW5vvv91Z095p+HILNXH5+y5JSbZ1RVFPWpInRwy2A57bAB3Q0mS7PLTTWhnzys7NJOS9ryaYS2vCN6XK1jg0saRd+6lTglEm5uxZU75JGRODbYKscqX4Z7gHVtf8V6b9M4fTJo2/icbDydQHsfGLA/UKr6s+nvp3U38KPwGS5pLQCdLv0Ox/QhT5q6QWzzCZp9V1iu5pRjdcwLtweQPCJ6ljvxpjHJpJ/wAzTYcPhDhrmgDa3D+AVb0H2FYuP+OBx5jW3sdfCxsmCTHnfDKKc00VqY5dEHPYLNild1+Js0EOawVY0P27+VsJVKvpmThasw2lpDiXaXbUK2USddbgUK2CRNGh/NNuOyuc4q3rhIAEkfwSAo77JCzZpaYICyd0ySfZABOODoNfoq5+d1ZE4BgB78hRn9x2AG18pF2VfqUWa+FMX6J45VamP8Ij5TkitJJJAGvj/wDxIz8UhcraOu9rRxmD+7GODhYG4WbmEUAlXZoOAok2pBNtRu77LTRgrGC7ABJPblVhWseQNjX2QxkUp6SdyrsaEyfa6A8lDdKxUrdF2FhmdwLixjO5e8NtF9bwmRuE+KyEY5DR+zk1b1vtdhWRY0bWMklfYDqkY3Y15UTG1jHPicXe423/AKflR57sv+PVGXAPcB5O63cMMh9ESFul4JcCQCC7YbfYfzWWYgycuA0tc0loXQ4kMGU2eJ9etGRpsctoCh+oWZZaNxxKJIjgZQkjFtvcXyPCbqzQccZEBqzQN1SJ9Qwj8PlOLmDYOqy37rH6nK6GUwNcRHdmjsT5UMacpIpLSAWSPeWskeS0GwOwtWwz+hO1z2h9drTYjAJG2RfKOycJgjD9YIvYeF0ykrpkYptHSY/1NBgxwT/g3GF7OKFhw8FLq3X8b6g6Y8VLFkRW5rXuDgdt1dg9Nhzvp/pkM37J3vdHKW2NRJ2P8FDqPRI+mdLy8ucRGV904bkn/RcvwTr7Hps5Vs2uAtkHvANEjYhVNJNuPCeMB0DmucdQILb8KVhwaA0bDYAfzKvoEQdbgCTR4DfCL1+tBLAXe0x2BX7wF/6IZxcCao/KmwgaP8zgbWGvoxwNRJ4A7rS6b0h+bkujBeYwDUjWbEdjvWyqw8QvJc5mvw3t+q14vxkbYxFO6MG9Gg0BW9Kk8laRGGO9s56aJ8UhY9rmuHYilW4EHcgrZ6i+TKj1ZPvkDaZJwa8HyFjkAbDdUhLkhJx4sipNbZ5pRUmc/CYVdlrGuGyjMAHbImH8vI/VCym3uOw+wSJ2y01USHdTq43EUKSt+kvqmv2NCgVOYAR+3hMQB0kkloGzE8jBjHI0/ZAZPHxaMiJOFHzsEDObb8gpUaUgpKKkOAtBDhWHYXt8bKDeVJ33WFF0VnlaPS3U0ECy14Kz2tL3Bo5KLgZLjSagWg8Vaye1RkNSs6Cds7nsk9XXLGNTgG0AEFk3HrLnEOl9w08H4Vf45/paGPc1rhRF3/6QcjnHbUHV3J4XPGL+zpckKUh0gDew3W7j43rsdLFMfVY82A42zxQ8Ln4I3CWyWuB5orpMTGknqWB2iUMa6mirFV/UFGXSMxk/VDhozI6eP/tH+oXO9YY1mSfTcHN2NhdG+SSKm5LLFmyCP6LmeoyB85DBslwe1m5fUpjfRbSNkfK9rWtsjyg2tvQO97otriw8BwB4KvIlFnQ9IndjY7YRC6YEAFxyNQZ32be26o+pepulhZih5NmyLtF9JdkdTGiPFhgYBTp/TDa/Tuud6vCYOqSMDi8A7E7KMYpzt9jt0qRXruJuobt7/CWouGlopv8AVF6mOazVESHN/UfKENnjYDhOHRYA0Aajtf5QpNjFmUA6CDXxSqBAqz96CvcS3FkcxuzW7fqsG+iWNqZCHt1UC3dvblFtmaDKJWFznt9jmmqJ7rO6dliMFsrA8EaXMdtqH37HwUW6eFhqD1HNNECQDU0j7bH+SWcdhFqiGS0CFliz2rhYcukSP5u9lpZmUGlxAaHHsFlggut+470rYotLZHM03oipsNFQKugaXvAAJ+yqyUVbC2EFgJaBtxugpRR7LQkZpjbTr1GgDsUFMG6/hTj2WydFPgK6U/sGb72q5WaHloc11fvNOxUn/wCEAPKoc5UkmSWga8DmtxYraD7bKAyy3WdIIHgomM/8qwAHjlAyu1O2SpbAiQABvadpUU4TATB+LVlt077DwmgDDI31dWixq01dd6vuoPILyW2G3sCbNJaKKVESd7CKjtzQShETj7tIWSWgg9lhNJmnlLVvaeMDW2t7O6QoHYsLRGZHi9xpbdE/P2RMQLPcHOBryU75PUlc7sdgfsk3Y7biuFzybZ34saStlvplx32JHNWsvqOO2FzNJPza2j7Y2E9+yq6tjFzPUbu6OiR8VulxzqVFc+JPG6Rh6C1nq13orR6X06fOJ9JjnGrArmkomteGWdi6yCt76fja3Na9hIaS6tJIoVzQXVJa0eQpbNPoGHlPg3iLWsv92jax/qHoOVJNJPBA+QMNyFu9BegMjvEEjSC2r5+atWY0uoyMoAFl2R9lzxg07KOaOS+mPpD+9mOdM50cQadLhyK7ram/sqxcjHL4eoyRZW59zQWHxtyP4ldV0v08eLIMbdLXyAANbtuRaMPVNGaIdtOsMvjfv/VCTTsVzs8H+oOg5307mHG6jFpcQTG9ptkg8grOGWQ0RmqIq64+F9DfUvRsb6g6NNh5DW6n36Mhq439ivnPJgkx55YJW1JG4tcDyCDR/mqxp9mqTC2uefdqJH3TmWXSPeb/AKJMiuGMjkmq7HZRryQksqhnSaRqfTq/6R/ssnIeJJnPAoE8IvPdTWj5QBXRjWrOfK90OB87o3GDGbNAeSL1URR8VwgQiI3Hazv8BNLoyGmFSftGgcAIOfY1siGn3dzaqyA1slu3/wCnykj2VybjYPe42Vkl+kOwtVnyNldLtE0KhzA6SSSYAp8unFYwO3PIQyZOFgDJwaNpwE5GwpBtDD7JJzp3q/sUywEMroTTT9lWVJmwKx9DR7LeQrMdhle1oHdUEmlo9NafTLiOVOTpHRijzlQYIwI21d7q0N9t1sq23pIPCuiF6mn9FyNnqRVKh+Ym/BpaLmh7mA7tLdJ/os1rq9g7FaLRqjjfqA9tHfc0pSdF8e9MxCx2LkGIj3MdX38Le6Q4iWQNFCOOrHm0J1TGL3RZTaOnZ5rt2Kv6W5osuqnus/K7sU1ONnh+Ti/FkaO7xTeD3sw2LHbUFKKRrADZIBA47Vx8qnBez0mNbZ1Y/j5VTb9R0TjQcDXwQRX+qDnNmSRkePMTwHxuoDf8w/3WH1LqRxupOlc/SBM8bbkb7LcmaZsNrg6tcYbv/mFH/ReadTyzmZ75WXofK53PysRp7F03N9bDx3nYPj1bDuvNv7TvpDLizX9b6fA+bGySHTMjZZifW5odj58rS6J9Ssa38O5zQ3SGsBG48L0Pp+WJI9vytA2+a3CS+O0Mj53YLxWf9x7fZQDdTw0ck0L2Xo/9o/0lmNy5OqdNxNWM5uudsQALDW7tPil55wbFg19+yVMunaMzqAotB53QbSAQedkVnn3tFIMrrh6nNP2Yh3VpLxJ77Dv4KsXQ+E/J5TMxaC2tvufKpnIc66oK2CZtaHncflcO6qnHurhIuysmnEpROQP+XYQUNW4RWRTcZrQB7jynIAaSSS0BJxymThAF8LA9rje4GwB3UG6b94JFdlAFTc8ubTiTQofCwe9DGMiMP2okgb77KJSKR5QKK+FY3YKsK6BnqPDa3Kx9DQTboeNj5HUwWfha+Mz0Y2g8rQwunwxNrS4na0WcXHdwx2/G64smdPR7Pj+HKK5PszmEPNbC+L7Kx0JYWyN4KvOJE0g/tB80pRSQ16biSPLtqUXL+jqWOuwV0ZDtQ7gmkfiHVjaQN2nwhntq2DceVdiyiIub2cOfBSy2horjIMABYWOFiqLSKtDwNMLmwHgfkNfm32RLKJtoAHlSexz461FrhenfhGHJwkJ5nj/mhrtHUs/ZPw2NcCDFodyd+yDyMxrZw9p9zX05pHHkoPD6k/IwR65/5jFkGolu+k8FVfUkJgmGTEwmOYWDd0e4XoLZ8/KLTpnR9R+oIekdFZLPEZjLKWxt1CgSNVry6PqAbkyiWLaQlzSOwJsrY6jnHN6UMF41Ojk1MJ5qv/axZek5seDFlSNaxsupsYJ3Irf9EUl2Ebb0H44czJAAFNAcSDt8LtukddyG9LlZG4iQStaXN5A3P+i856bnufoxngB1in/6FbcGTNjiR+PI5hd7XV3HKi3xey3C1o9cx+rYceL6mTK6OF22qTh19gOSuZ65/Z30/NxxkdBccTIAv0piSyS/n90rhH9TnGQyeZ5lkbu0Sbi+xP2XpP0fnS9QiM7DM9jaZI31NOpwHffZa4/aJq4vZ4j1rGlxM5+PksdDNGS17HDdpWaTZ4pe2f2t/Spz8H+/sSBzMvHYBkNFH1Yx3sclv9F4pQ1bn77LoxSuJOXYh7SP9lIGidge26iBfAJ2Tk2E4qGTvsHSTdeE1Jwz9NrQbsZo1PAVmU/U4NH5WCgoMJDtgLUSDqN8oMZFJJJaYJOEydADhPXwngf6cjXkXRul0bP7k6qyy13Tp6AHpjVGT9juEspUPFWc1XdI12W9/wAOzQZ8DMp2rDe9oM8JBGkn+SD6z0t+B1SbFY1xYHn0yd9TeyxTi2a4MzgLdsuh6N06i2SX853A+FV0vosweJZ2bDcN2XRQxmMUId+NyuXyM2uMT0vC8R3zkTZGGmtNX38q1rY/5eOEO7K0HS9hapR5EbgANtu64Gmz2lKK0XENaLvf47oSeGOZooe5ERuBbQfdKLo6JcLtam0EqkjNfC+F2+w33JTNc1w2u/6LQfu0hwFeShnYwaS6PceFRST7IONdD48+gEOs/IWhHK2QGq37LKa1vDtj8q5kb2AOZ3Syih4yaDn20l8QaJC2iHcOHg/C1MjqOFm9Ee2UaZIxpdC7ljgNisWKcUWyAA+VX1FvqsuIj1QKB8jwVXDkcXxfRx+Z40ckecezKyZNjKyvbuQPK3M3Enb0zp0zpNbBYLedDiAf/wA/Rc9hCKbKZBNJ6THPp5P7oXd9YhZhdIjgbNHIwOZpo+4t4tdWV/E8nBayJHnGaw4+W7TsbsELQ6TnOyJRDORbxs4jn4Vn1FiObomaLAFEjwsaA08blZGpwsvki8eRo6bIxdqA/MaF+Fb03Lkx8tkZlcyAv1OFmv1rlBQZtPZHObaBQcRdbd0YYQHg8tPBBsEUkjJxdMWcFJWj2fpOThdU6JGfw80mPNGRpo8cGwF4j/aL9HH6Yz9eM4vwcgkw69nx99J/3XcfQXUfw2JJAyeQ6natDn7MJ8BU/wBppys/pTgT+JYz3taath/zCkQnxnRzvG2rPGxexF+LTVypuJLgHAChSY7Daz8rsJDscGg3vafY0S0ix/FV8negrC642ht7DfdaBBx3qvjhQU3g7HnZRJHAH6oQrIpJJLQEnHKTavcWEkALuui+mel4GVHLkdRme2OGvZH+Y3/6XPCgQtjo/UIsVwbNvDMNEre9eVPJbjopjq9l+TmNidJBgveMd79g82aHFro+huE+GGZzG5Ab7mvdu5nwuLnfEch4gcTGHHST3C0el9U/DvIcPb5UZwfHRZS2db9UQYcPTmzYrBBIA1wdGdOoFchifUM7XacmpG+SrfqTrX45kccIIja0AnzV/wC659ocT8po4ouNSQLyMkJXFncfi8bMh3cDf5b7IBz3xEtJsdisDAynRu0E7H+S3ICJQNRAA7+VCWLg/wBHp4/J/Mv2EMla6tN2e/lEl8l7bfFqLY4mDmq8qRmhZ+UNKg1/R2R12y2N0hdRAquVP0y4CrBPdRgl9WgNtuKV2kjck+FNlUkyg4o/ecLtPFDIDWsFt2NkQwbBvwlpA28eFnJjcEUOieQRbXebCGmhexpc4Ve3wtEt9tgnYeFF0bS0h4FVdkoUtiyhaOelxhNktkALf8+k1a0o4Z30GBz2gdzZCpnhLXnSLbanjTPicDqP2V5TbicUcMIzto1dLJYNLwCAKII5+Fi5/Rgw+risJA3La4+y2WPZK2y6yP0pWGmDU2z8eAoxnKDOnJhhkjs5PIDmvA8ABSxsiWF2oOND93sey3sjDizYy6miTf3NNfxWBLBJFM+J1awQP1K6sc1M8rPglif6JY/XX4M0gjJ943I2IIK67E+pxmembH5BdjhedZmJPFITJGRZ2I4Kv6R1F/TciOWr0m6Pf4V5YoyVo4lJp0zsnfT/AEPqDnzyF+O5x1fs3UN/hZOd9JwPNdH6lHKe8M5DHX8Hgor6hy25mJH1fpbWsxXkRzQt2dE89j5B3op/pd0GTHnQdRxQ7HMTn+sdnwuA2IKROcd2Nxi+zlepdJz+mv0Z2LJCTuHOHtd9jwUGLNDwtaH6g6jiEMjyfUYP3JBqaf0KCzMg5mTJkGKKPUbLIm6Wj7DsulN/ZFpfRUY9X5Qd0Mii4GGzse32Q52bdJkIyCSdJaYMnTJ0AIKTBqKgrsdtkrH0albLAGhtN58pwa2cf4J9FKQaK834SWWqiMjrGxsjhQ5Bde5TSbf7InDxvVNu2b/VF0rNjFydIbp+G6V4eR7Ae634caw23duwU8XG0iq3HZHQta1oodlxZcrbPY8fxlBFQwAeXk0L3SdgA7McAfhHAtc3kccJOafAvsQVzc2dnBAceNNG6wbFcgojU8A2zbyFKnBLffegi7NSroZrn6bAuhym1PFhooqwe1RfI1jqLhfdYhyA9UgjVV8lSprfzEkqsvfwLII58KbWhlFx9x89kMNEhHqFEUL2vlUy4tyHQQD2Cue9rAC7d1cKAkLW6ybc7YfCFZjUWUnFmabYRv4KtxpZI3hszaaTyQrI5mu2IJNbEq6gSBWyHL+zFjXaY0rZI2vdC0EkflC5KeeeTOBkDg5rrql1pAFWCKVeRhw5IaXAWOHDkJ8WRQ7OfyfHeVaZmMEYIDqLX3yPykphh4z5m/iI2ytbtobs532UcqCXHl0vpzHcO8q/Aix3v/a67FFpDuFblStM8ueOnTQO/Gyf7rmx+nRtLJXNfJHfuGmzsP1WLL1LLMcuM9zomO9rmDb+K7zMix2tjdjOrkE+D91zv1Q1jcdv4nGLcu7E3GoeD5T4cvJ00SyRpWjliwl7e1qAvUav5Ui439uN0iC17S6vcL2PldxyEz/gqhwLQFaTY/oqpT7vsEIxkUkyS0wSSSSAEpRu0vBUUkAFSSM1HS4kdk4cHAFp/QlCq1raA2StIopNhMMJkfZPtHK08YtY4A8DYILFcPTIFAolu2ku/ioTtndgSirN7DfG4bEEor0xSwMeYsIIWriZoc0h17rjnBrZ6uLImthDnNDwCR5KXqGgWm1W4aj7d77qJJDrG3b7KdFnItdP7QSw2qn5DjsBXi07C2zZ2o1t37J9Gof+bLaSFtsrDpHHUSAPCRu7PJ7qVEN7bJ4Ga5K7IDdljGkMsC+//n8E0r2wRmR/KskkETSboVyFjTSuyZh/lB2C2MbZk5qKCWyvme1zjudh8BXSOIeG+BQVWMBqLtg0BWtbrefn5Wy7MjbRfjtLfce+yLBp18HlUNGkj4Th7nHYbeVJ7Lx+KCJGhu92CL27FJrgLpoo8HwneTJA0g04bfZRYTpO4BHnykBimYyZuiUW1wWM7TiTuhmaCNWzvhbL3PNNBFjkUuW+oo8nHp8hJ1d10YI8nxPM8zJFL9o0ZOoBzjoh/wC7S7crL631cZWK3GvUWmwT2WXDnSRtN0T2KHLjJqc78xNr0MXjbs8nJmtaHoVwbAuwlKQ+b2jsAAPskyUtaW0PykfdVNNyb9yrNURsmxt88hQl2eR4RDC70qIBHlClBgySSSAEn2r5TJIASSSSALYm3IByiXjZUwNLRfcqTrPcpWUitEoSRKAOCUdK/TR8bBB4rdUl3wi8wEMbuNwpvs6ceotl7H7Dwr45Ko8UgMZ50bk0i4nW0i+VKUTqxztBjMx7HXyEUzMY8kO2KynEg/CQO18qbxpnTHNJG4wRubs4WrWsogNOyw2SuaPaTSMgypARZtRljaOiGVMOcBuDs2kzpmxM9h00Oe6rOQ6vy7ILMkdrLTssjGzZ5OKtEMjJdNs003wo44bZJFkggfcqqrJrjyi8Vge7VVd91V6RzR+UrYUY/TiY0bXuVKNukWUznan8bcK4N2F+FFnZEkXaHAkWL3TRUSbPG6rld7qaNlbA0u7bpX0N2wlmkjcbUaSYW00cbm/hM0b6VE/no0FNIaWi3IYYyJW8cOPkeVDqeNj9R6TIzb1WjZEscHjSaKFdC6PU1t6SPaE0JU0cHl4rXJHm7mmOQtd+6aKIaPVcGsFknak/Vo3RdQmDhVusfZDxuIrn4X0GGWj56aplkrWhrC07uHuB7FVflde2x4UpZS/Tde1QsHUXA2eKS5HvRiCXf4Tb225pCFGOc0Y41NJsbEdigykRrGSSSQAkkkkAJSYAXgHyopwaIKADJGhjQB3VZ3O6k25QCU1b0dkhUK6ey3Gx3V2d2HgBS6e0VtuLO6WZu8gDlSb+R2Rj/ECYx0uIKKY7SeDSEcAwgg7+EQHDTx91rQsH9BTn21M13NfKrY+wLOw4Uh5sKdHQnZdG4EUj8SHXv5WYDpIPhHYWZp9ruCVOadaOjFJXsPLo4o3OP7ovlY7nF7nPqyTa1MwtOPzssyIEkpMaHzNNpImxulp35WliR+nFqd3KHxYA8lzxsOEXO8MjawGrSzduh8caVlZLi80OSriasja1Q0GrNj4UwXPNDhIysXRPTZG3PCNx2gNLkNC2yb7cItjdq7KcmVih9hpddKD2NL2kd1KQ76eflJxaSwnZKjZ9EtDgQWuo1uPKTMgRzs9QA7hWR06isbIe5+RJV7FNCPJnL5M+MP8AoR9ZdEx8zG/H4XtkY23M/qvPWuLXWOV3reqmLFkjko+0jdcMGiWZwBDQbItel4rko0zwM6V2irlJO4Fp0lMukgXSH9i0D9VSrpR+zH2VCAEkkkgBJJJIAccpkkkAF4v5Ux/MUklN9lfo1en/AOC37KvJ/OEklL/Y7l/hQLLyVZFuz9Ekk7Iw9i13+GPups4SSU2dES8cfoojZ4SSSsddhcxPoDc8KuLskkpx6LP2NXHA0jbuFHK/xXfp/RJJRfsdK9SEhNfopwnYpJLBkFwcuRvj7hJJRl2dEeiP7zvuo5H5W/8AckkgWfqTG0W3ws3BF5j733KSSpj+zh8zqJh9b2hmrbdc43lJJeph9Tw83YnEk7nsmSSVSQTN/hj7IYJJIAZJJJAH/9k="/>
          <p:cNvSpPr>
            <a:spLocks noChangeAspect="1" noChangeArrowheads="1"/>
          </p:cNvSpPr>
          <p:nvPr/>
        </p:nvSpPr>
        <p:spPr bwMode="auto">
          <a:xfrm>
            <a:off x="0"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3260" name="Picture 12" descr="http://3.bp.blogspot.com/_YgpHa1oeHME/ScO4zskrUQI/AAAAAAAAAWo/Q3iOewh6kHY/s400/king+solomon.jpg"/>
          <p:cNvPicPr>
            <a:picLocks noChangeAspect="1" noChangeArrowheads="1"/>
          </p:cNvPicPr>
          <p:nvPr/>
        </p:nvPicPr>
        <p:blipFill>
          <a:blip r:embed="rId6" cstate="print"/>
          <a:srcRect b="18280"/>
          <a:stretch>
            <a:fillRect/>
          </a:stretch>
        </p:blipFill>
        <p:spPr bwMode="auto">
          <a:xfrm>
            <a:off x="304800" y="58994"/>
            <a:ext cx="1752600" cy="1074174"/>
          </a:xfrm>
          <a:prstGeom prst="rect">
            <a:avLst/>
          </a:prstGeom>
          <a:noFill/>
        </p:spPr>
      </p:pic>
      <p:sp>
        <p:nvSpPr>
          <p:cNvPr id="53262" name="AutoShape 14" descr="data:image/jpeg;base64,/9j/4AAQSkZJRgABAQAAAQABAAD/2wCEAAkGBhISERQTExATFBIWFhUSFRIXFhgVFhYQExQVFBQUEhQXHCYfFxkjGRQUHy8gIycpLCwsFh4xNTAqNSYrLCkBCQoKDgwOGg8PGikkHyQpLCkpKSksKSkpLCwpKSksKSwpLCksKSksKSksLCwpKSwsKSwpLCkpKSwpKikpLCwsKf/AABEIAJUAyAMBIgACEQEDEQH/xAAcAAEAAgIDAQAAAAAAAAAAAAAABgcEBQEDCAL/xAA7EAACAQIEBAQEBAQFBQEAAAABAgADEQQFEiEGMUFREyJhcQcygZEUQlKhYnKx0SOCweHwJDNjkqIV/8QAGQEBAAMBAQAAAAAAAAAAAAAAAAECAwQF/8QAIREBAQACAgMAAgMAAAAAAAAAAAECEQMhEjFBEyIUUYH/2gAMAwEAAhEDEQA/ALxiIgIiICIiAiJxeBzE4vMHNM3Sgup76e4/YDuZFuhmOJijFEVNDEC48v0nXleeUsQt6bX7qdmF/Sa3iJ21KQmrQQSL2I9RK2/YtIkJaa2hjv8AqGplgdtQHW3W5mE+dXUVL2Cmzgnp3AmuOaqccp5eTb+Xrb2lbkmRMGcCdOKxqoLn7CaDNs9spKm9hf3HMD3mjOeF9INTVrFtK7lDfv6douf9ExTvD4jV02sN/fpMiYOUt/hqOwtcenf1mdNJ6VpERJQREQEREBERAREQEREBEThjAEzS5znK0mTUxCtf5Tvfp9JzxFnyYakXd0VeQubEseigczbpKyzviLDVdVEVmV7aluP8LWd/m6NaZ5ZfItItTBZslbVoJ1J8ykFTvykT4oxa1hUpFWZgrOovYioBzVvbpKlHFtZagPjVQoutwbE+8z6PG7MR4j3YdT1HTcdZW7sWnT6yrjR8O2rfVaxXfmBYNfrbtJZT4yqVTpqvsRqNRbKTT56T058pAM2rUqgDUyQ+ok8tLE87D8pM0y5kybC1r2IJvy5XiYpuSwnz5TXNUEin+a/y25bDvPnJs+ZsXrUEKmoAkbOT0YdNpCMPnNkqKRu24b1G/KduFzp1BYVDrY7j/WPBG1hZ7nqhiysCQDdOl+3+07eFMxRnU61W7KzBerH5QO2/OVomZOzbW9bnfeSTIcxp0hY09bXuovYAnYsxHIyLina8stbSGJsASWIvyPWZGHzak+y1FJ7XEqJ+IHqO4eswsFsUu6abcmt/WZWVKgRWaoTdi9+Wlxt8vMg9pPlYjx2tqjiVb5Tf/nSdsjOQZihTyA87Enl9B0EkGGxAYG3Q2+3aXxy2pZp3RES6CIiAiIgIiICIiAmLmGPSkupybcgALknsAJlTEzFvIfLq7C1zf07SKKn4vx1bMDp8NEoLVtSxmqyqAPOGQ7k9BbrKvzLDCmzrrLAE2PcDrLV+KuTIKZqpW0KhU+GLnU1ug5fWVBUOxN7+5meK9cGuRblbsOZ9zOs1RYm/+86KlQcwJ0lixmsVd61yepndSwzHc/SZ2WZVaxI3kqy/Jg1vSY58sxbYcNy9opQypz0JnNXLWG9iB/Q+ss3BZWALaZ2VOGFZTYGzcx3Pf0mP57t0fxppUxQod/vMoZk+kIGst9Xa7dyZNa3AuxO527b37yFZ3lDUKmlht0M1x5Jl0wz4csJtk4TMmA06io/MR19Js1zk0RpGok2N77av1SL0Klza+x297crTIpqbea+259pfTKVN8Dx/WQWIDsdgL6UIP6rSffD/AIxar5KlPSpNg9yRq7AnmJSmFxKj8gvfYtytbpJxw/xM7flBqBfJYhaaqBv5Tz2lL+va07XmDOZreHnZsPTZr7gMLixAI5ETZTaXcZUiIkhERAREQEREBPip3vb/AJ1n3NDxsG/B1GUny6XYDqgPmEi+kzutBxlgFxKGilQaTubC/mPr2HYSE5h8P8BhaQNTXUqNdbs3Mkcwo5ESdYHGDwWqhSSqaxYXuoF9h1lZcX8ajF06eyq4JOgHYDp9Zx+WWV1HbMMcJuq3rUtLFexK+ux2mVlWHu9+g/rMfEvdiepm3yKn5SfWdeXWLkwm8m+wFHcSaZdhhp7SL5VTu0mOH+UWnn53t6mE6Z+EpDabYUekwMvFwBNtRS5lZNtLXyaAIkL+JGUKcI7afMtiD6ywPCmpz/ACrRemeTKR9bbSZ+t2zt3LHnXkbc7W/wB5lC52uwXv6TrqUijsjCxDFTfuDznFZivTaejt5PpKcqyilXuBqWoBdbbj3Iko4fys0SXrBGpi10tc3/UB1kY4O4tp4enUCU2fFtpWncXXTfeW3g8AK9JKlakqHbb81z1NpzZXKXTr8ccsZlEsyitqpKQb9vbpM6dWHohVAAsAJ2zqnpx0iIkhERAREQEREBMXMsN4lKon6kZfuDMqfJgV1wHif8IKea6lI9QbWkK4q+GzePUehuHYuE5BS25F+15LeFkJrV2U+VqrkD/MeU3eOZrsQpJCkWG5P8o6mcW7L09DUuO8nmjE0irup5qxU+45ibvJFtSv3MzOMeFThn1BWC1CXGrnfmb36+kxKGFLUaYBte5M6c+448OqlmRotxuDJXhk0nfl3lZYfD1aB1pURu66uf0k7yHPErqu9mX5lPMf3nHnhruPQ4s/lSagbEdptcM1jealqocAjpMqpmVOkgeqwRR1J5/3lY3y1puy0wMc/lPoDI3jviVQ+WirOftMjh/iT8U2hqZRwCbHkw9DGWF9sMLNqUzyvrxNRhz1H73nVh8MXBv0mRmeHAxFYHmKrj6X6TIwKC5HcXE7/WPTzpN56qUcBcKaj4pFrkAH+0uPC4MGpTTog1sPbZb/AFkW4E0rQBO55SaZGt/Efqzkf5VFgP6zDj/bLddPLrHHWLaCcwInU4yIiAiIgIiICIiAMjXHfFqYDCmowYs58Kmq89bA2J9Bzm5zbNKeHo1K1VtNOmpZj6DoPXpPM3GHGlfMq/iVDppLcUaI5Ip6nuxHMyZNi0+B2IQOouCt29+ZMluR4tKuIYahrRdWi9zpbYN7TzbhMZVT5KtRR6MQPtLU+EeMpYaliMXiqy00dlpI9Rt2K7sF6kAnpM5w+PbW83lNLA44yyjUweINSkr6aTMLjfUouCDPPoH+GoHLSJcXFfxTyzwKtEYg1DUpsl6SlrFlIG52lO4B/IhPQW+0pyTSeHu6dy8P+Kq+Gu4NzfkR1ue03HEWCTCmlVw6MoC6am+xY9QOYHSZ2VqANS7H9pj5i6GppdgSVBA9b7i3tMPyX07vwyd/Uz4UBq0la9ri9/SRriEJ4ul6dSoQSUBNl+0mXDGG8NSFOxA0jsLcpzmeQrUYctQ3B639ZjvtrNXqolkdfEFdQy6kLH5bbnfmG9pNctp6gj+GEa1iLbi/MTsweCZRpvt3n3WcICb7AEk9tpOV36VmKj8zwTVcbXRFuxqsFAIHnvtuZK824HrUMMa5UL4Sqat99TNYWU+kzPhZl2ArYh69eopxgrOaNJnt5b7Oqn5iZJPjdmtShl6qijTVqCnUJ6L8wt7kTu1dR5ly7tajgjEhaXmOxO3oZYnDFcNSa3IVGE84YXiqsqBATpvce8sb4S8b1nr/AISoFZH1VA++sMBuD0I2lePjyl2tyckymouKJwJzNmJERAREQEREBETFzWsyUKrL8y03Zf5gpIgUl8a+NfGq/gqL3pUjesQdmrdE9l/rK0prPhGL+ZjdmLOx6lmJJuZ3qJpIq+ybf3nwxY8zcDkL3AvzKjpeH5coEtUOiulhcbTcZfU8q27fvNZUXa3/AC8ysra5C9jzmPJOmnHe0mq5ocPR1bajsB6zWZbVLsGJu5bzHt6TAzCjUrVCLEqg2PQDqZ8YLBVFdXS9r8xuD6Gc3hNOz8t366XjkbsEBsSABMfOcRUouuIB8ostRf4Dye0hr8bYxU0UsMVJsPFsTb2TvNH/APo4u1QvUc/r1evcdJjOOunLmxl6i7KGODoCOokd4zzYU8JUIO5GkfXnMTgzMS2FBN9vKPbpNZ8RcyVMK5IDE2VP5m2vEx70rnySY7ioalW7Xuee3f3B6TfYzjrFV8H+DrP4tMOrpUc3qJo/Lq/Mp9d5HgvSNM9F5LNoi5Bkn4Szf8LiqVe1wjC47odm/aRbDtymypGxmuCtersPXDqGU3VgGB7gi4nZKw+DfErOr4N7kUx4lNudkJsUPseUs+Y2aul5SIiQkiIgIiICfLoCCCLgixHcHmJ9RApbir4G1FdqmAdShJb8PUNipO58N+3oZC8Z8PMypfNgapHdLP8A0npy0S0yqNPKeJ4cxaC74Suq9zTb/SfOEyXEVf8At4au/qKbW+5nq60KoHIWk+SNPImaYepR8tSlUpvf5XUqSPS/OdNGvpe/Qj9xPU/F3C1HH4Z6NVAxIJRjzSpbysp6bzytiMOyVWpuLOhKMP4lNpHtPpt8uzGx53Vj5x3U9JKOFcWuHq3OoIHDCwupQbgMPeV/h2IJ6Wm/wfEDoBZQeg25ic3Jhfju4ObDx8eSdLYw3EGHCtbFFNVbxixS7H/xgfpkbzHLDjK9TElWo0ghCodmcjk9WaDCcUspB8FSB1tyabPHcYu1I8hqGk27GYeOc6b+XBJbjv8A1teHK4GGsNrXBPIbc7Sv+Ms4NeqEU3poSB2L9SJzX4iZaX4enexJLP10/pEyuAMtWtmOEpuoZdZcqdwdO4v9p18fHruvP5eTy6iOJllQAs1KoEHNyjBQTyuSJ0ile9iD6z2G9BWGkqpU81IBH2kcxHw1yxyWOCpXO5sCNz6AzXcZaeZKNL39RMykdv2HrPQI+EGV3v8Ahz7a2tNrl3AeAoMGp4SkGHJiNRH36y0ykRpCfgtw/WQ1sTUpsisq06eoWLC9y1j0lrTgCcymV3dphERISREQEREBERAREQEREBPLfxLwnh5rigBa9QP/AOwBnqMygPjvlHh49K/StTt7NT2P7WkxFVy3O4mUuJGk2+aYd58jnJs2StxhcxtsenTvPjFZhqvYaV7TW3nFyfaR4xPldafaNclvpJ58J6N82ofwo5/+ZCaNPkPrLJ+CeBL5jVqW8tKla/8AE5sB9hLfFPq9ogRKLkREBERAREQEREBERAREQEREBERA4M89/HbO2qY+nQ0gLQU2N76i/MntESYiq3Q7kT6vESUOVF53DaIkjJw43JlyfAfFA0cSnhgMKisanVrjYN7WnMRfSJ7WtERKLkREBERAREQERED/2Q=="/>
          <p:cNvSpPr>
            <a:spLocks noChangeAspect="1" noChangeArrowheads="1"/>
          </p:cNvSpPr>
          <p:nvPr/>
        </p:nvSpPr>
        <p:spPr bwMode="auto">
          <a:xfrm>
            <a:off x="0" y="-677863"/>
            <a:ext cx="1905000" cy="14192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3265" name="Picture 17"/>
          <p:cNvPicPr>
            <a:picLocks noChangeAspect="1" noChangeArrowheads="1"/>
          </p:cNvPicPr>
          <p:nvPr/>
        </p:nvPicPr>
        <p:blipFill>
          <a:blip r:embed="rId7" cstate="print"/>
          <a:srcRect/>
          <a:stretch>
            <a:fillRect/>
          </a:stretch>
        </p:blipFill>
        <p:spPr bwMode="auto">
          <a:xfrm>
            <a:off x="6629400" y="4876800"/>
            <a:ext cx="2209800" cy="1828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s://encrypted-tbn3.gstatic.com/images?q=tbn:ANd9GcT98qoi3rQAKST3pEy69kxZXR_RIzQTYusXug10gV7qhwhsGEKHPQ"/>
          <p:cNvPicPr>
            <a:picLocks noChangeAspect="1" noChangeArrowheads="1"/>
          </p:cNvPicPr>
          <p:nvPr/>
        </p:nvPicPr>
        <p:blipFill>
          <a:blip r:embed="rId3" cstate="print"/>
          <a:srcRect/>
          <a:stretch>
            <a:fillRect/>
          </a:stretch>
        </p:blipFill>
        <p:spPr bwMode="auto">
          <a:xfrm>
            <a:off x="6781800" y="0"/>
            <a:ext cx="2209800" cy="1470522"/>
          </a:xfrm>
          <a:prstGeom prst="rect">
            <a:avLst/>
          </a:prstGeom>
          <a:noFill/>
        </p:spPr>
      </p:pic>
      <p:sp>
        <p:nvSpPr>
          <p:cNvPr id="4098" name="Rectangle 2"/>
          <p:cNvSpPr>
            <a:spLocks noGrp="1" noChangeArrowheads="1"/>
          </p:cNvSpPr>
          <p:nvPr>
            <p:ph type="title"/>
          </p:nvPr>
        </p:nvSpPr>
        <p:spPr>
          <a:xfrm>
            <a:off x="381000" y="152400"/>
            <a:ext cx="6705600" cy="762000"/>
          </a:xfrm>
        </p:spPr>
        <p:txBody>
          <a:bodyPr>
            <a:normAutofit/>
          </a:bodyPr>
          <a:lstStyle/>
          <a:p>
            <a:pPr eaLnBrk="1" hangingPunct="1"/>
            <a:r>
              <a:rPr lang="en-US" b="1" dirty="0" smtClean="0">
                <a:solidFill>
                  <a:srgbClr val="FF0000"/>
                </a:solidFill>
              </a:rPr>
              <a:t>Key Words in the Book</a:t>
            </a:r>
          </a:p>
        </p:txBody>
      </p:sp>
      <p:sp>
        <p:nvSpPr>
          <p:cNvPr id="4099" name="Rectangle 3"/>
          <p:cNvSpPr>
            <a:spLocks noGrp="1" noChangeArrowheads="1"/>
          </p:cNvSpPr>
          <p:nvPr>
            <p:ph type="body" idx="1"/>
          </p:nvPr>
        </p:nvSpPr>
        <p:spPr>
          <a:xfrm>
            <a:off x="457200" y="990599"/>
            <a:ext cx="8382000" cy="5575013"/>
          </a:xfrm>
        </p:spPr>
        <p:txBody>
          <a:bodyPr>
            <a:normAutofit fontScale="70000" lnSpcReduction="20000"/>
          </a:bodyPr>
          <a:lstStyle/>
          <a:p>
            <a:pPr eaLnBrk="1" hangingPunct="1">
              <a:lnSpc>
                <a:spcPct val="90000"/>
              </a:lnSpc>
            </a:pPr>
            <a:r>
              <a:rPr lang="en-US" b="1" dirty="0" smtClean="0">
                <a:solidFill>
                  <a:srgbClr val="0000CC"/>
                </a:solidFill>
              </a:rPr>
              <a:t>Vanity</a:t>
            </a:r>
            <a:r>
              <a:rPr lang="en-US" dirty="0" smtClean="0"/>
              <a:t> – life now, without the perspective                                     of how God uses it to train His children</a:t>
            </a:r>
          </a:p>
          <a:p>
            <a:pPr eaLnBrk="1" hangingPunct="1">
              <a:lnSpc>
                <a:spcPct val="90000"/>
              </a:lnSpc>
            </a:pPr>
            <a:r>
              <a:rPr lang="en-US" b="1" dirty="0">
                <a:solidFill>
                  <a:srgbClr val="0000CC"/>
                </a:solidFill>
              </a:rPr>
              <a:t>S</a:t>
            </a:r>
            <a:r>
              <a:rPr lang="en-US" b="1" dirty="0" smtClean="0">
                <a:solidFill>
                  <a:srgbClr val="0000CC"/>
                </a:solidFill>
              </a:rPr>
              <a:t>triving after wind [“vexation of spirit” KJV]  </a:t>
            </a:r>
            <a:r>
              <a:rPr lang="en-US" dirty="0" smtClean="0"/>
              <a:t>– trying to catch the uncatchable!  </a:t>
            </a:r>
            <a:r>
              <a:rPr lang="en-US" dirty="0" err="1" smtClean="0"/>
              <a:t>Heb</a:t>
            </a:r>
            <a:r>
              <a:rPr lang="en-US" dirty="0" smtClean="0"/>
              <a:t> word means “feeding on” wind. Maybe that all we labor for is fed by an illusion we create.</a:t>
            </a:r>
          </a:p>
          <a:p>
            <a:pPr eaLnBrk="1" hangingPunct="1">
              <a:lnSpc>
                <a:spcPct val="90000"/>
              </a:lnSpc>
            </a:pPr>
            <a:r>
              <a:rPr lang="en-US" b="1" dirty="0" smtClean="0">
                <a:solidFill>
                  <a:srgbClr val="0000CC"/>
                </a:solidFill>
              </a:rPr>
              <a:t>Under the sun: </a:t>
            </a:r>
            <a:r>
              <a:rPr lang="en-US" dirty="0" smtClean="0"/>
              <a:t>living life now as an end in itself</a:t>
            </a:r>
          </a:p>
          <a:p>
            <a:pPr lvl="1">
              <a:lnSpc>
                <a:spcPct val="90000"/>
              </a:lnSpc>
            </a:pPr>
            <a:r>
              <a:rPr lang="en-US" dirty="0" smtClean="0"/>
              <a:t>never doubts the existence of God</a:t>
            </a:r>
          </a:p>
          <a:p>
            <a:pPr eaLnBrk="1" hangingPunct="1">
              <a:lnSpc>
                <a:spcPct val="90000"/>
              </a:lnSpc>
            </a:pPr>
            <a:r>
              <a:rPr lang="en-US" b="1" dirty="0" smtClean="0">
                <a:solidFill>
                  <a:srgbClr val="0000CC"/>
                </a:solidFill>
              </a:rPr>
              <a:t>“You” </a:t>
            </a:r>
            <a:r>
              <a:rPr lang="en-US" dirty="0" smtClean="0"/>
              <a:t>verses </a:t>
            </a:r>
            <a:r>
              <a:rPr lang="en-US" b="1" dirty="0" smtClean="0">
                <a:solidFill>
                  <a:srgbClr val="0000CC"/>
                </a:solidFill>
              </a:rPr>
              <a:t>“They”, </a:t>
            </a:r>
            <a:r>
              <a:rPr lang="en-US" dirty="0" smtClean="0"/>
              <a:t>indicates personal exhortations</a:t>
            </a:r>
          </a:p>
          <a:p>
            <a:pPr eaLnBrk="1" hangingPunct="1">
              <a:lnSpc>
                <a:spcPct val="90000"/>
              </a:lnSpc>
            </a:pPr>
            <a:r>
              <a:rPr lang="en-US" b="1" dirty="0" smtClean="0">
                <a:solidFill>
                  <a:srgbClr val="0000CC"/>
                </a:solidFill>
              </a:rPr>
              <a:t>Wisdom </a:t>
            </a:r>
            <a:r>
              <a:rPr lang="en-US" dirty="0" smtClean="0"/>
              <a:t>verses </a:t>
            </a:r>
            <a:r>
              <a:rPr lang="en-US" b="1" dirty="0" smtClean="0">
                <a:solidFill>
                  <a:srgbClr val="0000CC"/>
                </a:solidFill>
              </a:rPr>
              <a:t>foolishness </a:t>
            </a:r>
            <a:r>
              <a:rPr lang="en-US" dirty="0" smtClean="0"/>
              <a:t>– similar to Proverbs</a:t>
            </a:r>
          </a:p>
          <a:p>
            <a:pPr lvl="1">
              <a:lnSpc>
                <a:spcPct val="90000"/>
              </a:lnSpc>
            </a:pPr>
            <a:r>
              <a:rPr lang="en-US" b="1" dirty="0" smtClean="0">
                <a:solidFill>
                  <a:srgbClr val="FF0000"/>
                </a:solidFill>
              </a:rPr>
              <a:t>Wisdom</a:t>
            </a:r>
            <a:r>
              <a:rPr lang="en-US" dirty="0" smtClean="0"/>
              <a:t> is the ability to apply perceptions, judgments &amp; actions based on a deep understanding of a situation</a:t>
            </a:r>
          </a:p>
          <a:p>
            <a:pPr eaLnBrk="1" hangingPunct="1">
              <a:lnSpc>
                <a:spcPct val="90000"/>
              </a:lnSpc>
            </a:pPr>
            <a:r>
              <a:rPr lang="en-US" b="1" dirty="0" smtClean="0">
                <a:solidFill>
                  <a:srgbClr val="0000CC"/>
                </a:solidFill>
              </a:rPr>
              <a:t>Profit</a:t>
            </a:r>
            <a:r>
              <a:rPr lang="en-US" dirty="0" smtClean="0"/>
              <a:t> (long term):  satisfaction, happiness, gain </a:t>
            </a:r>
          </a:p>
          <a:p>
            <a:pPr lvl="1">
              <a:lnSpc>
                <a:spcPct val="90000"/>
              </a:lnSpc>
            </a:pPr>
            <a:r>
              <a:rPr lang="en-US" b="1" dirty="0" smtClean="0">
                <a:solidFill>
                  <a:srgbClr val="C00000"/>
                </a:solidFill>
              </a:rPr>
              <a:t>Mat 16:26  </a:t>
            </a:r>
            <a:r>
              <a:rPr lang="en-US" dirty="0" smtClean="0"/>
              <a:t>What profit is it if you gain the whole world but lose your soul</a:t>
            </a:r>
          </a:p>
          <a:p>
            <a:pPr eaLnBrk="1" hangingPunct="1">
              <a:lnSpc>
                <a:spcPct val="90000"/>
              </a:lnSpc>
            </a:pPr>
            <a:r>
              <a:rPr lang="en-US" b="1" dirty="0" smtClean="0">
                <a:solidFill>
                  <a:srgbClr val="0000CC"/>
                </a:solidFill>
              </a:rPr>
              <a:t>Labor </a:t>
            </a:r>
            <a:r>
              <a:rPr lang="en-US" dirty="0" smtClean="0"/>
              <a:t>– man’s hard work day after day</a:t>
            </a:r>
          </a:p>
          <a:p>
            <a:pPr eaLnBrk="1" hangingPunct="1">
              <a:lnSpc>
                <a:spcPct val="90000"/>
              </a:lnSpc>
            </a:pPr>
            <a:r>
              <a:rPr lang="en-US" b="1" dirty="0" smtClean="0">
                <a:solidFill>
                  <a:srgbClr val="0000CC"/>
                </a:solidFill>
              </a:rPr>
              <a:t>“I know”, “I perceived”, “I saw” </a:t>
            </a:r>
            <a:r>
              <a:rPr lang="en-US" dirty="0" smtClean="0"/>
              <a:t>– Solomon’s personal experience &amp; what he learned</a:t>
            </a:r>
          </a:p>
          <a:p>
            <a:pPr eaLnBrk="1" hangingPunct="1">
              <a:lnSpc>
                <a:spcPct val="90000"/>
              </a:lnSpc>
            </a:pPr>
            <a:r>
              <a:rPr lang="en-US" b="1" dirty="0" smtClean="0">
                <a:solidFill>
                  <a:srgbClr val="0000CC"/>
                </a:solidFill>
              </a:rPr>
              <a:t>God</a:t>
            </a:r>
            <a:r>
              <a:rPr lang="en-US" dirty="0" smtClean="0"/>
              <a:t> – </a:t>
            </a:r>
            <a:r>
              <a:rPr lang="en-US" smtClean="0"/>
              <a:t>clearly indicates </a:t>
            </a:r>
            <a:r>
              <a:rPr lang="en-US" dirty="0" smtClean="0"/>
              <a:t>Solomon never doubted God was in control of our lives</a:t>
            </a:r>
          </a:p>
        </p:txBody>
      </p:sp>
      <p:sp>
        <p:nvSpPr>
          <p:cNvPr id="5" name="Text Box 5"/>
          <p:cNvSpPr txBox="1">
            <a:spLocks noChangeArrowheads="1"/>
          </p:cNvSpPr>
          <p:nvPr/>
        </p:nvSpPr>
        <p:spPr bwMode="auto">
          <a:xfrm>
            <a:off x="304800" y="6172200"/>
            <a:ext cx="86868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Solomon was not a skeptic!</a:t>
            </a:r>
            <a:endParaRPr lang="en-US" sz="3200" b="1" dirty="0">
              <a:solidFill>
                <a:srgbClr val="00B050"/>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2509</TotalTime>
  <Words>2146</Words>
  <Application>Microsoft Office PowerPoint</Application>
  <PresentationFormat>On-screen Show (4:3)</PresentationFormat>
  <Paragraphs>198</Paragraphs>
  <Slides>27</Slides>
  <Notes>23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Ecclesiastes:  Lasting Happiness can only be found with God</vt:lpstr>
      <vt:lpstr>Ecclesiastes</vt:lpstr>
      <vt:lpstr>Got some favorite verses in Ecclesiastes?</vt:lpstr>
      <vt:lpstr>Ecclesiastes serves a purpose like Job:  Lessons from a quest!</vt:lpstr>
      <vt:lpstr>Solomon was the Author</vt:lpstr>
      <vt:lpstr>Solomon’s unique qualifications</vt:lpstr>
      <vt:lpstr>Why not listen to the wise man as he teaches us about life?</vt:lpstr>
      <vt:lpstr>Life Issues that bothered Solomon?</vt:lpstr>
      <vt:lpstr>Key Words in the Book</vt:lpstr>
      <vt:lpstr>References to God</vt:lpstr>
      <vt:lpstr>References to God</vt:lpstr>
      <vt:lpstr>Passages using “you” or “your”       </vt:lpstr>
      <vt:lpstr>Why was Solomon so Frustrated?</vt:lpstr>
      <vt:lpstr>What profit has a man from all his labor? (1:3)</vt:lpstr>
      <vt:lpstr>What profit has a man from all his labor? (1:3)</vt:lpstr>
      <vt:lpstr>What profit has a man from all his labor? (1:3)</vt:lpstr>
      <vt:lpstr>Job had pondered the profit of serving God</vt:lpstr>
      <vt:lpstr>Matthew 16:24-27</vt:lpstr>
      <vt:lpstr>Test 1:  Does Wisdom bring profit? (1:12-18)</vt:lpstr>
      <vt:lpstr>Ecclesiastes 1:15</vt:lpstr>
      <vt:lpstr>Test 1:  Does Wisdom bring profit? (1:12-18)</vt:lpstr>
      <vt:lpstr>Next Class</vt:lpstr>
      <vt:lpstr>PowerPoint Presentation</vt:lpstr>
      <vt:lpstr>PowerPoint Presentation</vt:lpstr>
      <vt:lpstr>2</vt:lpstr>
      <vt:lpstr>2</vt:lpstr>
      <vt:lpstr>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Jim</cp:lastModifiedBy>
  <cp:revision>113</cp:revision>
  <dcterms:created xsi:type="dcterms:W3CDTF">2010-08-16T17:29:37Z</dcterms:created>
  <dcterms:modified xsi:type="dcterms:W3CDTF">2012-11-04T12:46:08Z</dcterms:modified>
</cp:coreProperties>
</file>