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0" r:id="rId2"/>
    <p:sldId id="333" r:id="rId3"/>
    <p:sldId id="334" r:id="rId4"/>
    <p:sldId id="335" r:id="rId5"/>
    <p:sldId id="336" r:id="rId6"/>
    <p:sldId id="337" r:id="rId7"/>
    <p:sldId id="338" r:id="rId8"/>
    <p:sldId id="339" r:id="rId9"/>
    <p:sldId id="340" r:id="rId10"/>
    <p:sldId id="341" r:id="rId11"/>
    <p:sldId id="300" r:id="rId12"/>
    <p:sldId id="284" r:id="rId13"/>
    <p:sldId id="303" r:id="rId14"/>
    <p:sldId id="306" r:id="rId15"/>
    <p:sldId id="285" r:id="rId16"/>
    <p:sldId id="304" r:id="rId17"/>
    <p:sldId id="295" r:id="rId18"/>
    <p:sldId id="307" r:id="rId19"/>
    <p:sldId id="294" r:id="rId20"/>
    <p:sldId id="308" r:id="rId21"/>
    <p:sldId id="309" r:id="rId22"/>
    <p:sldId id="310"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9D8FF"/>
    <a:srgbClr val="FF66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1410" y="-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0.gstatic.com/images?q=tbn:ANd9GcQ5E_mtMqKjT1MDzD1l6ID1XwRYaI5mlFFlVneYwUG6jHOPXXn2"/>
          <p:cNvPicPr>
            <a:picLocks noChangeAspect="1" noChangeArrowheads="1"/>
          </p:cNvPicPr>
          <p:nvPr/>
        </p:nvPicPr>
        <p:blipFill>
          <a:blip r:embed="rId3" cstate="print"/>
          <a:srcRect/>
          <a:stretch>
            <a:fillRect/>
          </a:stretch>
        </p:blipFill>
        <p:spPr bwMode="auto">
          <a:xfrm>
            <a:off x="228600" y="2057400"/>
            <a:ext cx="2133600" cy="1289051"/>
          </a:xfrm>
          <a:prstGeom prst="rect">
            <a:avLst/>
          </a:prstGeom>
          <a:noFill/>
        </p:spPr>
      </p:pic>
      <p:sp>
        <p:nvSpPr>
          <p:cNvPr id="4098" name="Rectangle 2"/>
          <p:cNvSpPr>
            <a:spLocks noGrp="1" noChangeArrowheads="1"/>
          </p:cNvSpPr>
          <p:nvPr>
            <p:ph type="title"/>
          </p:nvPr>
        </p:nvSpPr>
        <p:spPr>
          <a:xfrm>
            <a:off x="2362200" y="0"/>
            <a:ext cx="4267200" cy="2133600"/>
          </a:xfrm>
        </p:spPr>
        <p:txBody>
          <a:bodyPr>
            <a:normAutofit fontScale="90000"/>
          </a:bodyPr>
          <a:lstStyle/>
          <a:p>
            <a:pPr eaLnBrk="1" hangingPunct="1"/>
            <a:r>
              <a:rPr lang="en-US" sz="3600" b="1" dirty="0" smtClean="0">
                <a:solidFill>
                  <a:srgbClr val="FF0000"/>
                </a:solidFill>
                <a:latin typeface="Comic Sans MS" pitchFamily="66" charset="0"/>
              </a:rPr>
              <a:t>Ecclesiastes:  </a:t>
            </a:r>
            <a:r>
              <a:rPr lang="en-US" sz="3600" b="1" dirty="0" smtClean="0">
                <a:solidFill>
                  <a:srgbClr val="0000CC"/>
                </a:solidFill>
                <a:latin typeface="Comic Sans MS" pitchFamily="66" charset="0"/>
              </a:rPr>
              <a:t>Lasting Happiness can only be found with God</a:t>
            </a:r>
          </a:p>
        </p:txBody>
      </p:sp>
      <p:pic>
        <p:nvPicPr>
          <p:cNvPr id="7" name="Picture 4" descr="http://www.faithclub.org/Poster%20GIFS/Poster%20GIFs%20Color/C-Thank%20God%20For%20A%20New%20Day.gif"/>
          <p:cNvPicPr>
            <a:picLocks noChangeAspect="1" noChangeArrowheads="1"/>
          </p:cNvPicPr>
          <p:nvPr/>
        </p:nvPicPr>
        <p:blipFill>
          <a:blip r:embed="rId4" cstate="print"/>
          <a:srcRect l="3089" t="1351" r="2703" b="70271"/>
          <a:stretch>
            <a:fillRect/>
          </a:stretch>
        </p:blipFill>
        <p:spPr bwMode="auto">
          <a:xfrm>
            <a:off x="3352800" y="4114800"/>
            <a:ext cx="2652486" cy="913151"/>
          </a:xfrm>
          <a:prstGeom prst="rect">
            <a:avLst/>
          </a:prstGeom>
          <a:noFill/>
        </p:spPr>
      </p:pic>
      <p:pic>
        <p:nvPicPr>
          <p:cNvPr id="9" name="Picture 4" descr="https://encrypted-tbn1.gstatic.com/images?q=tbn:ANd9GcSRtIKnUPEtQhto7XA9JbjQOSBOijOZ7prNlbUCWs8d_vmlj6qr"/>
          <p:cNvPicPr>
            <a:picLocks noChangeAspect="1" noChangeArrowheads="1"/>
          </p:cNvPicPr>
          <p:nvPr/>
        </p:nvPicPr>
        <p:blipFill>
          <a:blip r:embed="rId5" cstate="print"/>
          <a:srcRect l="10923" t="29167" b="16667"/>
          <a:stretch>
            <a:fillRect/>
          </a:stretch>
        </p:blipFill>
        <p:spPr bwMode="auto">
          <a:xfrm>
            <a:off x="2667000" y="2209800"/>
            <a:ext cx="3886200" cy="1770093"/>
          </a:xfrm>
          <a:prstGeom prst="rect">
            <a:avLst/>
          </a:prstGeom>
          <a:noFill/>
        </p:spPr>
      </p:pic>
      <p:pic>
        <p:nvPicPr>
          <p:cNvPr id="10" name="Picture 2" descr="https://encrypted-tbn3.gstatic.com/images?q=tbn:ANd9GcQOSDouUNZ4v1U4zQ8-oMV1lCo4Tvq-luKvGTmbRcvI3cXI400l9g"/>
          <p:cNvPicPr>
            <a:picLocks noChangeAspect="1" noChangeArrowheads="1"/>
          </p:cNvPicPr>
          <p:nvPr/>
        </p:nvPicPr>
        <p:blipFill>
          <a:blip r:embed="rId6" cstate="print"/>
          <a:srcRect/>
          <a:stretch>
            <a:fillRect/>
          </a:stretch>
        </p:blipFill>
        <p:spPr bwMode="auto">
          <a:xfrm>
            <a:off x="228600" y="5029200"/>
            <a:ext cx="2444448" cy="1730339"/>
          </a:xfrm>
          <a:prstGeom prst="rect">
            <a:avLst/>
          </a:prstGeom>
          <a:noFill/>
        </p:spPr>
      </p:pic>
      <p:pic>
        <p:nvPicPr>
          <p:cNvPr id="11" name="Picture 4" descr="https://encrypted-tbn0.gstatic.com/images?q=tbn:ANd9GcTNNDFB99jSSP5DLO7rrwabSVI1KWUpaL07bO3XGDvz943VKgsa"/>
          <p:cNvPicPr>
            <a:picLocks noChangeAspect="1" noChangeArrowheads="1"/>
          </p:cNvPicPr>
          <p:nvPr/>
        </p:nvPicPr>
        <p:blipFill>
          <a:blip r:embed="rId7" cstate="print"/>
          <a:srcRect/>
          <a:stretch>
            <a:fillRect/>
          </a:stretch>
        </p:blipFill>
        <p:spPr bwMode="auto">
          <a:xfrm>
            <a:off x="6705600" y="1752600"/>
            <a:ext cx="2190750" cy="1716376"/>
          </a:xfrm>
          <a:prstGeom prst="rect">
            <a:avLst/>
          </a:prstGeom>
          <a:noFill/>
        </p:spPr>
      </p:pic>
      <p:pic>
        <p:nvPicPr>
          <p:cNvPr id="12" name="Picture 5"/>
          <p:cNvPicPr>
            <a:picLocks noChangeAspect="1" noChangeArrowheads="1"/>
          </p:cNvPicPr>
          <p:nvPr/>
        </p:nvPicPr>
        <p:blipFill>
          <a:blip r:embed="rId8" cstate="print"/>
          <a:srcRect/>
          <a:stretch>
            <a:fillRect/>
          </a:stretch>
        </p:blipFill>
        <p:spPr bwMode="auto">
          <a:xfrm>
            <a:off x="152400" y="152400"/>
            <a:ext cx="1752600" cy="1752600"/>
          </a:xfrm>
          <a:prstGeom prst="rect">
            <a:avLst/>
          </a:prstGeom>
          <a:noFill/>
          <a:ln w="9525">
            <a:noFill/>
            <a:miter lim="800000"/>
            <a:headEnd/>
            <a:tailEnd/>
          </a:ln>
        </p:spPr>
      </p:pic>
      <p:pic>
        <p:nvPicPr>
          <p:cNvPr id="13" name="Picture 2" descr="https://encrypted-tbn1.gstatic.com/images?q=tbn:ANd9GcSk5mpRoNVqBuoniCTwkuzR4L-8ZRfPYM-QyidtHGuYWZ1lmod4ig"/>
          <p:cNvPicPr>
            <a:picLocks noChangeAspect="1" noChangeArrowheads="1"/>
          </p:cNvPicPr>
          <p:nvPr/>
        </p:nvPicPr>
        <p:blipFill>
          <a:blip r:embed="rId9" cstate="print"/>
          <a:srcRect/>
          <a:stretch>
            <a:fillRect/>
          </a:stretch>
        </p:blipFill>
        <p:spPr bwMode="auto">
          <a:xfrm>
            <a:off x="6654018" y="4953000"/>
            <a:ext cx="2356632" cy="1781176"/>
          </a:xfrm>
          <a:prstGeom prst="rect">
            <a:avLst/>
          </a:prstGeom>
          <a:noFill/>
        </p:spPr>
      </p:pic>
      <p:pic>
        <p:nvPicPr>
          <p:cNvPr id="15" name="Picture 8" descr="https://encrypted-tbn2.gstatic.com/images?q=tbn:ANd9GcRlEUNWGApzi6YU28zkrwu7koleqrWTb3l22wAHcG9kADb4ODCF"/>
          <p:cNvPicPr>
            <a:picLocks noChangeAspect="1" noChangeArrowheads="1"/>
          </p:cNvPicPr>
          <p:nvPr/>
        </p:nvPicPr>
        <p:blipFill>
          <a:blip r:embed="rId10" cstate="print"/>
          <a:srcRect/>
          <a:stretch>
            <a:fillRect/>
          </a:stretch>
        </p:blipFill>
        <p:spPr bwMode="auto">
          <a:xfrm>
            <a:off x="6781800" y="152400"/>
            <a:ext cx="2133600" cy="1600200"/>
          </a:xfrm>
          <a:prstGeom prst="rect">
            <a:avLst/>
          </a:prstGeom>
          <a:noFill/>
        </p:spPr>
      </p:pic>
      <p:pic>
        <p:nvPicPr>
          <p:cNvPr id="16" name="Picture 2" descr="https://encrypted-tbn1.gstatic.com/images?q=tbn:ANd9GcQiasqQdO1qKwWp3g4-lhQrjo0N820TIKSbU-aHC0qCwAx7bNfy"/>
          <p:cNvPicPr>
            <a:picLocks noChangeAspect="1" noChangeArrowheads="1"/>
          </p:cNvPicPr>
          <p:nvPr/>
        </p:nvPicPr>
        <p:blipFill>
          <a:blip r:embed="rId11" cstate="print"/>
          <a:srcRect t="4629" b="58337"/>
          <a:stretch>
            <a:fillRect/>
          </a:stretch>
        </p:blipFill>
        <p:spPr bwMode="auto">
          <a:xfrm>
            <a:off x="228600" y="3505200"/>
            <a:ext cx="2209800" cy="1229802"/>
          </a:xfrm>
          <a:prstGeom prst="rect">
            <a:avLst/>
          </a:prstGeom>
          <a:noFill/>
        </p:spPr>
      </p:pic>
      <p:pic>
        <p:nvPicPr>
          <p:cNvPr id="17" name="Picture 2" descr="http://cdn.indulgy.com/Q8/rE/y3/3971651858799081794811000027242069582451421961686241n.jpg"/>
          <p:cNvPicPr>
            <a:picLocks noChangeAspect="1" noChangeArrowheads="1"/>
          </p:cNvPicPr>
          <p:nvPr/>
        </p:nvPicPr>
        <p:blipFill>
          <a:blip r:embed="rId12" cstate="print"/>
          <a:srcRect/>
          <a:stretch>
            <a:fillRect/>
          </a:stretch>
        </p:blipFill>
        <p:spPr bwMode="auto">
          <a:xfrm>
            <a:off x="7086600" y="3505200"/>
            <a:ext cx="1752600" cy="1323797"/>
          </a:xfrm>
          <a:prstGeom prst="rect">
            <a:avLst/>
          </a:prstGeom>
          <a:noFill/>
        </p:spPr>
      </p:pic>
      <p:sp>
        <p:nvSpPr>
          <p:cNvPr id="19" name="Rectangle 2"/>
          <p:cNvSpPr txBox="1">
            <a:spLocks noChangeArrowheads="1"/>
          </p:cNvSpPr>
          <p:nvPr/>
        </p:nvSpPr>
        <p:spPr>
          <a:xfrm>
            <a:off x="2743200" y="4876800"/>
            <a:ext cx="3886200" cy="2133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omic Sans MS" pitchFamily="66" charset="0"/>
                <a:ea typeface="+mj-ea"/>
                <a:cs typeface="+mj-cs"/>
              </a:rPr>
              <a:t>Class 3: God knows what He’s doing: Be patient!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08256" y="381000"/>
            <a:ext cx="6781800" cy="914400"/>
          </a:xfrm>
        </p:spPr>
        <p:txBody>
          <a:bodyPr>
            <a:noAutofit/>
          </a:bodyPr>
          <a:lstStyle/>
          <a:p>
            <a:r>
              <a:rPr lang="en-US" sz="4800" b="1" dirty="0" smtClean="0">
                <a:solidFill>
                  <a:srgbClr val="663300"/>
                </a:solidFill>
              </a:rPr>
              <a:t>Hebrews 13:5-6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55856" y="1143000"/>
            <a:ext cx="7086600" cy="3962400"/>
          </a:xfrm>
          <a:ln>
            <a:noFill/>
          </a:ln>
        </p:spPr>
        <p:txBody>
          <a:bodyPr>
            <a:normAutofit/>
          </a:bodyPr>
          <a:lstStyle/>
          <a:p>
            <a:pPr marL="0" indent="228600">
              <a:lnSpc>
                <a:spcPct val="90000"/>
              </a:lnSpc>
              <a:buNone/>
            </a:pPr>
            <a:r>
              <a:rPr lang="en-US" dirty="0" smtClean="0">
                <a:cs typeface="Arial" pitchFamily="34" charset="0"/>
              </a:rPr>
              <a:t>5  Let your conduct be without covetousness; </a:t>
            </a:r>
            <a:r>
              <a:rPr lang="en-US" b="1" dirty="0" smtClean="0">
                <a:solidFill>
                  <a:srgbClr val="0000CC"/>
                </a:solidFill>
                <a:cs typeface="Arial" pitchFamily="34" charset="0"/>
              </a:rPr>
              <a:t>be content with such things as you have.</a:t>
            </a:r>
            <a:r>
              <a:rPr lang="en-US" dirty="0" smtClean="0">
                <a:solidFill>
                  <a:srgbClr val="0000CC"/>
                </a:solidFill>
                <a:cs typeface="Arial" pitchFamily="34" charset="0"/>
              </a:rPr>
              <a:t> </a:t>
            </a:r>
            <a:r>
              <a:rPr lang="en-US" dirty="0" smtClean="0">
                <a:cs typeface="Arial" pitchFamily="34" charset="0"/>
              </a:rPr>
              <a:t>For He Himself has said, "I will never leave you nor forsake you."  </a:t>
            </a:r>
          </a:p>
          <a:p>
            <a:pPr marL="0" indent="228600">
              <a:lnSpc>
                <a:spcPct val="90000"/>
              </a:lnSpc>
              <a:buNone/>
            </a:pPr>
            <a:r>
              <a:rPr lang="en-US" dirty="0" smtClean="0">
                <a:cs typeface="Arial" pitchFamily="34" charset="0"/>
              </a:rPr>
              <a:t>6  So we may boldly say: "The Lord is my helper; I will not fear. What can man do to me?" </a:t>
            </a:r>
          </a:p>
        </p:txBody>
      </p:sp>
      <p:sp>
        <p:nvSpPr>
          <p:cNvPr id="4100" name="Text Box 5"/>
          <p:cNvSpPr txBox="1">
            <a:spLocks noChangeArrowheads="1"/>
          </p:cNvSpPr>
          <p:nvPr/>
        </p:nvSpPr>
        <p:spPr bwMode="auto">
          <a:xfrm>
            <a:off x="1246356" y="4724400"/>
            <a:ext cx="6705600" cy="1384995"/>
          </a:xfrm>
          <a:prstGeom prst="rect">
            <a:avLst/>
          </a:prstGeom>
          <a:noFill/>
          <a:ln w="9525">
            <a:noFill/>
            <a:miter lim="800000"/>
            <a:headEnd/>
            <a:tailEnd/>
          </a:ln>
        </p:spPr>
        <p:txBody>
          <a:bodyPr wrap="square">
            <a:spAutoFit/>
          </a:bodyPr>
          <a:lstStyle/>
          <a:p>
            <a:pPr algn="ctr">
              <a:spcBef>
                <a:spcPct val="50000"/>
              </a:spcBef>
            </a:pPr>
            <a:r>
              <a:rPr lang="en-US" sz="2800" dirty="0" smtClean="0">
                <a:solidFill>
                  <a:srgbClr val="00B050"/>
                </a:solidFill>
                <a:latin typeface="Comic Sans MS" pitchFamily="66" charset="0"/>
              </a:rPr>
              <a:t>You gain a lot when you lead a Godly life, but you must be happy with what you have 1 Timothy 6:6</a:t>
            </a:r>
          </a:p>
        </p:txBody>
      </p:sp>
    </p:spTree>
    <p:extLst>
      <p:ext uri="{BB962C8B-B14F-4D97-AF65-F5344CB8AC3E}">
        <p14:creationId xmlns:p14="http://schemas.microsoft.com/office/powerpoint/2010/main" val="11472130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514600" y="4648200"/>
            <a:ext cx="41148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6:                Be Content with God’s Good Gifts</a:t>
            </a:r>
            <a:endParaRPr kumimoji="0" lang="en-US" sz="40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400800" y="22860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733800" y="2667000"/>
            <a:ext cx="1960929" cy="1752600"/>
          </a:xfrm>
          <a:prstGeom prst="rect">
            <a:avLst/>
          </a:prstGeom>
          <a:noFill/>
        </p:spPr>
      </p:pic>
      <p:pic>
        <p:nvPicPr>
          <p:cNvPr id="11" name="Picture 6" descr="https://encrypted-tbn0.gstatic.com/images?q=tbn:ANd9GcRSSJzEgiALrDoG2UwdSneLiopXX8wR8SMR5QRliD47RMz_EtsuSw"/>
          <p:cNvPicPr>
            <a:picLocks noChangeAspect="1" noChangeArrowheads="1"/>
          </p:cNvPicPr>
          <p:nvPr/>
        </p:nvPicPr>
        <p:blipFill>
          <a:blip r:embed="rId8" cstate="print"/>
          <a:srcRect/>
          <a:stretch>
            <a:fillRect/>
          </a:stretch>
        </p:blipFill>
        <p:spPr bwMode="auto">
          <a:xfrm>
            <a:off x="6477000" y="4648200"/>
            <a:ext cx="2438400" cy="2057400"/>
          </a:xfrm>
          <a:prstGeom prst="rect">
            <a:avLst/>
          </a:prstGeom>
          <a:noFill/>
        </p:spPr>
      </p:pic>
      <p:pic>
        <p:nvPicPr>
          <p:cNvPr id="40962" name="Picture 2" descr="https://encrypted-tbn1.gstatic.com/images?q=tbn:ANd9GcSk5mpRoNVqBuoniCTwkuzR4L-8ZRfPYM-QyidtHGuYWZ1lmod4ig"/>
          <p:cNvPicPr>
            <a:picLocks noChangeAspect="1" noChangeArrowheads="1"/>
          </p:cNvPicPr>
          <p:nvPr/>
        </p:nvPicPr>
        <p:blipFill>
          <a:blip r:embed="rId9" cstate="print"/>
          <a:srcRect/>
          <a:stretch>
            <a:fillRect/>
          </a:stretch>
        </p:blipFill>
        <p:spPr bwMode="auto">
          <a:xfrm>
            <a:off x="228600" y="4648200"/>
            <a:ext cx="2457450" cy="1857376"/>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52800" y="0"/>
            <a:ext cx="5181600" cy="1447800"/>
          </a:xfrm>
        </p:spPr>
        <p:txBody>
          <a:bodyPr>
            <a:normAutofit/>
          </a:bodyPr>
          <a:lstStyle/>
          <a:p>
            <a:pPr eaLnBrk="1" hangingPunct="1"/>
            <a:r>
              <a:rPr lang="en-US" sz="4000" b="1" dirty="0" smtClean="0">
                <a:solidFill>
                  <a:srgbClr val="FF0000"/>
                </a:solidFill>
              </a:rPr>
              <a:t>Be content with God’s good gifts (6:1-9)</a:t>
            </a:r>
          </a:p>
        </p:txBody>
      </p:sp>
      <p:sp>
        <p:nvSpPr>
          <p:cNvPr id="4099" name="Rectangle 3"/>
          <p:cNvSpPr>
            <a:spLocks noGrp="1" noChangeArrowheads="1"/>
          </p:cNvSpPr>
          <p:nvPr>
            <p:ph type="body" idx="1"/>
          </p:nvPr>
        </p:nvSpPr>
        <p:spPr>
          <a:xfrm>
            <a:off x="457200" y="1828800"/>
            <a:ext cx="4648200" cy="1981200"/>
          </a:xfrm>
        </p:spPr>
        <p:txBody>
          <a:bodyPr>
            <a:normAutofit fontScale="92500"/>
          </a:bodyPr>
          <a:lstStyle/>
          <a:p>
            <a:pPr marL="0" indent="0" algn="ctr">
              <a:lnSpc>
                <a:spcPct val="90000"/>
              </a:lnSpc>
              <a:buNone/>
            </a:pPr>
            <a:r>
              <a:rPr lang="en-US" dirty="0" smtClean="0"/>
              <a:t>There are many people to whom God has given riches, but God allows a stranger to enjoy their riches (1-2)</a:t>
            </a:r>
          </a:p>
        </p:txBody>
      </p:sp>
      <p:sp>
        <p:nvSpPr>
          <p:cNvPr id="4100" name="Text Box 5"/>
          <p:cNvSpPr txBox="1">
            <a:spLocks noChangeArrowheads="1"/>
          </p:cNvSpPr>
          <p:nvPr/>
        </p:nvSpPr>
        <p:spPr bwMode="auto">
          <a:xfrm>
            <a:off x="3276600" y="5457617"/>
            <a:ext cx="2514600" cy="1400383"/>
          </a:xfrm>
          <a:prstGeom prst="rect">
            <a:avLst/>
          </a:prstGeom>
          <a:noFill/>
          <a:ln w="9525">
            <a:noFill/>
            <a:miter lim="800000"/>
            <a:headEnd/>
            <a:tailEnd/>
          </a:ln>
        </p:spPr>
        <p:txBody>
          <a:bodyPr wrap="square">
            <a:spAutoFit/>
          </a:bodyPr>
          <a:lstStyle/>
          <a:p>
            <a:pPr algn="ctr">
              <a:lnSpc>
                <a:spcPts val="3400"/>
              </a:lnSpc>
              <a:spcBef>
                <a:spcPct val="50000"/>
              </a:spcBef>
            </a:pPr>
            <a:r>
              <a:rPr lang="en-US" sz="3200" b="1" dirty="0" smtClean="0">
                <a:solidFill>
                  <a:srgbClr val="00B050"/>
                </a:solidFill>
                <a:latin typeface="Comic Sans MS" pitchFamily="66" charset="0"/>
              </a:rPr>
              <a:t>Be thankful for God’s blessings</a:t>
            </a:r>
            <a:endParaRPr lang="en-US" sz="3200" b="1" dirty="0">
              <a:solidFill>
                <a:srgbClr val="00B050"/>
              </a:solidFill>
              <a:latin typeface="Comic Sans MS" pitchFamily="66" charset="0"/>
            </a:endParaRPr>
          </a:p>
        </p:txBody>
      </p:sp>
      <p:pic>
        <p:nvPicPr>
          <p:cNvPr id="38916" name="Picture 4" descr="https://encrypted-tbn1.gstatic.com/images?q=tbn:ANd9GcSXT-oKdpML1vI20LZpnHTVNnV57tBiW156YezGX4DHL3jX5R41"/>
          <p:cNvPicPr>
            <a:picLocks noChangeAspect="1" noChangeArrowheads="1"/>
          </p:cNvPicPr>
          <p:nvPr/>
        </p:nvPicPr>
        <p:blipFill>
          <a:blip r:embed="rId3" cstate="print"/>
          <a:srcRect/>
          <a:stretch>
            <a:fillRect/>
          </a:stretch>
        </p:blipFill>
        <p:spPr bwMode="auto">
          <a:xfrm>
            <a:off x="5943600" y="5271461"/>
            <a:ext cx="1981200" cy="1586539"/>
          </a:xfrm>
          <a:prstGeom prst="rect">
            <a:avLst/>
          </a:prstGeom>
          <a:noFill/>
        </p:spPr>
      </p:pic>
      <p:pic>
        <p:nvPicPr>
          <p:cNvPr id="38918" name="Picture 6" descr="https://encrypted-tbn0.gstatic.com/images?q=tbn:ANd9GcRSSJzEgiALrDoG2UwdSneLiopXX8wR8SMR5QRliD47RMz_EtsuSw"/>
          <p:cNvPicPr>
            <a:picLocks noChangeAspect="1" noChangeArrowheads="1"/>
          </p:cNvPicPr>
          <p:nvPr/>
        </p:nvPicPr>
        <p:blipFill>
          <a:blip r:embed="rId4" cstate="print"/>
          <a:srcRect/>
          <a:stretch>
            <a:fillRect/>
          </a:stretch>
        </p:blipFill>
        <p:spPr bwMode="auto">
          <a:xfrm>
            <a:off x="7467600" y="3733800"/>
            <a:ext cx="1524000" cy="1524001"/>
          </a:xfrm>
          <a:prstGeom prst="rect">
            <a:avLst/>
          </a:prstGeom>
          <a:noFill/>
        </p:spPr>
      </p:pic>
      <p:pic>
        <p:nvPicPr>
          <p:cNvPr id="38920" name="Picture 8" descr="https://encrypted-tbn1.gstatic.com/images?q=tbn:ANd9GcRKEOaNqDr3sSqoXTC6BO30oJlXgdAiX5wK1ieXbTXU8jMoq5oG"/>
          <p:cNvPicPr>
            <a:picLocks noChangeAspect="1" noChangeArrowheads="1"/>
          </p:cNvPicPr>
          <p:nvPr/>
        </p:nvPicPr>
        <p:blipFill>
          <a:blip r:embed="rId5" cstate="print"/>
          <a:srcRect/>
          <a:stretch>
            <a:fillRect/>
          </a:stretch>
        </p:blipFill>
        <p:spPr bwMode="auto">
          <a:xfrm>
            <a:off x="1219200" y="5562600"/>
            <a:ext cx="1857375" cy="1104213"/>
          </a:xfrm>
          <a:prstGeom prst="rect">
            <a:avLst/>
          </a:prstGeom>
          <a:noFill/>
        </p:spPr>
      </p:pic>
      <p:pic>
        <p:nvPicPr>
          <p:cNvPr id="38922" name="Picture 10" descr="https://encrypted-tbn3.gstatic.com/images?q=tbn:ANd9GcQOl4h-CpUu6LpMBHcs8Zfg2zO_LkcpMCJdG6ULYM9dLypqNV-hEQ"/>
          <p:cNvPicPr>
            <a:picLocks noChangeAspect="1" noChangeArrowheads="1"/>
          </p:cNvPicPr>
          <p:nvPr/>
        </p:nvPicPr>
        <p:blipFill>
          <a:blip r:embed="rId6" cstate="print"/>
          <a:srcRect/>
          <a:stretch>
            <a:fillRect/>
          </a:stretch>
        </p:blipFill>
        <p:spPr bwMode="auto">
          <a:xfrm>
            <a:off x="533400" y="0"/>
            <a:ext cx="2438400" cy="1876425"/>
          </a:xfrm>
          <a:prstGeom prst="rect">
            <a:avLst/>
          </a:prstGeom>
          <a:noFill/>
        </p:spPr>
      </p:pic>
      <p:pic>
        <p:nvPicPr>
          <p:cNvPr id="38924" name="Picture 12" descr="https://encrypted-tbn0.gstatic.com/images?q=tbn:ANd9GcR7o34SgfMuDjOREXyH3Z9N89IUIYy_U2lCEqlTQinVsyUeFWmb"/>
          <p:cNvPicPr>
            <a:picLocks noChangeAspect="1" noChangeArrowheads="1"/>
          </p:cNvPicPr>
          <p:nvPr/>
        </p:nvPicPr>
        <p:blipFill>
          <a:blip r:embed="rId7" cstate="print"/>
          <a:srcRect/>
          <a:stretch>
            <a:fillRect/>
          </a:stretch>
        </p:blipFill>
        <p:spPr bwMode="auto">
          <a:xfrm>
            <a:off x="152400" y="3886200"/>
            <a:ext cx="1856590" cy="1390651"/>
          </a:xfrm>
          <a:prstGeom prst="rect">
            <a:avLst/>
          </a:prstGeom>
          <a:noFill/>
        </p:spPr>
      </p:pic>
      <p:pic>
        <p:nvPicPr>
          <p:cNvPr id="38928" name="Picture 16" descr="https://encrypted-tbn3.gstatic.com/images?q=tbn:ANd9GcRd7A463o-w_5ApVP6ey_coV75aheFldmvKILt7R9q87atXkWOG"/>
          <p:cNvPicPr>
            <a:picLocks noChangeAspect="1" noChangeArrowheads="1"/>
          </p:cNvPicPr>
          <p:nvPr/>
        </p:nvPicPr>
        <p:blipFill>
          <a:blip r:embed="rId8" cstate="print"/>
          <a:srcRect/>
          <a:stretch>
            <a:fillRect/>
          </a:stretch>
        </p:blipFill>
        <p:spPr bwMode="auto">
          <a:xfrm>
            <a:off x="5562600" y="1676400"/>
            <a:ext cx="3228975" cy="1813888"/>
          </a:xfrm>
          <a:prstGeom prst="rect">
            <a:avLst/>
          </a:prstGeom>
          <a:noFill/>
        </p:spPr>
      </p:pic>
      <p:sp>
        <p:nvSpPr>
          <p:cNvPr id="13" name="Rectangle 3"/>
          <p:cNvSpPr txBox="1">
            <a:spLocks noChangeArrowheads="1"/>
          </p:cNvSpPr>
          <p:nvPr/>
        </p:nvSpPr>
        <p:spPr>
          <a:xfrm>
            <a:off x="2133600" y="3581400"/>
            <a:ext cx="5105400" cy="1905000"/>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Even if you have lots of kids &amp; live 2,000 years, but don’t experience God’s goodness, a stillborn child is better (3-6)</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0"/>
            <a:ext cx="4876800" cy="1447800"/>
          </a:xfrm>
        </p:spPr>
        <p:txBody>
          <a:bodyPr>
            <a:normAutofit/>
          </a:bodyPr>
          <a:lstStyle/>
          <a:p>
            <a:pPr eaLnBrk="1" hangingPunct="1"/>
            <a:r>
              <a:rPr lang="en-US" sz="4000" b="1" dirty="0" smtClean="0">
                <a:solidFill>
                  <a:srgbClr val="FF0000"/>
                </a:solidFill>
              </a:rPr>
              <a:t>Be content with God’s good gifts (6:1-9)</a:t>
            </a:r>
          </a:p>
        </p:txBody>
      </p:sp>
      <p:sp>
        <p:nvSpPr>
          <p:cNvPr id="4099" name="Rectangle 3"/>
          <p:cNvSpPr>
            <a:spLocks noGrp="1" noChangeArrowheads="1"/>
          </p:cNvSpPr>
          <p:nvPr>
            <p:ph type="body" idx="1"/>
          </p:nvPr>
        </p:nvSpPr>
        <p:spPr>
          <a:xfrm>
            <a:off x="304800" y="1600200"/>
            <a:ext cx="5638800" cy="1600200"/>
          </a:xfrm>
        </p:spPr>
        <p:txBody>
          <a:bodyPr>
            <a:normAutofit fontScale="92500"/>
          </a:bodyPr>
          <a:lstStyle/>
          <a:p>
            <a:pPr marL="0" indent="0" algn="ctr">
              <a:lnSpc>
                <a:spcPct val="90000"/>
              </a:lnSpc>
              <a:buNone/>
            </a:pPr>
            <a:r>
              <a:rPr lang="en-US" dirty="0" smtClean="0"/>
              <a:t>Some people work hard just to have the food they want, but never seem to get all they desire (7)</a:t>
            </a:r>
          </a:p>
        </p:txBody>
      </p:sp>
      <p:pic>
        <p:nvPicPr>
          <p:cNvPr id="2050" name="Picture 2" descr="https://encrypted-tbn3.gstatic.com/images?q=tbn:ANd9GcTfL6yB_mKiRAznHfZ4jRULacijne2SCDzR97BSrz51c04oi0Wk"/>
          <p:cNvPicPr>
            <a:picLocks noChangeAspect="1" noChangeArrowheads="1"/>
          </p:cNvPicPr>
          <p:nvPr/>
        </p:nvPicPr>
        <p:blipFill>
          <a:blip r:embed="rId3" cstate="print"/>
          <a:srcRect/>
          <a:stretch>
            <a:fillRect/>
          </a:stretch>
        </p:blipFill>
        <p:spPr bwMode="auto">
          <a:xfrm>
            <a:off x="7086600" y="2971800"/>
            <a:ext cx="1905000" cy="1905000"/>
          </a:xfrm>
          <a:prstGeom prst="rect">
            <a:avLst/>
          </a:prstGeom>
          <a:noFill/>
        </p:spPr>
      </p:pic>
      <p:pic>
        <p:nvPicPr>
          <p:cNvPr id="2052" name="Picture 4" descr="https://encrypted-tbn3.gstatic.com/images?q=tbn:ANd9GcSdJL9Wjfmn25TorVZ2xg1aFQG3KgTlnwWyUWxuUEqD3_dKh3gw"/>
          <p:cNvPicPr>
            <a:picLocks noChangeAspect="1" noChangeArrowheads="1"/>
          </p:cNvPicPr>
          <p:nvPr/>
        </p:nvPicPr>
        <p:blipFill>
          <a:blip r:embed="rId4" cstate="print"/>
          <a:srcRect/>
          <a:stretch>
            <a:fillRect/>
          </a:stretch>
        </p:blipFill>
        <p:spPr bwMode="auto">
          <a:xfrm>
            <a:off x="6477000" y="685800"/>
            <a:ext cx="2362200" cy="2219654"/>
          </a:xfrm>
          <a:prstGeom prst="rect">
            <a:avLst/>
          </a:prstGeom>
          <a:noFill/>
        </p:spPr>
      </p:pic>
      <p:pic>
        <p:nvPicPr>
          <p:cNvPr id="2054" name="Picture 6" descr="https://encrypted-tbn0.gstatic.com/images?q=tbn:ANd9GcQi0nIg9d5Stfh5J_HIQWhIoJ5qwiNSqtNFJaX_9vo5iP6n7dM2"/>
          <p:cNvPicPr>
            <a:picLocks noChangeAspect="1" noChangeArrowheads="1"/>
          </p:cNvPicPr>
          <p:nvPr/>
        </p:nvPicPr>
        <p:blipFill>
          <a:blip r:embed="rId5" cstate="print"/>
          <a:srcRect/>
          <a:stretch>
            <a:fillRect/>
          </a:stretch>
        </p:blipFill>
        <p:spPr bwMode="auto">
          <a:xfrm>
            <a:off x="304800" y="3124200"/>
            <a:ext cx="1676400" cy="1354532"/>
          </a:xfrm>
          <a:prstGeom prst="rect">
            <a:avLst/>
          </a:prstGeom>
          <a:noFill/>
        </p:spPr>
      </p:pic>
      <p:sp>
        <p:nvSpPr>
          <p:cNvPr id="8" name="Rectangle 3"/>
          <p:cNvSpPr txBox="1">
            <a:spLocks noChangeArrowheads="1"/>
          </p:cNvSpPr>
          <p:nvPr/>
        </p:nvSpPr>
        <p:spPr>
          <a:xfrm>
            <a:off x="2133600" y="3200400"/>
            <a:ext cx="5029200" cy="1219200"/>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Even the wise never have enough &amp; poor people who are wise will still desire more (8)</a:t>
            </a:r>
          </a:p>
        </p:txBody>
      </p:sp>
      <p:pic>
        <p:nvPicPr>
          <p:cNvPr id="2056" name="Picture 8" descr="https://encrypted-tbn2.gstatic.com/images?q=tbn:ANd9GcT8IhOxmt9En179nZ4I1PDReLFPiFi6E6f9Zn_sLSpZIxPFXdUs"/>
          <p:cNvPicPr>
            <a:picLocks noChangeAspect="1" noChangeArrowheads="1"/>
          </p:cNvPicPr>
          <p:nvPr/>
        </p:nvPicPr>
        <p:blipFill>
          <a:blip r:embed="rId6" cstate="print"/>
          <a:srcRect/>
          <a:stretch>
            <a:fillRect/>
          </a:stretch>
        </p:blipFill>
        <p:spPr bwMode="auto">
          <a:xfrm>
            <a:off x="762000" y="152400"/>
            <a:ext cx="1085850" cy="1329613"/>
          </a:xfrm>
          <a:prstGeom prst="rect">
            <a:avLst/>
          </a:prstGeom>
          <a:noFill/>
        </p:spPr>
      </p:pic>
      <p:pic>
        <p:nvPicPr>
          <p:cNvPr id="2058" name="Picture 10" descr="https://encrypted-tbn1.gstatic.com/images?q=tbn:ANd9GcSjLwhaHA1FbcaPVsOWw9sdzrS7u2CqskgOru9zrIcU96pNSWD2"/>
          <p:cNvPicPr>
            <a:picLocks noChangeAspect="1" noChangeArrowheads="1"/>
          </p:cNvPicPr>
          <p:nvPr/>
        </p:nvPicPr>
        <p:blipFill>
          <a:blip r:embed="rId7" cstate="print"/>
          <a:srcRect t="2857" b="2857"/>
          <a:stretch>
            <a:fillRect/>
          </a:stretch>
        </p:blipFill>
        <p:spPr bwMode="auto">
          <a:xfrm>
            <a:off x="4495800" y="4343400"/>
            <a:ext cx="2667000" cy="2514600"/>
          </a:xfrm>
          <a:prstGeom prst="rect">
            <a:avLst/>
          </a:prstGeom>
          <a:noFill/>
        </p:spPr>
      </p:pic>
      <p:sp>
        <p:nvSpPr>
          <p:cNvPr id="9" name="Rectangle 3"/>
          <p:cNvSpPr txBox="1">
            <a:spLocks noChangeArrowheads="1"/>
          </p:cNvSpPr>
          <p:nvPr/>
        </p:nvSpPr>
        <p:spPr>
          <a:xfrm>
            <a:off x="228600" y="4876800"/>
            <a:ext cx="4419600" cy="1600200"/>
          </a:xfrm>
          <a:prstGeom prst="rect">
            <a:avLst/>
          </a:prstGeom>
        </p:spPr>
        <p:txBody>
          <a:bodyPr vert="horz" lIns="91440" tIns="45720" rIns="91440" bIns="45720" rtlCol="0">
            <a:normAutofit fontScale="92500"/>
          </a:bodyPr>
          <a:lstStyle/>
          <a:p>
            <a:pPr marR="0" lvl="0"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Enjoy what you have rather than desiring what you don’t have – be content!(9)</a:t>
            </a:r>
          </a:p>
        </p:txBody>
      </p:sp>
      <p:pic>
        <p:nvPicPr>
          <p:cNvPr id="12" name="Picture 2" descr="https://encrypted-tbn1.gstatic.com/images?q=tbn:ANd9GcTuGewNPMTLtIXM6OClC9WKsnD5Dm8gyfDLTyFYb8Mavx2UKOGoWw"/>
          <p:cNvPicPr>
            <a:picLocks noChangeAspect="1" noChangeArrowheads="1"/>
          </p:cNvPicPr>
          <p:nvPr/>
        </p:nvPicPr>
        <p:blipFill>
          <a:blip r:embed="rId8" cstate="print"/>
          <a:srcRect/>
          <a:stretch>
            <a:fillRect/>
          </a:stretch>
        </p:blipFill>
        <p:spPr bwMode="auto">
          <a:xfrm>
            <a:off x="7315200" y="4876800"/>
            <a:ext cx="1581150" cy="18839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Philippians 4:10-13 (RSV)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fontScale="92500" lnSpcReduction="20000"/>
          </a:bodyPr>
          <a:lstStyle/>
          <a:p>
            <a:pPr marL="0" indent="231775">
              <a:buNone/>
            </a:pPr>
            <a:r>
              <a:rPr lang="en-US" dirty="0" smtClean="0"/>
              <a:t>10  I rejoice in the Lord greatly that now at length you have revived your concern for me; you were indeed concerned for me, but you had no opportunity. 11  Not that I complain of want; </a:t>
            </a:r>
            <a:r>
              <a:rPr lang="en-US" b="1" dirty="0" smtClean="0">
                <a:solidFill>
                  <a:srgbClr val="0000CC"/>
                </a:solidFill>
              </a:rPr>
              <a:t>for I have learned, in whatever state I am, to be content. </a:t>
            </a:r>
            <a:r>
              <a:rPr lang="en-US" dirty="0" smtClean="0"/>
              <a:t>12  I know how to be abased, and I know how to abound; </a:t>
            </a:r>
            <a:r>
              <a:rPr lang="en-US" b="1" dirty="0" smtClean="0">
                <a:solidFill>
                  <a:srgbClr val="0000CC"/>
                </a:solidFill>
              </a:rPr>
              <a:t>in any and all circumstances I have learned the secret of facing plenty and hunger, abundance and want. </a:t>
            </a:r>
            <a:r>
              <a:rPr lang="en-US" dirty="0" smtClean="0"/>
              <a:t>13  </a:t>
            </a:r>
            <a:r>
              <a:rPr lang="en-US" b="1" dirty="0" smtClean="0">
                <a:solidFill>
                  <a:srgbClr val="C00000"/>
                </a:solidFill>
              </a:rPr>
              <a:t>I can do all things in him who strengthens me. </a:t>
            </a:r>
          </a:p>
        </p:txBody>
      </p:sp>
      <p:sp>
        <p:nvSpPr>
          <p:cNvPr id="4100" name="Text Box 5"/>
          <p:cNvSpPr txBox="1">
            <a:spLocks noChangeArrowheads="1"/>
          </p:cNvSpPr>
          <p:nvPr/>
        </p:nvSpPr>
        <p:spPr bwMode="auto">
          <a:xfrm>
            <a:off x="381000" y="55626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Paul figured out the secret of happiness!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encrypted-tbn3.gstatic.com/images?q=tbn:ANd9GcTkitR8DAxTK4MlERGDGWoJAnlCoDosRwR31XQkw8KDUZpoRYuGAQ"/>
          <p:cNvPicPr>
            <a:picLocks noChangeAspect="1" noChangeArrowheads="1"/>
          </p:cNvPicPr>
          <p:nvPr/>
        </p:nvPicPr>
        <p:blipFill>
          <a:blip r:embed="rId3" cstate="print"/>
          <a:srcRect/>
          <a:stretch>
            <a:fillRect/>
          </a:stretch>
        </p:blipFill>
        <p:spPr bwMode="auto">
          <a:xfrm>
            <a:off x="7391400" y="1600200"/>
            <a:ext cx="1523999" cy="1524000"/>
          </a:xfrm>
          <a:prstGeom prst="rect">
            <a:avLst/>
          </a:prstGeom>
          <a:noFill/>
        </p:spPr>
      </p:pic>
      <p:sp>
        <p:nvSpPr>
          <p:cNvPr id="4098" name="Rectangle 2"/>
          <p:cNvSpPr>
            <a:spLocks noGrp="1" noChangeArrowheads="1"/>
          </p:cNvSpPr>
          <p:nvPr>
            <p:ph type="title"/>
          </p:nvPr>
        </p:nvSpPr>
        <p:spPr>
          <a:xfrm>
            <a:off x="228600" y="152400"/>
            <a:ext cx="6781800" cy="838200"/>
          </a:xfrm>
        </p:spPr>
        <p:txBody>
          <a:bodyPr>
            <a:normAutofit fontScale="90000"/>
          </a:bodyPr>
          <a:lstStyle/>
          <a:p>
            <a:pPr eaLnBrk="1" hangingPunct="1"/>
            <a:r>
              <a:rPr lang="en-US" sz="4000" b="1" dirty="0" smtClean="0">
                <a:solidFill>
                  <a:srgbClr val="FF0000"/>
                </a:solidFill>
              </a:rPr>
              <a:t>Don’t Challenge God’s plan </a:t>
            </a:r>
            <a:r>
              <a:rPr lang="en-US" sz="3100" b="1" dirty="0" smtClean="0">
                <a:solidFill>
                  <a:srgbClr val="FF0000"/>
                </a:solidFill>
              </a:rPr>
              <a:t>(6:10-12)</a:t>
            </a:r>
            <a:endParaRPr lang="en-US" sz="4000" b="1" dirty="0" smtClean="0">
              <a:solidFill>
                <a:srgbClr val="FF0000"/>
              </a:solidFill>
            </a:endParaRPr>
          </a:p>
        </p:txBody>
      </p:sp>
      <p:sp>
        <p:nvSpPr>
          <p:cNvPr id="4099" name="Rectangle 3"/>
          <p:cNvSpPr>
            <a:spLocks noGrp="1" noChangeArrowheads="1"/>
          </p:cNvSpPr>
          <p:nvPr>
            <p:ph type="body" idx="1"/>
          </p:nvPr>
        </p:nvSpPr>
        <p:spPr>
          <a:xfrm>
            <a:off x="228600" y="990600"/>
            <a:ext cx="8305800" cy="4343400"/>
          </a:xfrm>
        </p:spPr>
        <p:txBody>
          <a:bodyPr>
            <a:normAutofit/>
          </a:bodyPr>
          <a:lstStyle/>
          <a:p>
            <a:pPr eaLnBrk="1" hangingPunct="1">
              <a:lnSpc>
                <a:spcPct val="90000"/>
              </a:lnSpc>
            </a:pPr>
            <a:r>
              <a:rPr lang="en-US" b="1" dirty="0" smtClean="0">
                <a:solidFill>
                  <a:srgbClr val="0000CC"/>
                </a:solidFill>
              </a:rPr>
              <a:t>God planned everything long ago,                         don’t argue with God! </a:t>
            </a:r>
            <a:r>
              <a:rPr lang="en-US" dirty="0" smtClean="0">
                <a:solidFill>
                  <a:srgbClr val="0000CC"/>
                </a:solidFill>
              </a:rPr>
              <a:t>[1:9; 3:15] (v.10)</a:t>
            </a:r>
          </a:p>
          <a:p>
            <a:pPr lvl="1">
              <a:lnSpc>
                <a:spcPct val="90000"/>
              </a:lnSpc>
            </a:pPr>
            <a:r>
              <a:rPr lang="en-US" dirty="0" smtClean="0"/>
              <a:t>God determined events &amp; purpose of man</a:t>
            </a:r>
          </a:p>
          <a:p>
            <a:pPr lvl="1">
              <a:lnSpc>
                <a:spcPct val="90000"/>
              </a:lnSpc>
            </a:pPr>
            <a:r>
              <a:rPr lang="en-US" dirty="0" smtClean="0"/>
              <a:t>We can’t understand all God does (8:16-17)</a:t>
            </a:r>
          </a:p>
          <a:p>
            <a:pPr eaLnBrk="1" hangingPunct="1">
              <a:lnSpc>
                <a:spcPct val="90000"/>
              </a:lnSpc>
            </a:pPr>
            <a:r>
              <a:rPr lang="en-US" b="1" dirty="0" smtClean="0">
                <a:solidFill>
                  <a:srgbClr val="0000CC"/>
                </a:solidFill>
              </a:rPr>
              <a:t>The more we argue, the less we really say </a:t>
            </a:r>
            <a:r>
              <a:rPr lang="en-US" dirty="0" smtClean="0">
                <a:solidFill>
                  <a:srgbClr val="0000CC"/>
                </a:solidFill>
              </a:rPr>
              <a:t>(11)</a:t>
            </a:r>
          </a:p>
          <a:p>
            <a:pPr eaLnBrk="1" hangingPunct="1">
              <a:lnSpc>
                <a:spcPct val="90000"/>
              </a:lnSpc>
            </a:pPr>
            <a:r>
              <a:rPr lang="en-US" b="1" dirty="0" smtClean="0">
                <a:solidFill>
                  <a:srgbClr val="0000CC"/>
                </a:solidFill>
              </a:rPr>
              <a:t>Only God knows what is good for us in               this life &amp; God knows the future too! </a:t>
            </a:r>
            <a:r>
              <a:rPr lang="en-US" dirty="0" smtClean="0">
                <a:solidFill>
                  <a:srgbClr val="0000CC"/>
                </a:solidFill>
              </a:rPr>
              <a:t>(12)</a:t>
            </a:r>
          </a:p>
          <a:p>
            <a:pPr lvl="1">
              <a:lnSpc>
                <a:spcPct val="90000"/>
              </a:lnSpc>
            </a:pPr>
            <a:r>
              <a:rPr lang="en-US" b="1" i="1" dirty="0" smtClean="0"/>
              <a:t>“after him” </a:t>
            </a:r>
            <a:r>
              <a:rPr lang="en-US" dirty="0" smtClean="0"/>
              <a:t>is in this life, not immortality                  (2:19; 3:22; 7:14)</a:t>
            </a:r>
          </a:p>
          <a:p>
            <a:pPr eaLnBrk="1" hangingPunct="1">
              <a:lnSpc>
                <a:spcPct val="90000"/>
              </a:lnSpc>
            </a:pPr>
            <a:endParaRPr lang="en-US" dirty="0" smtClean="0"/>
          </a:p>
        </p:txBody>
      </p:sp>
      <p:sp>
        <p:nvSpPr>
          <p:cNvPr id="4100" name="Text Box 5"/>
          <p:cNvSpPr txBox="1">
            <a:spLocks noChangeArrowheads="1"/>
          </p:cNvSpPr>
          <p:nvPr/>
        </p:nvSpPr>
        <p:spPr bwMode="auto">
          <a:xfrm>
            <a:off x="2743200" y="5105400"/>
            <a:ext cx="61722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Oh, the depth of the riches both of the wisdom and knowledge of God! How unsearchable are His judgments and His ways past finding out!  (Rom 11:33)</a:t>
            </a:r>
            <a:endParaRPr lang="en-US" sz="2800" b="1" dirty="0">
              <a:solidFill>
                <a:srgbClr val="00B050"/>
              </a:solidFill>
              <a:latin typeface="Comic Sans MS" pitchFamily="66" charset="0"/>
            </a:endParaRPr>
          </a:p>
        </p:txBody>
      </p:sp>
      <p:pic>
        <p:nvPicPr>
          <p:cNvPr id="36868" name="Picture 4" descr="https://encrypted-tbn2.gstatic.com/images?q=tbn:ANd9GcTeVf7p0o4rguvwj8uVW2HhayvsDXMy7neNRGeRZ6ObzVXrWP3sUg"/>
          <p:cNvPicPr>
            <a:picLocks noChangeAspect="1" noChangeArrowheads="1"/>
          </p:cNvPicPr>
          <p:nvPr/>
        </p:nvPicPr>
        <p:blipFill>
          <a:blip r:embed="rId4" cstate="print"/>
          <a:srcRect/>
          <a:stretch>
            <a:fillRect/>
          </a:stretch>
        </p:blipFill>
        <p:spPr bwMode="auto">
          <a:xfrm>
            <a:off x="7696200" y="3429000"/>
            <a:ext cx="1381125" cy="1381126"/>
          </a:xfrm>
          <a:prstGeom prst="rect">
            <a:avLst/>
          </a:prstGeom>
          <a:noFill/>
        </p:spPr>
      </p:pic>
      <p:pic>
        <p:nvPicPr>
          <p:cNvPr id="36870" name="Picture 6" descr="https://encrypted-tbn3.gstatic.com/images?q=tbn:ANd9GcSfHuPYqmKUL5CWOjoqy3GlXFTf6-KPioQcrqyd_ye9E_NUms6g"/>
          <p:cNvPicPr>
            <a:picLocks noChangeAspect="1" noChangeArrowheads="1"/>
          </p:cNvPicPr>
          <p:nvPr/>
        </p:nvPicPr>
        <p:blipFill>
          <a:blip r:embed="rId5" cstate="print"/>
          <a:srcRect/>
          <a:stretch>
            <a:fillRect/>
          </a:stretch>
        </p:blipFill>
        <p:spPr bwMode="auto">
          <a:xfrm>
            <a:off x="457200" y="5257800"/>
            <a:ext cx="2057400" cy="1541065"/>
          </a:xfrm>
          <a:prstGeom prst="rect">
            <a:avLst/>
          </a:prstGeom>
          <a:noFill/>
        </p:spPr>
      </p:pic>
      <p:pic>
        <p:nvPicPr>
          <p:cNvPr id="36872" name="Picture 8" descr="https://encrypted-tbn2.gstatic.com/images?q=tbn:ANd9GcRlEUNWGApzi6YU28zkrwu7koleqrWTb3l22wAHcG9kADb4ODCF"/>
          <p:cNvPicPr>
            <a:picLocks noChangeAspect="1" noChangeArrowheads="1"/>
          </p:cNvPicPr>
          <p:nvPr/>
        </p:nvPicPr>
        <p:blipFill>
          <a:blip r:embed="rId6" cstate="print"/>
          <a:srcRect/>
          <a:stretch>
            <a:fillRect/>
          </a:stretch>
        </p:blipFill>
        <p:spPr bwMode="auto">
          <a:xfrm>
            <a:off x="7086600" y="152400"/>
            <a:ext cx="1905000" cy="1428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Ephesians 1:9-11 (NIV)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fontScale="92500" lnSpcReduction="20000"/>
          </a:bodyPr>
          <a:lstStyle/>
          <a:p>
            <a:pPr marL="0" indent="231775">
              <a:buNone/>
            </a:pPr>
            <a:r>
              <a:rPr lang="en-US" dirty="0" smtClean="0"/>
              <a:t>9   And he made known to us the mystery of his will according to his good pleasure, which he purposed in Christ, 10  to be put into effect when the times will have reached their fulfillment — to bring all things in heaven and on earth together under one head, even Christ. </a:t>
            </a:r>
          </a:p>
          <a:p>
            <a:pPr marL="0" indent="231775">
              <a:buNone/>
            </a:pPr>
            <a:r>
              <a:rPr lang="en-US" dirty="0" smtClean="0"/>
              <a:t>11  In him we were also chosen, </a:t>
            </a:r>
            <a:r>
              <a:rPr lang="en-US" b="1" dirty="0" smtClean="0">
                <a:solidFill>
                  <a:srgbClr val="0000CC"/>
                </a:solidFill>
              </a:rPr>
              <a:t>having been predestined according to the plan of him who works out everything in conformity with the purpose of his will. </a:t>
            </a:r>
          </a:p>
          <a:p>
            <a:pPr marL="0" indent="231775">
              <a:buNone/>
            </a:pPr>
            <a:endParaRPr lang="en-US" dirty="0" smtClean="0"/>
          </a:p>
        </p:txBody>
      </p:sp>
      <p:sp>
        <p:nvSpPr>
          <p:cNvPr id="4100" name="Text Box 5"/>
          <p:cNvSpPr txBox="1">
            <a:spLocks noChangeArrowheads="1"/>
          </p:cNvSpPr>
          <p:nvPr/>
        </p:nvSpPr>
        <p:spPr bwMode="auto">
          <a:xfrm>
            <a:off x="381000" y="5638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has a plan &amp; He’s in control!</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71800" y="0"/>
            <a:ext cx="3429000" cy="1447800"/>
          </a:xfrm>
        </p:spPr>
        <p:txBody>
          <a:bodyPr/>
          <a:lstStyle/>
          <a:p>
            <a:pPr eaLnBrk="1" hangingPunct="1"/>
            <a:r>
              <a:rPr lang="en-US" sz="4000" b="1" dirty="0" smtClean="0">
                <a:solidFill>
                  <a:srgbClr val="FF0000"/>
                </a:solidFill>
              </a:rPr>
              <a:t>Arguing with God’s Plan</a:t>
            </a:r>
          </a:p>
        </p:txBody>
      </p:sp>
      <p:sp>
        <p:nvSpPr>
          <p:cNvPr id="4099" name="Rectangle 3"/>
          <p:cNvSpPr>
            <a:spLocks noGrp="1" noChangeArrowheads="1"/>
          </p:cNvSpPr>
          <p:nvPr>
            <p:ph type="body" idx="1"/>
          </p:nvPr>
        </p:nvSpPr>
        <p:spPr>
          <a:xfrm>
            <a:off x="304800" y="1447800"/>
            <a:ext cx="7924800" cy="3733800"/>
          </a:xfrm>
        </p:spPr>
        <p:txBody>
          <a:bodyPr>
            <a:normAutofit lnSpcReduction="10000"/>
          </a:bodyPr>
          <a:lstStyle/>
          <a:p>
            <a:pPr eaLnBrk="1" hangingPunct="1">
              <a:lnSpc>
                <a:spcPct val="90000"/>
              </a:lnSpc>
            </a:pPr>
            <a:r>
              <a:rPr lang="en-US" b="1" dirty="0" smtClean="0">
                <a:solidFill>
                  <a:srgbClr val="0000CC"/>
                </a:solidFill>
              </a:rPr>
              <a:t>We tend to do it in difficult times</a:t>
            </a:r>
          </a:p>
          <a:p>
            <a:pPr lvl="1">
              <a:lnSpc>
                <a:spcPct val="90000"/>
              </a:lnSpc>
            </a:pPr>
            <a:r>
              <a:rPr lang="en-US" dirty="0" smtClean="0"/>
              <a:t>Struck with a terrible disease</a:t>
            </a:r>
          </a:p>
          <a:p>
            <a:pPr lvl="1">
              <a:lnSpc>
                <a:spcPct val="90000"/>
              </a:lnSpc>
            </a:pPr>
            <a:r>
              <a:rPr lang="en-US" dirty="0" smtClean="0"/>
              <a:t>Someone we love dies</a:t>
            </a:r>
          </a:p>
          <a:p>
            <a:pPr lvl="1">
              <a:lnSpc>
                <a:spcPct val="90000"/>
              </a:lnSpc>
            </a:pPr>
            <a:r>
              <a:rPr lang="en-US" dirty="0" smtClean="0"/>
              <a:t>Lose our job or home</a:t>
            </a:r>
          </a:p>
          <a:p>
            <a:pPr lvl="1">
              <a:lnSpc>
                <a:spcPct val="90000"/>
              </a:lnSpc>
            </a:pPr>
            <a:r>
              <a:rPr lang="en-US" dirty="0" smtClean="0"/>
              <a:t>Marriage troubles, children troubles</a:t>
            </a:r>
          </a:p>
          <a:p>
            <a:pPr eaLnBrk="1" hangingPunct="1">
              <a:lnSpc>
                <a:spcPct val="90000"/>
              </a:lnSpc>
            </a:pPr>
            <a:r>
              <a:rPr lang="en-US" b="1" dirty="0" smtClean="0">
                <a:solidFill>
                  <a:srgbClr val="0000CC"/>
                </a:solidFill>
              </a:rPr>
              <a:t>Our natural reaction is: </a:t>
            </a:r>
            <a:r>
              <a:rPr lang="en-US" dirty="0" smtClean="0"/>
              <a:t>“that’s not fair!”</a:t>
            </a:r>
          </a:p>
          <a:p>
            <a:pPr eaLnBrk="1" hangingPunct="1">
              <a:lnSpc>
                <a:spcPct val="90000"/>
              </a:lnSpc>
            </a:pPr>
            <a:r>
              <a:rPr lang="en-US" b="1" dirty="0" smtClean="0">
                <a:solidFill>
                  <a:srgbClr val="0000CC"/>
                </a:solidFill>
              </a:rPr>
              <a:t>Faith motivates us </a:t>
            </a:r>
            <a:r>
              <a:rPr lang="en-US" dirty="0" smtClean="0"/>
              <a:t>to reflect on the past and trust God in our future – He is in control!</a:t>
            </a:r>
          </a:p>
        </p:txBody>
      </p:sp>
      <p:pic>
        <p:nvPicPr>
          <p:cNvPr id="30722" name="Picture 2" descr="https://encrypted-tbn0.gstatic.com/images?q=tbn:ANd9GcSIEDnAnGSXzzS-JLW1sgLBf4YBdFygyYKuflZtQo0AgqUy21Mp"/>
          <p:cNvPicPr>
            <a:picLocks noChangeAspect="1" noChangeArrowheads="1"/>
          </p:cNvPicPr>
          <p:nvPr/>
        </p:nvPicPr>
        <p:blipFill>
          <a:blip r:embed="rId3" cstate="print"/>
          <a:srcRect/>
          <a:stretch>
            <a:fillRect/>
          </a:stretch>
        </p:blipFill>
        <p:spPr bwMode="auto">
          <a:xfrm>
            <a:off x="5410200" y="2057400"/>
            <a:ext cx="1295400" cy="969890"/>
          </a:xfrm>
          <a:prstGeom prst="rect">
            <a:avLst/>
          </a:prstGeom>
          <a:noFill/>
        </p:spPr>
      </p:pic>
      <p:pic>
        <p:nvPicPr>
          <p:cNvPr id="30724" name="Picture 4" descr="https://encrypted-tbn3.gstatic.com/images?q=tbn:ANd9GcRzeNPvsSV0YrlccQAZ5lwFgOITAc_To9T9OtZlGrhmru8xOrcDqg"/>
          <p:cNvPicPr>
            <a:picLocks noChangeAspect="1" noChangeArrowheads="1"/>
          </p:cNvPicPr>
          <p:nvPr/>
        </p:nvPicPr>
        <p:blipFill>
          <a:blip r:embed="rId4" cstate="print"/>
          <a:srcRect b="14465"/>
          <a:stretch>
            <a:fillRect/>
          </a:stretch>
        </p:blipFill>
        <p:spPr bwMode="auto">
          <a:xfrm>
            <a:off x="381000" y="76200"/>
            <a:ext cx="2286000" cy="1295400"/>
          </a:xfrm>
          <a:prstGeom prst="rect">
            <a:avLst/>
          </a:prstGeom>
          <a:noFill/>
        </p:spPr>
      </p:pic>
      <p:pic>
        <p:nvPicPr>
          <p:cNvPr id="30726" name="Picture 6" descr="https://encrypted-tbn3.gstatic.com/images?q=tbn:ANd9GcSwyZMHabxHUzauGDKz3As4ojY4ioPn0PMX6p5Kl8bS7SiZs1ON"/>
          <p:cNvPicPr>
            <a:picLocks noChangeAspect="1" noChangeArrowheads="1"/>
          </p:cNvPicPr>
          <p:nvPr/>
        </p:nvPicPr>
        <p:blipFill>
          <a:blip r:embed="rId5" cstate="print"/>
          <a:srcRect/>
          <a:stretch>
            <a:fillRect/>
          </a:stretch>
        </p:blipFill>
        <p:spPr bwMode="auto">
          <a:xfrm>
            <a:off x="381001" y="5105400"/>
            <a:ext cx="1752599" cy="1752599"/>
          </a:xfrm>
          <a:prstGeom prst="rect">
            <a:avLst/>
          </a:prstGeom>
          <a:noFill/>
        </p:spPr>
      </p:pic>
      <p:pic>
        <p:nvPicPr>
          <p:cNvPr id="30729" name="Picture 9"/>
          <p:cNvPicPr>
            <a:picLocks noChangeAspect="1" noChangeArrowheads="1"/>
          </p:cNvPicPr>
          <p:nvPr/>
        </p:nvPicPr>
        <p:blipFill>
          <a:blip r:embed="rId6" cstate="print"/>
          <a:srcRect/>
          <a:stretch>
            <a:fillRect/>
          </a:stretch>
        </p:blipFill>
        <p:spPr bwMode="auto">
          <a:xfrm>
            <a:off x="6858000" y="152400"/>
            <a:ext cx="2143125" cy="2143125"/>
          </a:xfrm>
          <a:prstGeom prst="rect">
            <a:avLst/>
          </a:prstGeom>
          <a:noFill/>
          <a:ln w="9525">
            <a:noFill/>
            <a:miter lim="800000"/>
            <a:headEnd/>
            <a:tailEnd/>
          </a:ln>
        </p:spPr>
      </p:pic>
      <p:pic>
        <p:nvPicPr>
          <p:cNvPr id="10" name="Picture 14" descr="https://encrypted-tbn0.gstatic.com/images?q=tbn:ANd9GcQ__pduDCXyQb9bo4Yqsu6D5sQwrQHXalG4PvhlqKVqvp4cIwkX"/>
          <p:cNvPicPr>
            <a:picLocks noChangeAspect="1" noChangeArrowheads="1"/>
          </p:cNvPicPr>
          <p:nvPr/>
        </p:nvPicPr>
        <p:blipFill>
          <a:blip r:embed="rId7" cstate="print"/>
          <a:srcRect/>
          <a:stretch>
            <a:fillRect/>
          </a:stretch>
        </p:blipFill>
        <p:spPr bwMode="auto">
          <a:xfrm>
            <a:off x="7086600" y="2438400"/>
            <a:ext cx="1828800" cy="1212574"/>
          </a:xfrm>
          <a:prstGeom prst="rect">
            <a:avLst/>
          </a:prstGeom>
          <a:noFill/>
        </p:spPr>
      </p:pic>
      <p:pic>
        <p:nvPicPr>
          <p:cNvPr id="30731" name="Picture 11" descr="https://encrypted-tbn0.gstatic.com/images?q=tbn:ANd9GcQVz77jjQ6Ia_iFpRS5sj1NACu06I0Zt-mge-MYxs7KUNz9akns4g"/>
          <p:cNvPicPr>
            <a:picLocks noChangeAspect="1" noChangeArrowheads="1"/>
          </p:cNvPicPr>
          <p:nvPr/>
        </p:nvPicPr>
        <p:blipFill>
          <a:blip r:embed="rId8" cstate="print"/>
          <a:srcRect/>
          <a:stretch>
            <a:fillRect/>
          </a:stretch>
        </p:blipFill>
        <p:spPr bwMode="auto">
          <a:xfrm>
            <a:off x="6172200" y="5029200"/>
            <a:ext cx="2705100" cy="1695451"/>
          </a:xfrm>
          <a:prstGeom prst="rect">
            <a:avLst/>
          </a:prstGeom>
          <a:noFill/>
        </p:spPr>
      </p:pic>
      <p:pic>
        <p:nvPicPr>
          <p:cNvPr id="30733" name="Picture 13" descr="https://encrypted-tbn1.gstatic.com/images?q=tbn:ANd9GcR9_WlRyEMp_aLOIwQpruW94gGFj0fm3mgG2Z30ELihpLIDp6xDDg"/>
          <p:cNvPicPr>
            <a:picLocks noChangeAspect="1" noChangeArrowheads="1"/>
          </p:cNvPicPr>
          <p:nvPr/>
        </p:nvPicPr>
        <p:blipFill>
          <a:blip r:embed="rId9" cstate="print"/>
          <a:srcRect/>
          <a:stretch>
            <a:fillRect/>
          </a:stretch>
        </p:blipFill>
        <p:spPr bwMode="auto">
          <a:xfrm>
            <a:off x="2895600" y="5010149"/>
            <a:ext cx="2466975"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p>
          <a:p>
            <a:endParaRPr lang="en-US" dirty="0"/>
          </a:p>
        </p:txBody>
      </p:sp>
      <p:pic>
        <p:nvPicPr>
          <p:cNvPr id="54274" name="Picture 2" descr="http://3.bp.blogspot.com/--KIsJdffWgs/T5OGHywk7yI/AAAAAAAABMA/_aYKqY6Atbc/s1600/3_3_joseph_sold.jpg"/>
          <p:cNvPicPr>
            <a:picLocks noChangeAspect="1" noChangeArrowheads="1"/>
          </p:cNvPicPr>
          <p:nvPr/>
        </p:nvPicPr>
        <p:blipFill>
          <a:blip r:embed="rId3" cstate="print"/>
          <a:srcRect/>
          <a:stretch>
            <a:fillRect/>
          </a:stretch>
        </p:blipFill>
        <p:spPr bwMode="auto">
          <a:xfrm>
            <a:off x="0" y="0"/>
            <a:ext cx="9201506" cy="6858000"/>
          </a:xfrm>
          <a:prstGeom prst="rect">
            <a:avLst/>
          </a:prstGeom>
          <a:noFill/>
        </p:spPr>
      </p:pic>
      <p:sp>
        <p:nvSpPr>
          <p:cNvPr id="9" name="Text Box 5"/>
          <p:cNvSpPr txBox="1">
            <a:spLocks noChangeArrowheads="1"/>
          </p:cNvSpPr>
          <p:nvPr/>
        </p:nvSpPr>
        <p:spPr bwMode="auto">
          <a:xfrm>
            <a:off x="3200400" y="152400"/>
            <a:ext cx="4800600" cy="1200329"/>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7030A0"/>
                </a:solidFill>
                <a:latin typeface="Comic Sans MS" pitchFamily="66" charset="0"/>
              </a:rPr>
              <a:t>And we know that God causes all things to work together for good to those who love God, to those who are called according to His purpose. (Rom 8:28)</a:t>
            </a:r>
          </a:p>
        </p:txBody>
      </p:sp>
      <p:sp>
        <p:nvSpPr>
          <p:cNvPr id="5" name="TextBox 4"/>
          <p:cNvSpPr txBox="1"/>
          <p:nvPr/>
        </p:nvSpPr>
        <p:spPr>
          <a:xfrm>
            <a:off x="2971800" y="3352800"/>
            <a:ext cx="1371600" cy="369332"/>
          </a:xfrm>
          <a:prstGeom prst="rect">
            <a:avLst/>
          </a:prstGeom>
          <a:noFill/>
        </p:spPr>
        <p:txBody>
          <a:bodyPr wrap="square" rtlCol="0">
            <a:spAutoFit/>
          </a:bodyPr>
          <a:lstStyle/>
          <a:p>
            <a:r>
              <a:rPr lang="en-US" dirty="0" smtClean="0">
                <a:solidFill>
                  <a:srgbClr val="7030A0"/>
                </a:solidFill>
                <a:latin typeface="Comic Sans MS" pitchFamily="66" charset="0"/>
              </a:rPr>
              <a:t>Joseph</a:t>
            </a:r>
            <a:endParaRPr lang="en-US" dirty="0">
              <a:solidFill>
                <a:srgbClr val="7030A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pic>
        <p:nvPicPr>
          <p:cNvPr id="52226" name="Picture 2" descr="http://t2.gstatic.com/images?q=tbn:ANd9GcTdXcISyB10tfKuKwP4jFe-ls2_aqAnf2EjW8Do_4k-vkHkmZCw"/>
          <p:cNvPicPr>
            <a:picLocks noChangeAspect="1" noChangeArrowheads="1"/>
          </p:cNvPicPr>
          <p:nvPr/>
        </p:nvPicPr>
        <p:blipFill>
          <a:blip r:embed="rId3" cstate="print"/>
          <a:srcRect/>
          <a:stretch>
            <a:fillRect/>
          </a:stretch>
        </p:blipFill>
        <p:spPr bwMode="auto">
          <a:xfrm>
            <a:off x="0" y="0"/>
            <a:ext cx="9186832" cy="6858000"/>
          </a:xfrm>
          <a:prstGeom prst="rect">
            <a:avLst/>
          </a:prstGeom>
          <a:noFill/>
        </p:spPr>
      </p:pic>
      <p:sp>
        <p:nvSpPr>
          <p:cNvPr id="4100" name="Text Box 5"/>
          <p:cNvSpPr txBox="1">
            <a:spLocks noChangeArrowheads="1"/>
          </p:cNvSpPr>
          <p:nvPr/>
        </p:nvSpPr>
        <p:spPr bwMode="auto">
          <a:xfrm>
            <a:off x="838200" y="4800600"/>
            <a:ext cx="75438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FF00"/>
                </a:solidFill>
                <a:latin typeface="Comic Sans MS" pitchFamily="66" charset="0"/>
              </a:rPr>
              <a:t>Trust in the Lord with all your heart, and don’t lean on your own understanding.  In all your ways acknowledge Him and He will direct your paths (</a:t>
            </a:r>
            <a:r>
              <a:rPr lang="en-US" sz="2800" b="1" dirty="0" err="1" smtClean="0">
                <a:solidFill>
                  <a:srgbClr val="FFFF00"/>
                </a:solidFill>
                <a:latin typeface="Comic Sans MS" pitchFamily="66" charset="0"/>
              </a:rPr>
              <a:t>Prov</a:t>
            </a:r>
            <a:r>
              <a:rPr lang="en-US" sz="2800" b="1" dirty="0" smtClean="0">
                <a:solidFill>
                  <a:srgbClr val="FFFF00"/>
                </a:solidFill>
                <a:latin typeface="Comic Sans MS" pitchFamily="66" charset="0"/>
              </a:rPr>
              <a:t> 3:5-6) </a:t>
            </a:r>
            <a:endParaRPr lang="en-US" sz="2800" b="1" dirty="0">
              <a:solidFill>
                <a:srgbClr val="FFFF00"/>
              </a:solidFill>
              <a:latin typeface="Comic Sans MS" pitchFamily="66" charset="0"/>
            </a:endParaRPr>
          </a:p>
        </p:txBody>
      </p:sp>
      <p:sp>
        <p:nvSpPr>
          <p:cNvPr id="7" name="Text Box 5"/>
          <p:cNvSpPr txBox="1">
            <a:spLocks noChangeArrowheads="1"/>
          </p:cNvSpPr>
          <p:nvPr/>
        </p:nvSpPr>
        <p:spPr bwMode="auto">
          <a:xfrm>
            <a:off x="-304800" y="381000"/>
            <a:ext cx="4114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David &amp; his men return to </a:t>
            </a:r>
            <a:r>
              <a:rPr lang="en-US" sz="2800" b="1" dirty="0" err="1" smtClean="0">
                <a:solidFill>
                  <a:srgbClr val="7030A0"/>
                </a:solidFill>
                <a:latin typeface="Comic Sans MS" pitchFamily="66" charset="0"/>
              </a:rPr>
              <a:t>Ziklag</a:t>
            </a:r>
            <a:r>
              <a:rPr lang="en-US" sz="2800" b="1" dirty="0" smtClean="0">
                <a:solidFill>
                  <a:srgbClr val="7030A0"/>
                </a:solidFill>
                <a:latin typeface="Comic Sans MS" pitchFamily="66" charset="0"/>
              </a:rPr>
              <a:t> (1Sam 30:1)</a:t>
            </a:r>
            <a:endParaRPr lang="en-US" sz="2800" b="1" dirty="0">
              <a:solidFill>
                <a:srgbClr val="7030A0"/>
              </a:solidFill>
              <a:latin typeface="Comic Sans MS" pitchFamily="66" charset="0"/>
            </a:endParaRPr>
          </a:p>
        </p:txBody>
      </p:sp>
      <p:sp>
        <p:nvSpPr>
          <p:cNvPr id="8" name="Text Box 5"/>
          <p:cNvSpPr txBox="1">
            <a:spLocks noChangeArrowheads="1"/>
          </p:cNvSpPr>
          <p:nvPr/>
        </p:nvSpPr>
        <p:spPr bwMode="auto">
          <a:xfrm>
            <a:off x="6172200" y="304800"/>
            <a:ext cx="2895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C000"/>
                </a:solidFill>
                <a:latin typeface="Comic Sans MS" pitchFamily="66" charset="0"/>
              </a:rPr>
              <a:t>His men want to stone him</a:t>
            </a:r>
            <a:endParaRPr lang="en-US" sz="2800" b="1" dirty="0">
              <a:solidFill>
                <a:srgbClr val="FFC000"/>
              </a:solidFill>
              <a:latin typeface="Comic Sans MS" pitchFamily="66" charset="0"/>
            </a:endParaRPr>
          </a:p>
        </p:txBody>
      </p:sp>
      <p:sp>
        <p:nvSpPr>
          <p:cNvPr id="9" name="Text Box 5"/>
          <p:cNvSpPr txBox="1">
            <a:spLocks noChangeArrowheads="1"/>
          </p:cNvSpPr>
          <p:nvPr/>
        </p:nvSpPr>
        <p:spPr bwMode="auto">
          <a:xfrm>
            <a:off x="76200" y="3048000"/>
            <a:ext cx="3352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92D050"/>
                </a:solidFill>
                <a:latin typeface="Comic Sans MS" pitchFamily="66" charset="0"/>
              </a:rPr>
              <a:t>David strengthens himself in the Lord</a:t>
            </a:r>
            <a:endParaRPr lang="en-US" sz="2800" b="1" dirty="0">
              <a:solidFill>
                <a:srgbClr val="92D050"/>
              </a:solidFill>
              <a:latin typeface="Comic Sans MS" pitchFamily="66" charset="0"/>
            </a:endParaRPr>
          </a:p>
        </p:txBody>
      </p:sp>
      <p:sp>
        <p:nvSpPr>
          <p:cNvPr id="10" name="Text Box 5"/>
          <p:cNvSpPr txBox="1">
            <a:spLocks noChangeArrowheads="1"/>
          </p:cNvSpPr>
          <p:nvPr/>
        </p:nvSpPr>
        <p:spPr bwMode="auto">
          <a:xfrm>
            <a:off x="5943600" y="3124200"/>
            <a:ext cx="3048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66CC"/>
                </a:solidFill>
                <a:latin typeface="Comic Sans MS" pitchFamily="66" charset="0"/>
              </a:rPr>
              <a:t>One week later David is king of Judah!</a:t>
            </a:r>
            <a:endParaRPr lang="en-US" sz="2800" b="1" dirty="0">
              <a:solidFill>
                <a:srgbClr val="FF66CC"/>
              </a:solidFill>
              <a:latin typeface="Comic Sans MS" pitchFamily="66" charset="0"/>
            </a:endParaRPr>
          </a:p>
        </p:txBody>
      </p:sp>
      <p:sp>
        <p:nvSpPr>
          <p:cNvPr id="11" name="Text Box 5"/>
          <p:cNvSpPr txBox="1">
            <a:spLocks noChangeArrowheads="1"/>
          </p:cNvSpPr>
          <p:nvPr/>
        </p:nvSpPr>
        <p:spPr bwMode="auto">
          <a:xfrm>
            <a:off x="3733800" y="2819400"/>
            <a:ext cx="19050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69D8FF"/>
                </a:solidFill>
                <a:latin typeface="Comic Sans MS" pitchFamily="66" charset="0"/>
              </a:rPr>
              <a:t>God rescues all his people!</a:t>
            </a:r>
            <a:endParaRPr lang="en-US" sz="2800" b="1" dirty="0">
              <a:solidFill>
                <a:srgbClr val="69D8FF"/>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dissolve">
                                      <p:cBhvr>
                                        <p:cTn id="2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4724400" cy="1524000"/>
          </a:xfrm>
        </p:spPr>
        <p:txBody>
          <a:bodyPr/>
          <a:lstStyle/>
          <a:p>
            <a:pPr eaLnBrk="1" hangingPunct="1"/>
            <a:r>
              <a:rPr lang="en-US" sz="4000" b="1" dirty="0" smtClean="0">
                <a:solidFill>
                  <a:srgbClr val="FF0000"/>
                </a:solidFill>
                <a:latin typeface="Comic Sans MS" pitchFamily="66" charset="0"/>
              </a:rPr>
              <a:t>You don’t need to be the best!</a:t>
            </a:r>
          </a:p>
        </p:txBody>
      </p:sp>
      <p:sp>
        <p:nvSpPr>
          <p:cNvPr id="4099" name="Rectangle 3"/>
          <p:cNvSpPr>
            <a:spLocks noGrp="1" noChangeArrowheads="1"/>
          </p:cNvSpPr>
          <p:nvPr>
            <p:ph type="body" idx="1"/>
          </p:nvPr>
        </p:nvSpPr>
        <p:spPr>
          <a:xfrm>
            <a:off x="457200" y="1752600"/>
            <a:ext cx="8305800" cy="3276600"/>
          </a:xfrm>
        </p:spPr>
        <p:txBody>
          <a:bodyPr>
            <a:normAutofit lnSpcReduction="10000"/>
          </a:bodyPr>
          <a:lstStyle/>
          <a:p>
            <a:pPr eaLnBrk="1" hangingPunct="1">
              <a:lnSpc>
                <a:spcPct val="90000"/>
              </a:lnSpc>
            </a:pPr>
            <a:r>
              <a:rPr lang="en-US" dirty="0" smtClean="0"/>
              <a:t>Might involve too much                          practice time or work</a:t>
            </a:r>
          </a:p>
          <a:p>
            <a:pPr eaLnBrk="1" hangingPunct="1">
              <a:lnSpc>
                <a:spcPct val="90000"/>
              </a:lnSpc>
            </a:pPr>
            <a:r>
              <a:rPr lang="en-US" dirty="0" smtClean="0"/>
              <a:t>Might pull you away from ecclesial &amp; family life so you can’t help others</a:t>
            </a:r>
          </a:p>
          <a:p>
            <a:pPr eaLnBrk="1" hangingPunct="1">
              <a:lnSpc>
                <a:spcPct val="90000"/>
              </a:lnSpc>
            </a:pPr>
            <a:r>
              <a:rPr lang="en-US" dirty="0" smtClean="0"/>
              <a:t>Might be motivated by pride - to be famous!</a:t>
            </a:r>
          </a:p>
          <a:p>
            <a:pPr eaLnBrk="1" hangingPunct="1">
              <a:lnSpc>
                <a:spcPct val="90000"/>
              </a:lnSpc>
            </a:pPr>
            <a:r>
              <a:rPr lang="en-US" dirty="0" smtClean="0"/>
              <a:t>Striving to be the best may take a lot of the fun out of it</a:t>
            </a:r>
          </a:p>
        </p:txBody>
      </p:sp>
      <p:sp>
        <p:nvSpPr>
          <p:cNvPr id="4100" name="Text Box 5"/>
          <p:cNvSpPr txBox="1">
            <a:spLocks noChangeArrowheads="1"/>
          </p:cNvSpPr>
          <p:nvPr/>
        </p:nvSpPr>
        <p:spPr bwMode="auto">
          <a:xfrm>
            <a:off x="3429000" y="4648200"/>
            <a:ext cx="30480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Solomon knows it won’t last!</a:t>
            </a:r>
            <a:endParaRPr lang="en-US" sz="4000" b="1" dirty="0">
              <a:solidFill>
                <a:srgbClr val="00B050"/>
              </a:solidFill>
              <a:latin typeface="Comic Sans MS" pitchFamily="66" charset="0"/>
            </a:endParaRPr>
          </a:p>
        </p:txBody>
      </p:sp>
      <p:pic>
        <p:nvPicPr>
          <p:cNvPr id="68610" name="Picture 2" descr="http://img10.beijing2008.cn/20080816/Img214548705.jpg"/>
          <p:cNvPicPr>
            <a:picLocks noChangeAspect="1" noChangeArrowheads="1"/>
          </p:cNvPicPr>
          <p:nvPr/>
        </p:nvPicPr>
        <p:blipFill>
          <a:blip r:embed="rId3" cstate="print"/>
          <a:srcRect/>
          <a:stretch>
            <a:fillRect/>
          </a:stretch>
        </p:blipFill>
        <p:spPr bwMode="auto">
          <a:xfrm>
            <a:off x="5638800" y="228600"/>
            <a:ext cx="3238500" cy="2156842"/>
          </a:xfrm>
          <a:prstGeom prst="rect">
            <a:avLst/>
          </a:prstGeom>
          <a:noFill/>
        </p:spPr>
      </p:pic>
      <p:pic>
        <p:nvPicPr>
          <p:cNvPr id="68612" name="Picture 4" descr="http://t3.gstatic.com/images?q=tbn:ANd9GcQxciozS5Obja5h_0IiLZXnp2QxkQLavs2cmWFibVUQk-nFZhSb2Q"/>
          <p:cNvPicPr>
            <a:picLocks noChangeAspect="1" noChangeArrowheads="1"/>
          </p:cNvPicPr>
          <p:nvPr/>
        </p:nvPicPr>
        <p:blipFill>
          <a:blip r:embed="rId4" cstate="print"/>
          <a:srcRect l="5333" r="4000"/>
          <a:stretch>
            <a:fillRect/>
          </a:stretch>
        </p:blipFill>
        <p:spPr bwMode="auto">
          <a:xfrm>
            <a:off x="533400" y="5029200"/>
            <a:ext cx="2590800" cy="1600200"/>
          </a:xfrm>
          <a:prstGeom prst="rect">
            <a:avLst/>
          </a:prstGeom>
          <a:noFill/>
        </p:spPr>
      </p:pic>
      <p:sp>
        <p:nvSpPr>
          <p:cNvPr id="68614" name="AutoShape 6" descr="data:image/jpeg;base64,/9j/4AAQSkZJRgABAQAAAQABAAD/2wCEAAkGBhQSERUUEhQVFRUWFBgVFBcUFxUUFRYXFxQXFxUUGBQYHCYeFxkkGRUVHy8gIycpLCwsFR4xNTAqNSYrLCkBCQoKDgwOGg8PGikkHCQpLCksKSwvLCksLCwsLCwsKSksLCwsKSwsLCksKSwsKSwpLCksLCwsLCwpLCwsKSksLP/AABEIANkA6AMBIgACEQEDEQH/xAAcAAAABwEBAAAAAAAAAAAAAAAAAQIDBAUGBwj/xABGEAABAwEEBggDBQYFAgcAAAABAAIRAwQSITEFQVFhcYEGBxMikaGx8DJCwRQjctHhM1JigpLxFSRDwtJEoiVjc5OjstP/xAAaAQADAQEBAQAAAAAAAAAAAAAAAQIDBAUG/8QAKxEAAgIBAwMCBgIDAAAAAAAAAAECEQMSITEEQVETYRQiMjOBkVKhBUJx/9oADAMBAAIRAxEAPwB+mFQ3ZdzKv24NcdxVNZ2fVeTi2xnqT3mO0KcjmrRow5BQrE2fFT2jD3qK58q+W/c0g/moRVGfBQW581Y1RnwVbr5rOBoys0nmeKhaJ/a/ylTtKjPioeiP2v8AKuxfaf8Awy/3Rdysd0wM16X4f9xWzdCyHSwf5ij+Ef8A3KnpPufsrqft/ox04lKY1CjTnEqXZaILx4+C9g8hLcdtYhh4R9FWK00wIDRt9+sqrSXBU+QwjSUYTIFwlgJEradCuhLLZSfUqvqMAddbcu4wASe8D+8PBZ5MkccdUuC4Qc3SMiHJ1j5XTqXVJZz/AK9b/wCP/inaPVTZD/1NbOP9LPZ8K5fj8Pn+jdYJrk5qxydawZyuqs6mLOf+or+FP/iirdSVOO5anz/FTYfQhC6vE+5olXJzMFLDjC6XT6macd61PndTbHLFNVupxvy2o86Y+jgo+JxeTdTo56yrtRVKrdq3L+qCoPhtVPnSd/zUer1T19VeieIe36FHr4f5FObaMS52xKD/AHitSeqy1j/Us39dX/8AJV2l+hNos9J1Wq6jdbnde8nExgCwbVazYpbKSM2nyVAtO0oKvL0S6NBg8jOs1P2bjuVdZ2d3xVlaP2R5KFTb3BzXFVY0aXc2OaNGI4/VTnNiRxUPRXxD8X1S9M6Up0SS4xOQ+Y8lnKDlideS1Ksm/gkVMuSrNfNV1fpOSMAGyMLxkkbYGSr26ZeTIcOBCiHTzS3LeWJO0zr4qHocfe4/updothqDEY7sUnRpipMxhGK20tY2mCac0y8LcYWN6Ym7aae5gP8A3lbBlSRhmFi+mo/zDNvZ/wC9yz6T7n4Y+q+3+jN08Gj3nirPQlnvOJ3Af1H9FCeFo+jdlEAnDHyH6r1pPY83HG5FH0if99Gwev6yqtTNK1b1aof4vTA+cqImuDOW7AAjQCIlMQd5dx6LWX7PYqLDg64HOGE3ny52e8rj/R2wdtaqNPU6oJ/C2XO8mldqLwSSWmZjLVqHBeX/AJCWyh+Tu6SPMi1pWgD+xUylaR7BVE27GtTKbmQM/PP3K8Vo7mi/pWoewVIfXwlU1G7kD4E6v1UqvWIaAM4w4qtWxg4bjg0k318s/RN/4gDuzzMas8FBp1TGLCBEbuWCPtG44Ech6pbl6ES3WsbvH9Eh9p4ciCohcw/q3bvHLwSHMZMYcMYG71RQ6RKNq94H0Kw3WvpO7ZmUxnUqD+lonz+i1ppNJgZzkCTryxXLetW3zbKdPUymCdkmY9D4hdfRYtWZPxuZZ5KMDJ9txQTTq+5BfQnn6jtFrb90FB+UK1tlL7kHfHkqyoO6Oa48iqKR0QdybIpt4o03VD8uPE6gsM61vr1i55nMnXA2BW/Si29xtMazedwGSqdBUrznbhPOcPIHwVYI1GwzP5qH32c8z5JVKyGBGvHkrOjSBJOyY8MPT1UylZhrGr1B9VTkQkZ41XtMxOzUpNmquJ+jsfAq8dYAffvcmq+ioywPufqhvYa5EUXkGRjtBz971Q9J6Tn1mVIN0U4nPWTEjiFe0HuBAcOB2e9idqaKLwYGJzGo8MMFiqjLV3N3co6XwYFzVqLDFOiTlFPPjq8Sq+3aILHtw7pMcDn6J3Sdb7hwbjOoRlry3wV1XqqjBLRdmUe6TJ14+OKSlOpnYfApMLU5QIIQgEAbvqt0aC+rXcPhApsO92L/AAbd/qXQDWLZ44b9aquh+iuwslNjhBIvv23n4kGNmXJWtKlOXvNfP9TP1Mjf4PXwx0QSJH2i6QDiffvknqdsE5cz/ZRHB16QBGpPWW8XfB4Zrk0mzLmxvDtQwxw/sl1bUABhJJMcNpTVmdDHGCDkOZ/umO0eCYbhhGO7LDVK0cadGPJKdbGj3tROtjdfr9IUWtWJnunHaJ1b4QbDiAQDy8+X1VLGhEis9oE4Y8h4phz2/u55CNqRa3TlhBwz2wfKM0hr4dgCd5yyjlr8FXpjsk0aI2AH3rXn3pDpT7Tba1WcHVHXdl0YNjkAea7R000wbNo+vUbg8tFJmqHVDdLhwaXO5LgVHAr1Oix6YuXk4uonckiSWIJEoLvOY9AaSaBRAA1qirfDzKutJg3OazmmrTcoOdsBjiRC5cy3o3wPa/cwWl7TfqPdqmBwCf0GYvmPlPk0qunH3sKttBib34fUD8lrVRoTdsudH5mccR79VZNcGtcf3R6A++Sr9GxIwzA8mgfmpFpd3Kv4T6YfXxWLKRGGkDt/uc/VCnbiT6KuYdv6lWmi7EajgG6sdqTZSRcWezhzZOBK0FLR0MwMbcE3o3QuIvK2rMjCRAXPNNo3jsck6b2jsnvofhM64InDYsZ27hk5y03WXX/8QqhpBDW02njcBPqFlQ9d+GNQRx5ZtyY+3SLxrB4hK/xInNjSoxKIrSkZWyT9ppnOn4K56JaHp2q0taAYb94/OLrSDB4mBzWcXW+r3Qos9mFR4IqVxe3hnyDdnPNY556IOuTXEtUtzQNHITwT7RDcMd29OXG5T4flqQqUwREkbDiOGJXiuJ6VkB7njHA8Du44J+xV3SMDnxRWigYwdPml6MpkvExE8/eAUafmLvYt7fWjDYJO+cAFDbbCBLmkcPe3hkitVRzu82JLpx/dEgD0TAquxDmzBw9+Pirq3Zn2JTNIcuX6p+jag4SPLL9VWtteEFpHvIYJ9j4Ejj+vgPJa6SR2vV7xAg4Y4SRIjh74IXwBqHvNMDEkE6gfqfp4JNCXvAOUxjsCUl2Q0c/649Lz9nswOQNep+J0tpjk0OP8wXN2OWk6UWeta7XXrtbLXVCGavu2m4yJgEXQDhtVezoxXiQwcLzZ9Y817ENOOKjZ50oznJtJldfRqwPR6uP9J3kfMFGr1x8onRLwzt+k4NMFpnvQ7VBH6LGdMa0WYDbUjyJW20tYw2kHAg3nSdxXPemtfuUxvJ+iyl9SNY8OjITjz+iuujrhfO4Dz/sqQD0VloQ3XE7Xt8slpLghcmiod11PiAlWyvFGu7Zh4XfzUazVJe0ahdP9UmfRWlla1wIfAD3hu4XiAD6Lmm6ZvCNmSsNZ1R4aNeC6p0c0a1jAAMYxOsrK6PsAp1HNDQYODlrdF2qCJKU5J8FRg0iTb7Q2iJe/s26yTdA/m1JjRtlp2l16m4PaM3BxMzlGOIVvaGsrMuuAI2FFYKbaLbuTdWwclEmuC0nR560ra+0r1XVbzXmo6+DjdIMFuGyI5KJ2QPwuafJdF60uiNJtQWppu9s669v8d0uDojCWtM7xvXPqmijqPj+YldsJJpHFKLTGjZ3bPCCm3SEo2N4yB5H6TPkjp1n3g0SSSAGkYkzgIKsguOh+hPtNpa1wmmzv1N4BwZ/McPFdwpUXAZNI1cBkI3fVZjoroJtmohriG1nw+oQBxDJ2CSOZ2rVWWo4jAtcPA/kvLzZPUn7I7scNEfcQKAnFpH56ykss7Zz+nv8ARSX1nDMEY7Lw8oKVTqtPxR4R6rFmlkJ+jyZMzqxAPmNiYslFzXBpwMjLYrqjZmuMDDglVbK10kYEd1pGvafFS4tlKVFbaXG/3Ww3VvjXuGzgmn14zBCkfZagAxBga8J44bJwSLrhm0nGTB5e+CqtxWNi0jd5j80Yqg4RPMHikQ3MiOIn39UXYsIx8gdStRE2CqJBjE5YzhtzVZp7Sn2exWirk4U7jDrvvNxvhJJ3BTjZjhBOJAGWWbjI3DxKxHW7pMNZZ7M0iTNepgdcspCf/cMcFpix3NGeWdQZzinaXti69w4OI9FKp6crtyqu5w71ChQhC9JpPk4VKS4Zd0OmVoaIlruLfoCAgqUBEs3hg+yL9bJ/Jnf9J1+6W3hnMawuZdLbReqBo1La6TYW1X1D8JaI8Fzm31b1QlJ7zNUko7ERpwcVZ6PEMG3E/RVFQxTn+Ieqt7Ie638IVSIXJYWGr3nuGqB5R9FodFaQFKk5xbeN0wMDiSAJnUsnYa0Uyf4oPMfmtLQs8ggbB5rlybM6cfBJsNYETrJk8das2OjJUNKi6ngR/ZWdnryoZsi+stqyVm3vgSTgZ8FQWR+KkaYtLG0XF9U02AS4gwY46lNWVKjl/WbXd9tfTvzSF11Nsghhc0F/O9Jx1OCybahGRITtvqB1R5Bc4FxILyS4tnulxOMxCjr0YqkkeVN3Jskst7hrniFIoaVIIMEEEEEaiMQRsg4quQhOkJSaNhY+sK0Mw7W8NlVod5iD5q80f1lR+0osI203FrvAyJw2rmkoSNizeGD7GizSR2qzdYlmqHF1WluqNDxycwnzhaDRumqdb9nVo1I1BwDubTiCvPTbQRk488fVSKekD8wDuH6ysn00exqs/k9HgSQxrbpI75GoctZkqVa3g3S14bgBBAHiM5XnfR/SurRM0qlWmdxMeEkeS0di61LUID6lOsNlRjZ4AtunyKy+HkrL9SLo684VNjSNUGExUquHyuHEAt8RisNZes9oxq2dzd9F/wDteB6lXdi6xLLUzqvpHZXpwOb2EhR6bXYuzQUqzXZlvmPGUo2Bp1Dl+ijWTTFKsO4+hV/9N7SeF3MFSGUGEjuObhOsec4pVQBCyMph1R5AYxjnPJya1ovPPgPILzx0o0262WqrXcID3dxv7rALrGcmgTvnaukdcXTIMb/h9E943XWojVkWUPRzv5RtXJBU2iV24oaVbOPJK3QAUoKTTqUCIcKjTtBB8jqTrbFSd8Ndo3VAW+Y/Ja3RKi3wQCgrMdH6pEsuVPwPBPnCCnXHyh+nPwzZ6a6QP7RzAbzMMNmGMLJPrAVMdqsLW/79J0pYmljnxiBPGFCate5rTpkCvR7lRv7veHLH0V5oKyh9Jp3Hyy8gs2LT3GvnLuHf7BStH6cdQdNMyCZLSrlFtGSkkzUs0WWlzD84lvEave1XmhbzhEF0C44D4o1EDaCARvw1rE1+l17C46NWOLT/AAnZM5q96O9ImuqBzqjaTpALnd0Hefl8IWE8cmaxyJHRdDdGjWpPDn3qjTBaW3CAfhMHGTvWR0vXFiq9laTcPykz3mzn+a6noqxsqNa57hVMYOgAgbA5uMJrpv0JpaQsppEXXt71F+Za8A4E62nIide0JrAu4eu0c3s/SmzDE1qf9bfSZ8lm+mnTSnXb2NK8achz3CAHkZDHUMCsda7E6k91OoCx7XFr2uzDhmE12J4q44VF2TLNKSoSSihAiEJWxgG1s5J3sCmZTrLQQgYk00mFIFoGsJVwHIoAiwiUo2ZNmgUANShKNzdyKECFMqkZEjgSPIJ+npB4+YHcRHpioqEIHdFkzSmIvMHFpx4jX5q3sHTKtSI7K0VqUGQLxLRyN5oWWQDip0otZJIv61OnWc5xuve4lznBxDi52JcQCRJOuFGfoNpyLgeDXehB8lUl25Pstbhk53jI8Dgin2Y9afKHquhnN+Zh4m4TyeAmKuj6jRJY6NsEjxGCm2fTdRuZDhv/AEw8QVKo6ebPfp82EtPiws85SuSCoP2KBtSMsPJGtYzSFCoe84gbHtpVB/3tBng4lBS8jXKKWPxIgaWqEV5BxUi12h3ZODhm04jgc1XWqv2lSQDHNStKVvuw3bgeGtFcIL+plI44Ac/FISnukpK1MA2qQ2uRrUcFGCmBfaJ6TWig4Oo1X0yNTXd3mwy0+C32gOu20teG2hjKzCQCWN7OoBrOHdPgFygVIVjZe6N595oqxXR0frC0HZdI/wCcsD2vrkA1qBcG1XANgPbSJkvAAkDMcMeWOsZBN0mcQeIzHFWtCq44zllt5LSWPR7tI0iwua2vSiH3calIwA2pElxaQe9n3gClKoq2NfM9jBPeRg4TwzSIad3Fa3pB0OqWbNrngyZpU3Oa0DUSMucbVQusTXfCcQ0OduBjM4DWBxSTTVopprkr3Uki6pLrLBhp9+aac4jMfRMkalCU5IKJ1nQAbLSRrTrbVtUUsKKUDssC8bUhzAVDvJYqEIAeNFNupoCsj7VACRTRXE8yoE6WSgCJCKFINNNuagBtHKEIEIEGHoJKCB2Wdk0g3CZEYbkjSdqDnYGQG+qg00RKVb2U5OqEoIIJkARgokRKAH7KyXDxT7q/fPgEzZHxJ3Ju9jKYi5s1QgDFW2jNKOoVBUpkTEEZggxOGzAeCzVmtCsqdcSm0pKhW4u0dHsHTRhwrMOy8zvCfw5jhJVsdG2O1EuDaVV0AFwHeETEwSBGOY1rlT7S5uIymYiVN0VbO0Ic2QW/M0kYk5AjEYLhnicN0d2OSybdzRaX6vng3qNZl3tA51N8UmxEXS9k6hGQzJzVFU6B2iCYpuzwZAk6g01IvCdZjmtropr6suqEwMQSZjacfVPM08xz307OA+oyAXOv3ZPy3w0idyiObJ2NpdPBcnJbVoF7HNbVa5jnSWsum8Q0kEw1saicDliodexXcWmBxH1K7tV0VUri7Xo0nNOx4eMRjhEjDYsT0j6uKrCfslFhYG5l7i8mZJDXk4gCB+J2uCuiGa9pbHLkxad07ObvcRgYPvcmzB3e9q0r+i9pMTZ6vwy4vDaQBgkgXrsgCMZOtVjtGTGLBeAcAJeYORgSRgtrRjTK3s0ThuU6roy6JvngGkepChuBG/3uTE0NQgnJHBA00CEhyX2hSLiKUAPNrJfaKLKUCgB8AI+xTF5LFVAxRoo0bbQggBoFIRhG5qBCUCgggAAJJKUkoAU0o3IgUJQAppU6y1hkq+UphTEzQUgMspVz0duAFpgEEu1CRt5LLWN4nhkrBtQZHHz3JZILJGmVjyPFK0dLZa5pGm3CRi4GDG4j1WbtXTBlFrqNmDXPBgHJrTrg/OZ36lnLXpSsKBpU3d2Dl8V0nFoOxZtg1LCOBLk6ZdS39Jr7L0otNB14VajCcYJJY4kknumWmZWv0P1qkd2005/8yjgNfxUjwzDteS5eC4DaNhxH6JLbQN7T4j8wreNMy1nfLJpyyW5hYHMeCINN8tfq+Q96N4VVpHqvsz3XqLnUDdLfu8RiLsy4SO7Ld0nJcfbaSIJ1ZObjBBkGdRwWi0H1gWugBcqioDqrg1hryJN4eKj02vpY9SezJz+qy0sBnsfiJvSaj4wui7d2Ynispagxpc3tHPLXOb3YYIaALxnESZERqldS0T1sUnmLRTfSzhzT2rMMIgAOB5Eb1pa1isdvpQezrMOMtInPWQZGPnnknrkuQ0rscAtNhDMHBodgYLnOOIBE3RgYIMSotSzgYhx5NP1K7hpDq6s4Y77NRpCoQYNe/UExmSTIjDUsDpboPbLPcD2OqMwB+zzUMAYn4QS4nb5DK1NMhxaMQGnYY3gpN4K2NCXODwW3RMPDy7cIwg56hkoxs7TIBy2BrY44kqySHdRGmnH2c6gTwx80lzXNz/NAhstQCXeQuygAggjuFBAAYUspTXA54HaPqEmq0hA6GkChKSgQoFJRI0ABBBBAB3UaSggB1lcjJT7NpM5EA8lWNTjHQmmKi6o2sFwEY7km22e8Q5oBI1zEqFZ6sAk8BzUtr8Rs1quSeCLaLQRgRB8lBJVycyc0l9kYRN0eiVDsqWOIxBjgn2Wz95oO8YFP/wCGTlICRU0XAkuw3pUVY7QrzkQdxwP6qTQtlx98Sx4xa4YOGGYcD9VVvsLgYieCfpUKoN0Q44ANOMk4ADfqU0UpG60X1iWqjALm1m7Kol0DUHtg8zeW60J1j2arhUPYOGfaFrWHbFQYRl8ULIu6mLbdDqb6J7sgXnjGB3YukDZmoNfq30lTDps97Amab2O1ZQSDKhwNLOrVNE2S0EVXUaFY/K8sZUO3BxCz/SvoPaLS5vY16dKmw3msdTaIdBE3mDUCQARhM6lzqz2+vZapY11Si8H7xklpm7hfZkcCM9q2ugesWsTcqsbUAgFze4/iflJ4XVm3p3ZSjq4MHbOgdsZVdTNCo+BDHNBc0kEEuBEyIkYkZyo1v6IWmiy/WommCQ1t51O85xMBrW3r08oEHFdkrdJHvwpi6Pfnw8SmHaFs9dwfXpCq8ay0EztM4E780viY3RXwzq2cCrNaTg4c/wBE2aML0Y7Q9MtLRQphhwIc0EEcMlR1+rHR+JILScYFR4A/lBwVrMnyiXgfZnDzIQXTelHVzZqVmqVqL6gNODDiDTuzji7Xsx8UFqmpK0Yzi4OmcwBRmrhCIgIBmCZIiUEESAAjRIIANEUEYQBP7IBowUSvThxCsC7AYKurOkniqYhCARIwpGPu+BvEpdGudqbZUlhB2yEgFMCyNT9UqnXxVcKqNlaCnYqLYOTdbvEbBioP2sp2hVk4+adiomUamandEaRq2+kBONVu+LuJPg0qjp17s7ytT1Yd/SNM6mNc/DhdE/1FA0j0bZ390DcnWuVZStYgJb7aA0nYJ8FLRSObdKOiFO0WypWe5xLnRAIaAGtDQARj8u1LoaIZTADGwPM75V9Vgi9tKaqtG1eZJSnu2elFqHCK6i2Fc6NvZN8VWvACi2nSwpMcS8N15x5pqFA5WXFqtbWuh5LnZ3RLj4BNVrDZ7RBfQN4YyWFrgdxwIXP63WSymZptc84gn5Tvk5qDU6wbRXmHBgGN1uB4TnHJarHLkn1IcWazpz0BttY3qNWpWYbpNF1bAQDkx3cJyIkoKHojp9aKES7tW4C7UxIx1P8Ai8SQgt4zpHJKDbOSuG+ZTz8GpprZISq9STwWxiNvblvCSl1Dg3gkJAEjRIFABpdD4hxTaU10FAFraFVOMlS32sOadRUNUxICCJBSMMISiQCADQlEgUAGClByQggBZctp1Z20UqlQyATAE4eaxCnaMt5pOkGEDR6GZpUTE48fKFE6UadNGwV3jMMMcSQB6rmOj+lVRzoJBB8sZVx1h6RjR9Nk41XtkTmGy4ndjCu07J3W5m29ZFcCABG9C19YtZ4ADQCNc/RZKEAstEV2NPUl5NDaOnlrcIvhvAD1Kp32l1R01Hlx/iM+WSjQjlUkS22SXkDLyRNtA+ZoO8YHxCYKJAWXVnt8xdeMx3X4E8DrQVMiU6UWpi6WEnYMOKb1p0/Dz+iZVmY674Y2H1TSUkoAJGggkAEEEEACVNsjGuaZGIUJTtG5HiE0JkWuyDgm09as0ykMCCCCACRoIIACCCCADJRAoIIAXTrFplpI4KVpHTNSvc7V03G3WxgANeG0/RQkEAHeRykoIAUggEEABBBAIACCBQQB/9k="/>
          <p:cNvSpPr>
            <a:spLocks noChangeAspect="1" noChangeArrowheads="1"/>
          </p:cNvSpPr>
          <p:nvPr/>
        </p:nvSpPr>
        <p:spPr bwMode="auto">
          <a:xfrm>
            <a:off x="0" y="-990600"/>
            <a:ext cx="2209800" cy="2066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6" name="AutoShape 8" descr="data:image/jpeg;base64,/9j/4AAQSkZJRgABAQAAAQABAAD/2wCEAAkGBhQSERUUEhQVFRUWFBgVFBcUFxUUFRYXFxQXFxUUGBQYHCYeFxkkGRUVHy8gIycpLCwsFR4xNTAqNSYrLCkBCQoKDgwOGg8PGikkHCQpLCksKSwvLCksLCwsLCwsKSksLCwsKSwsLCksKSwsKSwpLCksLCwsLCwpLCwsKSksLP/AABEIANkA6AMBIgACEQEDEQH/xAAcAAAABwEBAAAAAAAAAAAAAAAAAQIDBAUGBwj/xABGEAABAwEEBggDBQYFAgcAAAABAAIRAwQSITEFQVFhcYEGBxMikaGx8DJCwRQjctHhM1JigpLxFSRDwtJEoiVjc5OjstP/xAAaAQADAQEBAQAAAAAAAAAAAAAAAQIDBAUG/8QAKxEAAgIBAwMCBgIDAAAAAAAAAAECEQMSITEEQVETYRQiMjOBkVKhBUJx/9oADAMBAAIRAxEAPwB+mFQ3ZdzKv24NcdxVNZ2fVeTi2xnqT3mO0KcjmrRow5BQrE2fFT2jD3qK58q+W/c0g/moRVGfBQW581Y1RnwVbr5rOBoys0nmeKhaJ/a/ylTtKjPioeiP2v8AKuxfaf8Awy/3Rdysd0wM16X4f9xWzdCyHSwf5ij+Ef8A3KnpPufsrqft/ox04lKY1CjTnEqXZaILx4+C9g8hLcdtYhh4R9FWK00wIDRt9+sqrSXBU+QwjSUYTIFwlgJEradCuhLLZSfUqvqMAddbcu4wASe8D+8PBZ5MkccdUuC4Qc3SMiHJ1j5XTqXVJZz/AK9b/wCP/inaPVTZD/1NbOP9LPZ8K5fj8Pn+jdYJrk5qxydawZyuqs6mLOf+or+FP/iirdSVOO5anz/FTYfQhC6vE+5olXJzMFLDjC6XT6macd61PndTbHLFNVupxvy2o86Y+jgo+JxeTdTo56yrtRVKrdq3L+qCoPhtVPnSd/zUer1T19VeieIe36FHr4f5FObaMS52xKD/AHitSeqy1j/Us39dX/8AJV2l+hNos9J1Wq6jdbnde8nExgCwbVazYpbKSM2nyVAtO0oKvL0S6NBg8jOs1P2bjuVdZ2d3xVlaP2R5KFTb3BzXFVY0aXc2OaNGI4/VTnNiRxUPRXxD8X1S9M6Up0SS4xOQ+Y8lnKDlideS1Ksm/gkVMuSrNfNV1fpOSMAGyMLxkkbYGSr26ZeTIcOBCiHTzS3LeWJO0zr4qHocfe4/updothqDEY7sUnRpipMxhGK20tY2mCac0y8LcYWN6Ym7aae5gP8A3lbBlSRhmFi+mo/zDNvZ/wC9yz6T7n4Y+q+3+jN08Gj3nirPQlnvOJ3Af1H9FCeFo+jdlEAnDHyH6r1pPY83HG5FH0if99Gwev6yqtTNK1b1aof4vTA+cqImuDOW7AAjQCIlMQd5dx6LWX7PYqLDg64HOGE3ny52e8rj/R2wdtaqNPU6oJ/C2XO8mldqLwSSWmZjLVqHBeX/AJCWyh+Tu6SPMi1pWgD+xUylaR7BVE27GtTKbmQM/PP3K8Vo7mi/pWoewVIfXwlU1G7kD4E6v1UqvWIaAM4w4qtWxg4bjg0k318s/RN/4gDuzzMas8FBp1TGLCBEbuWCPtG44Ech6pbl6ES3WsbvH9Eh9p4ciCohcw/q3bvHLwSHMZMYcMYG71RQ6RKNq94H0Kw3WvpO7ZmUxnUqD+lonz+i1ppNJgZzkCTryxXLetW3zbKdPUymCdkmY9D4hdfRYtWZPxuZZ5KMDJ9txQTTq+5BfQnn6jtFrb90FB+UK1tlL7kHfHkqyoO6Oa48iqKR0QdybIpt4o03VD8uPE6gsM61vr1i55nMnXA2BW/Si29xtMazedwGSqdBUrznbhPOcPIHwVYI1GwzP5qH32c8z5JVKyGBGvHkrOjSBJOyY8MPT1UylZhrGr1B9VTkQkZ41XtMxOzUpNmquJ+jsfAq8dYAffvcmq+ioywPufqhvYa5EUXkGRjtBz971Q9J6Tn1mVIN0U4nPWTEjiFe0HuBAcOB2e9idqaKLwYGJzGo8MMFiqjLV3N3co6XwYFzVqLDFOiTlFPPjq8Sq+3aILHtw7pMcDn6J3Sdb7hwbjOoRlry3wV1XqqjBLRdmUe6TJ14+OKSlOpnYfApMLU5QIIQgEAbvqt0aC+rXcPhApsO92L/AAbd/qXQDWLZ44b9aquh+iuwslNjhBIvv23n4kGNmXJWtKlOXvNfP9TP1Mjf4PXwx0QSJH2i6QDiffvknqdsE5cz/ZRHB16QBGpPWW8XfB4Zrk0mzLmxvDtQwxw/sl1bUABhJJMcNpTVmdDHGCDkOZ/umO0eCYbhhGO7LDVK0cadGPJKdbGj3tROtjdfr9IUWtWJnunHaJ1b4QbDiAQDy8+X1VLGhEis9oE4Y8h4phz2/u55CNqRa3TlhBwz2wfKM0hr4dgCd5yyjlr8FXpjsk0aI2AH3rXn3pDpT7Tba1WcHVHXdl0YNjkAea7R000wbNo+vUbg8tFJmqHVDdLhwaXO5LgVHAr1Oix6YuXk4uonckiSWIJEoLvOY9AaSaBRAA1qirfDzKutJg3OazmmrTcoOdsBjiRC5cy3o3wPa/cwWl7TfqPdqmBwCf0GYvmPlPk0qunH3sKttBib34fUD8lrVRoTdsudH5mccR79VZNcGtcf3R6A++Sr9GxIwzA8mgfmpFpd3Kv4T6YfXxWLKRGGkDt/uc/VCnbiT6KuYdv6lWmi7EajgG6sdqTZSRcWezhzZOBK0FLR0MwMbcE3o3QuIvK2rMjCRAXPNNo3jsck6b2jsnvofhM64InDYsZ27hk5y03WXX/8QqhpBDW02njcBPqFlQ9d+GNQRx5ZtyY+3SLxrB4hK/xInNjSoxKIrSkZWyT9ppnOn4K56JaHp2q0taAYb94/OLrSDB4mBzWcXW+r3Qos9mFR4IqVxe3hnyDdnPNY556IOuTXEtUtzQNHITwT7RDcMd29OXG5T4flqQqUwREkbDiOGJXiuJ6VkB7njHA8Du44J+xV3SMDnxRWigYwdPml6MpkvExE8/eAUafmLvYt7fWjDYJO+cAFDbbCBLmkcPe3hkitVRzu82JLpx/dEgD0TAquxDmzBw9+Pirq3Zn2JTNIcuX6p+jag4SPLL9VWtteEFpHvIYJ9j4Ejj+vgPJa6SR2vV7xAg4Y4SRIjh74IXwBqHvNMDEkE6gfqfp4JNCXvAOUxjsCUl2Q0c/649Lz9nswOQNep+J0tpjk0OP8wXN2OWk6UWeta7XXrtbLXVCGavu2m4yJgEXQDhtVezoxXiQwcLzZ9Y817ENOOKjZ50oznJtJldfRqwPR6uP9J3kfMFGr1x8onRLwzt+k4NMFpnvQ7VBH6LGdMa0WYDbUjyJW20tYw2kHAg3nSdxXPemtfuUxvJ+iyl9SNY8OjITjz+iuujrhfO4Dz/sqQD0VloQ3XE7Xt8slpLghcmiod11PiAlWyvFGu7Zh4XfzUazVJe0ahdP9UmfRWlla1wIfAD3hu4XiAD6Lmm6ZvCNmSsNZ1R4aNeC6p0c0a1jAAMYxOsrK6PsAp1HNDQYODlrdF2qCJKU5J8FRg0iTb7Q2iJe/s26yTdA/m1JjRtlp2l16m4PaM3BxMzlGOIVvaGsrMuuAI2FFYKbaLbuTdWwclEmuC0nR560ra+0r1XVbzXmo6+DjdIMFuGyI5KJ2QPwuafJdF60uiNJtQWppu9s669v8d0uDojCWtM7xvXPqmijqPj+YldsJJpHFKLTGjZ3bPCCm3SEo2N4yB5H6TPkjp1n3g0SSSAGkYkzgIKsguOh+hPtNpa1wmmzv1N4BwZ/McPFdwpUXAZNI1cBkI3fVZjoroJtmohriG1nw+oQBxDJ2CSOZ2rVWWo4jAtcPA/kvLzZPUn7I7scNEfcQKAnFpH56ykss7Zz+nv8ARSX1nDMEY7Lw8oKVTqtPxR4R6rFmlkJ+jyZMzqxAPmNiYslFzXBpwMjLYrqjZmuMDDglVbK10kYEd1pGvafFS4tlKVFbaXG/3Ww3VvjXuGzgmn14zBCkfZagAxBga8J44bJwSLrhm0nGTB5e+CqtxWNi0jd5j80Yqg4RPMHikQ3MiOIn39UXYsIx8gdStRE2CqJBjE5YzhtzVZp7Sn2exWirk4U7jDrvvNxvhJJ3BTjZjhBOJAGWWbjI3DxKxHW7pMNZZ7M0iTNepgdcspCf/cMcFpix3NGeWdQZzinaXti69w4OI9FKp6crtyqu5w71ChQhC9JpPk4VKS4Zd0OmVoaIlruLfoCAgqUBEs3hg+yL9bJ/Jnf9J1+6W3hnMawuZdLbReqBo1La6TYW1X1D8JaI8Fzm31b1QlJ7zNUko7ERpwcVZ6PEMG3E/RVFQxTn+Ieqt7Ie638IVSIXJYWGr3nuGqB5R9FodFaQFKk5xbeN0wMDiSAJnUsnYa0Uyf4oPMfmtLQs8ggbB5rlybM6cfBJsNYETrJk8das2OjJUNKi6ngR/ZWdnryoZsi+stqyVm3vgSTgZ8FQWR+KkaYtLG0XF9U02AS4gwY46lNWVKjl/WbXd9tfTvzSF11Nsghhc0F/O9Jx1OCybahGRITtvqB1R5Bc4FxILyS4tnulxOMxCjr0YqkkeVN3Jskst7hrniFIoaVIIMEEEEEaiMQRsg4quQhOkJSaNhY+sK0Mw7W8NlVod5iD5q80f1lR+0osI203FrvAyJw2rmkoSNizeGD7GizSR2qzdYlmqHF1WluqNDxycwnzhaDRumqdb9nVo1I1BwDubTiCvPTbQRk488fVSKekD8wDuH6ysn00exqs/k9HgSQxrbpI75GoctZkqVa3g3S14bgBBAHiM5XnfR/SurRM0qlWmdxMeEkeS0di61LUID6lOsNlRjZ4AtunyKy+HkrL9SLo684VNjSNUGExUquHyuHEAt8RisNZes9oxq2dzd9F/wDteB6lXdi6xLLUzqvpHZXpwOb2EhR6bXYuzQUqzXZlvmPGUo2Bp1Dl+ijWTTFKsO4+hV/9N7SeF3MFSGUGEjuObhOsec4pVQBCyMph1R5AYxjnPJya1ovPPgPILzx0o0262WqrXcID3dxv7rALrGcmgTvnaukdcXTIMb/h9E943XWojVkWUPRzv5RtXJBU2iV24oaVbOPJK3QAUoKTTqUCIcKjTtBB8jqTrbFSd8Ndo3VAW+Y/Ja3RKi3wQCgrMdH6pEsuVPwPBPnCCnXHyh+nPwzZ6a6QP7RzAbzMMNmGMLJPrAVMdqsLW/79J0pYmljnxiBPGFCate5rTpkCvR7lRv7veHLH0V5oKyh9Jp3Hyy8gs2LT3GvnLuHf7BStH6cdQdNMyCZLSrlFtGSkkzUs0WWlzD84lvEave1XmhbzhEF0C44D4o1EDaCARvw1rE1+l17C46NWOLT/AAnZM5q96O9ImuqBzqjaTpALnd0Hefl8IWE8cmaxyJHRdDdGjWpPDn3qjTBaW3CAfhMHGTvWR0vXFiq9laTcPykz3mzn+a6noqxsqNa57hVMYOgAgbA5uMJrpv0JpaQsppEXXt71F+Za8A4E62nIide0JrAu4eu0c3s/SmzDE1qf9bfSZ8lm+mnTSnXb2NK8achz3CAHkZDHUMCsda7E6k91OoCx7XFr2uzDhmE12J4q44VF2TLNKSoSSihAiEJWxgG1s5J3sCmZTrLQQgYk00mFIFoGsJVwHIoAiwiUo2ZNmgUANShKNzdyKECFMqkZEjgSPIJ+npB4+YHcRHpioqEIHdFkzSmIvMHFpx4jX5q3sHTKtSI7K0VqUGQLxLRyN5oWWQDip0otZJIv61OnWc5xuve4lznBxDi52JcQCRJOuFGfoNpyLgeDXehB8lUl25Pstbhk53jI8Dgin2Y9afKHquhnN+Zh4m4TyeAmKuj6jRJY6NsEjxGCm2fTdRuZDhv/AEw8QVKo6ebPfp82EtPiws85SuSCoP2KBtSMsPJGtYzSFCoe84gbHtpVB/3tBng4lBS8jXKKWPxIgaWqEV5BxUi12h3ZODhm04jgc1XWqv2lSQDHNStKVvuw3bgeGtFcIL+plI44Ac/FISnukpK1MA2qQ2uRrUcFGCmBfaJ6TWig4Oo1X0yNTXd3mwy0+C32gOu20teG2hjKzCQCWN7OoBrOHdPgFygVIVjZe6N595oqxXR0frC0HZdI/wCcsD2vrkA1qBcG1XANgPbSJkvAAkDMcMeWOsZBN0mcQeIzHFWtCq44zllt5LSWPR7tI0iwua2vSiH3calIwA2pElxaQe9n3gClKoq2NfM9jBPeRg4TwzSIad3Fa3pB0OqWbNrngyZpU3Oa0DUSMucbVQusTXfCcQ0OduBjM4DWBxSTTVopprkr3Uki6pLrLBhp9+aac4jMfRMkalCU5IKJ1nQAbLSRrTrbVtUUsKKUDssC8bUhzAVDvJYqEIAeNFNupoCsj7VACRTRXE8yoE6WSgCJCKFINNNuagBtHKEIEIEGHoJKCB2Wdk0g3CZEYbkjSdqDnYGQG+qg00RKVb2U5OqEoIIJkARgokRKAH7KyXDxT7q/fPgEzZHxJ3Ju9jKYi5s1QgDFW2jNKOoVBUpkTEEZggxOGzAeCzVmtCsqdcSm0pKhW4u0dHsHTRhwrMOy8zvCfw5jhJVsdG2O1EuDaVV0AFwHeETEwSBGOY1rlT7S5uIymYiVN0VbO0Ic2QW/M0kYk5AjEYLhnicN0d2OSybdzRaX6vng3qNZl3tA51N8UmxEXS9k6hGQzJzVFU6B2iCYpuzwZAk6g01IvCdZjmtropr6suqEwMQSZjacfVPM08xz307OA+oyAXOv3ZPy3w0idyiObJ2NpdPBcnJbVoF7HNbVa5jnSWsum8Q0kEw1saicDliodexXcWmBxH1K7tV0VUri7Xo0nNOx4eMRjhEjDYsT0j6uKrCfslFhYG5l7i8mZJDXk4gCB+J2uCuiGa9pbHLkxad07ObvcRgYPvcmzB3e9q0r+i9pMTZ6vwy4vDaQBgkgXrsgCMZOtVjtGTGLBeAcAJeYORgSRgtrRjTK3s0ThuU6roy6JvngGkepChuBG/3uTE0NQgnJHBA00CEhyX2hSLiKUAPNrJfaKLKUCgB8AI+xTF5LFVAxRoo0bbQggBoFIRhG5qBCUCgggAAJJKUkoAU0o3IgUJQAppU6y1hkq+UphTEzQUgMspVz0duAFpgEEu1CRt5LLWN4nhkrBtQZHHz3JZILJGmVjyPFK0dLZa5pGm3CRi4GDG4j1WbtXTBlFrqNmDXPBgHJrTrg/OZ36lnLXpSsKBpU3d2Dl8V0nFoOxZtg1LCOBLk6ZdS39Jr7L0otNB14VajCcYJJY4kknumWmZWv0P1qkd2005/8yjgNfxUjwzDteS5eC4DaNhxH6JLbQN7T4j8wreNMy1nfLJpyyW5hYHMeCINN8tfq+Q96N4VVpHqvsz3XqLnUDdLfu8RiLsy4SO7Ld0nJcfbaSIJ1ZObjBBkGdRwWi0H1gWugBcqioDqrg1hryJN4eKj02vpY9SezJz+qy0sBnsfiJvSaj4wui7d2Ynispagxpc3tHPLXOb3YYIaALxnESZERqldS0T1sUnmLRTfSzhzT2rMMIgAOB5Eb1pa1isdvpQezrMOMtInPWQZGPnnknrkuQ0rscAtNhDMHBodgYLnOOIBE3RgYIMSotSzgYhx5NP1K7hpDq6s4Y77NRpCoQYNe/UExmSTIjDUsDpboPbLPcD2OqMwB+zzUMAYn4QS4nb5DK1NMhxaMQGnYY3gpN4K2NCXODwW3RMPDy7cIwg56hkoxs7TIBy2BrY44kqySHdRGmnH2c6gTwx80lzXNz/NAhstQCXeQuygAggjuFBAAYUspTXA54HaPqEmq0hA6GkChKSgQoFJRI0ABBBBAB3UaSggB1lcjJT7NpM5EA8lWNTjHQmmKi6o2sFwEY7km22e8Q5oBI1zEqFZ6sAk8BzUtr8Rs1quSeCLaLQRgRB8lBJVycyc0l9kYRN0eiVDsqWOIxBjgn2Wz95oO8YFP/wCGTlICRU0XAkuw3pUVY7QrzkQdxwP6qTQtlx98Sx4xa4YOGGYcD9VVvsLgYieCfpUKoN0Q44ANOMk4ADfqU0UpG60X1iWqjALm1m7Kol0DUHtg8zeW60J1j2arhUPYOGfaFrWHbFQYRl8ULIu6mLbdDqb6J7sgXnjGB3YukDZmoNfq30lTDps97Amab2O1ZQSDKhwNLOrVNE2S0EVXUaFY/K8sZUO3BxCz/SvoPaLS5vY16dKmw3msdTaIdBE3mDUCQARhM6lzqz2+vZapY11Si8H7xklpm7hfZkcCM9q2ugesWsTcqsbUAgFze4/iflJ4XVm3p3ZSjq4MHbOgdsZVdTNCo+BDHNBc0kEEuBEyIkYkZyo1v6IWmiy/WommCQ1t51O85xMBrW3r08oEHFdkrdJHvwpi6Pfnw8SmHaFs9dwfXpCq8ay0EztM4E780viY3RXwzq2cCrNaTg4c/wBE2aML0Y7Q9MtLRQphhwIc0EEcMlR1+rHR+JILScYFR4A/lBwVrMnyiXgfZnDzIQXTelHVzZqVmqVqL6gNODDiDTuzji7Xsx8UFqmpK0Yzi4OmcwBRmrhCIgIBmCZIiUEESAAjRIIANEUEYQBP7IBowUSvThxCsC7AYKurOkniqYhCARIwpGPu+BvEpdGudqbZUlhB2yEgFMCyNT9UqnXxVcKqNlaCnYqLYOTdbvEbBioP2sp2hVk4+adiomUamandEaRq2+kBONVu+LuJPg0qjp17s7ytT1Yd/SNM6mNc/DhdE/1FA0j0bZ390DcnWuVZStYgJb7aA0nYJ8FLRSObdKOiFO0WypWe5xLnRAIaAGtDQARj8u1LoaIZTADGwPM75V9Vgi9tKaqtG1eZJSnu2elFqHCK6i2Fc6NvZN8VWvACi2nSwpMcS8N15x5pqFA5WXFqtbWuh5LnZ3RLj4BNVrDZ7RBfQN4YyWFrgdxwIXP63WSymZptc84gn5Tvk5qDU6wbRXmHBgGN1uB4TnHJarHLkn1IcWazpz0BttY3qNWpWYbpNF1bAQDkx3cJyIkoKHojp9aKES7tW4C7UxIx1P8Ai8SQgt4zpHJKDbOSuG+ZTz8GpprZISq9STwWxiNvblvCSl1Dg3gkJAEjRIFABpdD4hxTaU10FAFraFVOMlS32sOadRUNUxICCJBSMMISiQCADQlEgUAGClByQggBZctp1Z20UqlQyATAE4eaxCnaMt5pOkGEDR6GZpUTE48fKFE6UadNGwV3jMMMcSQB6rmOj+lVRzoJBB8sZVx1h6RjR9Nk41XtkTmGy4ndjCu07J3W5m29ZFcCABG9C19YtZ4ADQCNc/RZKEAstEV2NPUl5NDaOnlrcIvhvAD1Kp32l1R01Hlx/iM+WSjQjlUkS22SXkDLyRNtA+ZoO8YHxCYKJAWXVnt8xdeMx3X4E8DrQVMiU6UWpi6WEnYMOKb1p0/Dz+iZVmY674Y2H1TSUkoAJGggkAEEEEACVNsjGuaZGIUJTtG5HiE0JkWuyDgm09as0ykMCCCCACRoIIACCCCADJRAoIIAXTrFplpI4KVpHTNSvc7V03G3WxgANeG0/RQkEAHeRykoIAUggEEABBBAIACCBQQB/9k="/>
          <p:cNvSpPr>
            <a:spLocks noChangeAspect="1" noChangeArrowheads="1"/>
          </p:cNvSpPr>
          <p:nvPr/>
        </p:nvSpPr>
        <p:spPr bwMode="auto">
          <a:xfrm>
            <a:off x="0" y="-990600"/>
            <a:ext cx="2209800" cy="2066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8" name="AutoShape 10" descr="data:image/jpeg;base64,/9j/4AAQSkZJRgABAQAAAQABAAD/2wCEAAkGBhQSERUUEhQVFRUWFBgVFBcUFxUUFRYXFxQXFxUUGBQYHCYeFxkkGRUVHy8gIycpLCwsFR4xNTAqNSYrLCkBCQoKDgwOGg8PGikkHCQpLCksKSwvLCksLCwsLCwsKSksLCwsKSwsLCksKSwsKSwpLCksLCwsLCwpLCwsKSksLP/AABEIANkA6AMBIgACEQEDEQH/xAAcAAAABwEBAAAAAAAAAAAAAAAAAQIDBAUGBwj/xABGEAABAwEEBggDBQYFAgcAAAABAAIRAwQSITEFQVFhcYEGBxMikaGx8DJCwRQjctHhM1JigpLxFSRDwtJEoiVjc5OjstP/xAAaAQADAQEBAQAAAAAAAAAAAAAAAQIDBAUG/8QAKxEAAgIBAwMCBgIDAAAAAAAAAAECEQMSITEEQVETYRQiMjOBkVKhBUJx/9oADAMBAAIRAxEAPwB+mFQ3ZdzKv24NcdxVNZ2fVeTi2xnqT3mO0KcjmrRow5BQrE2fFT2jD3qK58q+W/c0g/moRVGfBQW581Y1RnwVbr5rOBoys0nmeKhaJ/a/ylTtKjPioeiP2v8AKuxfaf8Awy/3Rdysd0wM16X4f9xWzdCyHSwf5ij+Ef8A3KnpPufsrqft/ox04lKY1CjTnEqXZaILx4+C9g8hLcdtYhh4R9FWK00wIDRt9+sqrSXBU+QwjSUYTIFwlgJEradCuhLLZSfUqvqMAddbcu4wASe8D+8PBZ5MkccdUuC4Qc3SMiHJ1j5XTqXVJZz/AK9b/wCP/inaPVTZD/1NbOP9LPZ8K5fj8Pn+jdYJrk5qxydawZyuqs6mLOf+or+FP/iirdSVOO5anz/FTYfQhC6vE+5olXJzMFLDjC6XT6macd61PndTbHLFNVupxvy2o86Y+jgo+JxeTdTo56yrtRVKrdq3L+qCoPhtVPnSd/zUer1T19VeieIe36FHr4f5FObaMS52xKD/AHitSeqy1j/Us39dX/8AJV2l+hNos9J1Wq6jdbnde8nExgCwbVazYpbKSM2nyVAtO0oKvL0S6NBg8jOs1P2bjuVdZ2d3xVlaP2R5KFTb3BzXFVY0aXc2OaNGI4/VTnNiRxUPRXxD8X1S9M6Up0SS4xOQ+Y8lnKDlideS1Ksm/gkVMuSrNfNV1fpOSMAGyMLxkkbYGSr26ZeTIcOBCiHTzS3LeWJO0zr4qHocfe4/updothqDEY7sUnRpipMxhGK20tY2mCac0y8LcYWN6Ym7aae5gP8A3lbBlSRhmFi+mo/zDNvZ/wC9yz6T7n4Y+q+3+jN08Gj3nirPQlnvOJ3Af1H9FCeFo+jdlEAnDHyH6r1pPY83HG5FH0if99Gwev6yqtTNK1b1aof4vTA+cqImuDOW7AAjQCIlMQd5dx6LWX7PYqLDg64HOGE3ny52e8rj/R2wdtaqNPU6oJ/C2XO8mldqLwSSWmZjLVqHBeX/AJCWyh+Tu6SPMi1pWgD+xUylaR7BVE27GtTKbmQM/PP3K8Vo7mi/pWoewVIfXwlU1G7kD4E6v1UqvWIaAM4w4qtWxg4bjg0k318s/RN/4gDuzzMas8FBp1TGLCBEbuWCPtG44Ech6pbl6ES3WsbvH9Eh9p4ciCohcw/q3bvHLwSHMZMYcMYG71RQ6RKNq94H0Kw3WvpO7ZmUxnUqD+lonz+i1ppNJgZzkCTryxXLetW3zbKdPUymCdkmY9D4hdfRYtWZPxuZZ5KMDJ9txQTTq+5BfQnn6jtFrb90FB+UK1tlL7kHfHkqyoO6Oa48iqKR0QdybIpt4o03VD8uPE6gsM61vr1i55nMnXA2BW/Si29xtMazedwGSqdBUrznbhPOcPIHwVYI1GwzP5qH32c8z5JVKyGBGvHkrOjSBJOyY8MPT1UylZhrGr1B9VTkQkZ41XtMxOzUpNmquJ+jsfAq8dYAffvcmq+ioywPufqhvYa5EUXkGRjtBz971Q9J6Tn1mVIN0U4nPWTEjiFe0HuBAcOB2e9idqaKLwYGJzGo8MMFiqjLV3N3co6XwYFzVqLDFOiTlFPPjq8Sq+3aILHtw7pMcDn6J3Sdb7hwbjOoRlry3wV1XqqjBLRdmUe6TJ14+OKSlOpnYfApMLU5QIIQgEAbvqt0aC+rXcPhApsO92L/AAbd/qXQDWLZ44b9aquh+iuwslNjhBIvv23n4kGNmXJWtKlOXvNfP9TP1Mjf4PXwx0QSJH2i6QDiffvknqdsE5cz/ZRHB16QBGpPWW8XfB4Zrk0mzLmxvDtQwxw/sl1bUABhJJMcNpTVmdDHGCDkOZ/umO0eCYbhhGO7LDVK0cadGPJKdbGj3tROtjdfr9IUWtWJnunHaJ1b4QbDiAQDy8+X1VLGhEis9oE4Y8h4phz2/u55CNqRa3TlhBwz2wfKM0hr4dgCd5yyjlr8FXpjsk0aI2AH3rXn3pDpT7Tba1WcHVHXdl0YNjkAea7R000wbNo+vUbg8tFJmqHVDdLhwaXO5LgVHAr1Oix6YuXk4uonckiSWIJEoLvOY9AaSaBRAA1qirfDzKutJg3OazmmrTcoOdsBjiRC5cy3o3wPa/cwWl7TfqPdqmBwCf0GYvmPlPk0qunH3sKttBib34fUD8lrVRoTdsudH5mccR79VZNcGtcf3R6A++Sr9GxIwzA8mgfmpFpd3Kv4T6YfXxWLKRGGkDt/uc/VCnbiT6KuYdv6lWmi7EajgG6sdqTZSRcWezhzZOBK0FLR0MwMbcE3o3QuIvK2rMjCRAXPNNo3jsck6b2jsnvofhM64InDYsZ27hk5y03WXX/8QqhpBDW02njcBPqFlQ9d+GNQRx5ZtyY+3SLxrB4hK/xInNjSoxKIrSkZWyT9ppnOn4K56JaHp2q0taAYb94/OLrSDB4mBzWcXW+r3Qos9mFR4IqVxe3hnyDdnPNY556IOuTXEtUtzQNHITwT7RDcMd29OXG5T4flqQqUwREkbDiOGJXiuJ6VkB7njHA8Du44J+xV3SMDnxRWigYwdPml6MpkvExE8/eAUafmLvYt7fWjDYJO+cAFDbbCBLmkcPe3hkitVRzu82JLpx/dEgD0TAquxDmzBw9+Pirq3Zn2JTNIcuX6p+jag4SPLL9VWtteEFpHvIYJ9j4Ejj+vgPJa6SR2vV7xAg4Y4SRIjh74IXwBqHvNMDEkE6gfqfp4JNCXvAOUxjsCUl2Q0c/649Lz9nswOQNep+J0tpjk0OP8wXN2OWk6UWeta7XXrtbLXVCGavu2m4yJgEXQDhtVezoxXiQwcLzZ9Y817ENOOKjZ50oznJtJldfRqwPR6uP9J3kfMFGr1x8onRLwzt+k4NMFpnvQ7VBH6LGdMa0WYDbUjyJW20tYw2kHAg3nSdxXPemtfuUxvJ+iyl9SNY8OjITjz+iuujrhfO4Dz/sqQD0VloQ3XE7Xt8slpLghcmiod11PiAlWyvFGu7Zh4XfzUazVJe0ahdP9UmfRWlla1wIfAD3hu4XiAD6Lmm6ZvCNmSsNZ1R4aNeC6p0c0a1jAAMYxOsrK6PsAp1HNDQYODlrdF2qCJKU5J8FRg0iTb7Q2iJe/s26yTdA/m1JjRtlp2l16m4PaM3BxMzlGOIVvaGsrMuuAI2FFYKbaLbuTdWwclEmuC0nR560ra+0r1XVbzXmo6+DjdIMFuGyI5KJ2QPwuafJdF60uiNJtQWppu9s669v8d0uDojCWtM7xvXPqmijqPj+YldsJJpHFKLTGjZ3bPCCm3SEo2N4yB5H6TPkjp1n3g0SSSAGkYkzgIKsguOh+hPtNpa1wmmzv1N4BwZ/McPFdwpUXAZNI1cBkI3fVZjoroJtmohriG1nw+oQBxDJ2CSOZ2rVWWo4jAtcPA/kvLzZPUn7I7scNEfcQKAnFpH56ykss7Zz+nv8ARSX1nDMEY7Lw8oKVTqtPxR4R6rFmlkJ+jyZMzqxAPmNiYslFzXBpwMjLYrqjZmuMDDglVbK10kYEd1pGvafFS4tlKVFbaXG/3Ww3VvjXuGzgmn14zBCkfZagAxBga8J44bJwSLrhm0nGTB5e+CqtxWNi0jd5j80Yqg4RPMHikQ3MiOIn39UXYsIx8gdStRE2CqJBjE5YzhtzVZp7Sn2exWirk4U7jDrvvNxvhJJ3BTjZjhBOJAGWWbjI3DxKxHW7pMNZZ7M0iTNepgdcspCf/cMcFpix3NGeWdQZzinaXti69w4OI9FKp6crtyqu5w71ChQhC9JpPk4VKS4Zd0OmVoaIlruLfoCAgqUBEs3hg+yL9bJ/Jnf9J1+6W3hnMawuZdLbReqBo1La6TYW1X1D8JaI8Fzm31b1QlJ7zNUko7ERpwcVZ6PEMG3E/RVFQxTn+Ieqt7Ie638IVSIXJYWGr3nuGqB5R9FodFaQFKk5xbeN0wMDiSAJnUsnYa0Uyf4oPMfmtLQs8ggbB5rlybM6cfBJsNYETrJk8das2OjJUNKi6ngR/ZWdnryoZsi+stqyVm3vgSTgZ8FQWR+KkaYtLG0XF9U02AS4gwY46lNWVKjl/WbXd9tfTvzSF11Nsghhc0F/O9Jx1OCybahGRITtvqB1R5Bc4FxILyS4tnulxOMxCjr0YqkkeVN3Jskst7hrniFIoaVIIMEEEEEaiMQRsg4quQhOkJSaNhY+sK0Mw7W8NlVod5iD5q80f1lR+0osI203FrvAyJw2rmkoSNizeGD7GizSR2qzdYlmqHF1WluqNDxycwnzhaDRumqdb9nVo1I1BwDubTiCvPTbQRk488fVSKekD8wDuH6ysn00exqs/k9HgSQxrbpI75GoctZkqVa3g3S14bgBBAHiM5XnfR/SurRM0qlWmdxMeEkeS0di61LUID6lOsNlRjZ4AtunyKy+HkrL9SLo684VNjSNUGExUquHyuHEAt8RisNZes9oxq2dzd9F/wDteB6lXdi6xLLUzqvpHZXpwOb2EhR6bXYuzQUqzXZlvmPGUo2Bp1Dl+ijWTTFKsO4+hV/9N7SeF3MFSGUGEjuObhOsec4pVQBCyMph1R5AYxjnPJya1ovPPgPILzx0o0262WqrXcID3dxv7rALrGcmgTvnaukdcXTIMb/h9E943XWojVkWUPRzv5RtXJBU2iV24oaVbOPJK3QAUoKTTqUCIcKjTtBB8jqTrbFSd8Ndo3VAW+Y/Ja3RKi3wQCgrMdH6pEsuVPwPBPnCCnXHyh+nPwzZ6a6QP7RzAbzMMNmGMLJPrAVMdqsLW/79J0pYmljnxiBPGFCate5rTpkCvR7lRv7veHLH0V5oKyh9Jp3Hyy8gs2LT3GvnLuHf7BStH6cdQdNMyCZLSrlFtGSkkzUs0WWlzD84lvEave1XmhbzhEF0C44D4o1EDaCARvw1rE1+l17C46NWOLT/AAnZM5q96O9ImuqBzqjaTpALnd0Hefl8IWE8cmaxyJHRdDdGjWpPDn3qjTBaW3CAfhMHGTvWR0vXFiq9laTcPykz3mzn+a6noqxsqNa57hVMYOgAgbA5uMJrpv0JpaQsppEXXt71F+Za8A4E62nIide0JrAu4eu0c3s/SmzDE1qf9bfSZ8lm+mnTSnXb2NK8achz3CAHkZDHUMCsda7E6k91OoCx7XFr2uzDhmE12J4q44VF2TLNKSoSSihAiEJWxgG1s5J3sCmZTrLQQgYk00mFIFoGsJVwHIoAiwiUo2ZNmgUANShKNzdyKECFMqkZEjgSPIJ+npB4+YHcRHpioqEIHdFkzSmIvMHFpx4jX5q3sHTKtSI7K0VqUGQLxLRyN5oWWQDip0otZJIv61OnWc5xuve4lznBxDi52JcQCRJOuFGfoNpyLgeDXehB8lUl25Pstbhk53jI8Dgin2Y9afKHquhnN+Zh4m4TyeAmKuj6jRJY6NsEjxGCm2fTdRuZDhv/AEw8QVKo6ebPfp82EtPiws85SuSCoP2KBtSMsPJGtYzSFCoe84gbHtpVB/3tBng4lBS8jXKKWPxIgaWqEV5BxUi12h3ZODhm04jgc1XWqv2lSQDHNStKVvuw3bgeGtFcIL+plI44Ac/FISnukpK1MA2qQ2uRrUcFGCmBfaJ6TWig4Oo1X0yNTXd3mwy0+C32gOu20teG2hjKzCQCWN7OoBrOHdPgFygVIVjZe6N595oqxXR0frC0HZdI/wCcsD2vrkA1qBcG1XANgPbSJkvAAkDMcMeWOsZBN0mcQeIzHFWtCq44zllt5LSWPR7tI0iwua2vSiH3calIwA2pElxaQe9n3gClKoq2NfM9jBPeRg4TwzSIad3Fa3pB0OqWbNrngyZpU3Oa0DUSMucbVQusTXfCcQ0OduBjM4DWBxSTTVopprkr3Uki6pLrLBhp9+aac4jMfRMkalCU5IKJ1nQAbLSRrTrbVtUUsKKUDssC8bUhzAVDvJYqEIAeNFNupoCsj7VACRTRXE8yoE6WSgCJCKFINNNuagBtHKEIEIEGHoJKCB2Wdk0g3CZEYbkjSdqDnYGQG+qg00RKVb2U5OqEoIIJkARgokRKAH7KyXDxT7q/fPgEzZHxJ3Ju9jKYi5s1QgDFW2jNKOoVBUpkTEEZggxOGzAeCzVmtCsqdcSm0pKhW4u0dHsHTRhwrMOy8zvCfw5jhJVsdG2O1EuDaVV0AFwHeETEwSBGOY1rlT7S5uIymYiVN0VbO0Ic2QW/M0kYk5AjEYLhnicN0d2OSybdzRaX6vng3qNZl3tA51N8UmxEXS9k6hGQzJzVFU6B2iCYpuzwZAk6g01IvCdZjmtropr6suqEwMQSZjacfVPM08xz307OA+oyAXOv3ZPy3w0idyiObJ2NpdPBcnJbVoF7HNbVa5jnSWsum8Q0kEw1saicDliodexXcWmBxH1K7tV0VUri7Xo0nNOx4eMRjhEjDYsT0j6uKrCfslFhYG5l7i8mZJDXk4gCB+J2uCuiGa9pbHLkxad07ObvcRgYPvcmzB3e9q0r+i9pMTZ6vwy4vDaQBgkgXrsgCMZOtVjtGTGLBeAcAJeYORgSRgtrRjTK3s0ThuU6roy6JvngGkepChuBG/3uTE0NQgnJHBA00CEhyX2hSLiKUAPNrJfaKLKUCgB8AI+xTF5LFVAxRoo0bbQggBoFIRhG5qBCUCgggAAJJKUkoAU0o3IgUJQAppU6y1hkq+UphTEzQUgMspVz0duAFpgEEu1CRt5LLWN4nhkrBtQZHHz3JZILJGmVjyPFK0dLZa5pGm3CRi4GDG4j1WbtXTBlFrqNmDXPBgHJrTrg/OZ36lnLXpSsKBpU3d2Dl8V0nFoOxZtg1LCOBLk6ZdS39Jr7L0otNB14VajCcYJJY4kknumWmZWv0P1qkd2005/8yjgNfxUjwzDteS5eC4DaNhxH6JLbQN7T4j8wreNMy1nfLJpyyW5hYHMeCINN8tfq+Q96N4VVpHqvsz3XqLnUDdLfu8RiLsy4SO7Ld0nJcfbaSIJ1ZObjBBkGdRwWi0H1gWugBcqioDqrg1hryJN4eKj02vpY9SezJz+qy0sBnsfiJvSaj4wui7d2Ynispagxpc3tHPLXOb3YYIaALxnESZERqldS0T1sUnmLRTfSzhzT2rMMIgAOB5Eb1pa1isdvpQezrMOMtInPWQZGPnnknrkuQ0rscAtNhDMHBodgYLnOOIBE3RgYIMSotSzgYhx5NP1K7hpDq6s4Y77NRpCoQYNe/UExmSTIjDUsDpboPbLPcD2OqMwB+zzUMAYn4QS4nb5DK1NMhxaMQGnYY3gpN4K2NCXODwW3RMPDy7cIwg56hkoxs7TIBy2BrY44kqySHdRGmnH2c6gTwx80lzXNz/NAhstQCXeQuygAggjuFBAAYUspTXA54HaPqEmq0hA6GkChKSgQoFJRI0ABBBBAB3UaSggB1lcjJT7NpM5EA8lWNTjHQmmKi6o2sFwEY7km22e8Q5oBI1zEqFZ6sAk8BzUtr8Rs1quSeCLaLQRgRB8lBJVycyc0l9kYRN0eiVDsqWOIxBjgn2Wz95oO8YFP/wCGTlICRU0XAkuw3pUVY7QrzkQdxwP6qTQtlx98Sx4xa4YOGGYcD9VVvsLgYieCfpUKoN0Q44ANOMk4ADfqU0UpG60X1iWqjALm1m7Kol0DUHtg8zeW60J1j2arhUPYOGfaFrWHbFQYRl8ULIu6mLbdDqb6J7sgXnjGB3YukDZmoNfq30lTDps97Amab2O1ZQSDKhwNLOrVNE2S0EVXUaFY/K8sZUO3BxCz/SvoPaLS5vY16dKmw3msdTaIdBE3mDUCQARhM6lzqz2+vZapY11Si8H7xklpm7hfZkcCM9q2ugesWsTcqsbUAgFze4/iflJ4XVm3p3ZSjq4MHbOgdsZVdTNCo+BDHNBc0kEEuBEyIkYkZyo1v6IWmiy/WommCQ1t51O85xMBrW3r08oEHFdkrdJHvwpi6Pfnw8SmHaFs9dwfXpCq8ay0EztM4E780viY3RXwzq2cCrNaTg4c/wBE2aML0Y7Q9MtLRQphhwIc0EEcMlR1+rHR+JILScYFR4A/lBwVrMnyiXgfZnDzIQXTelHVzZqVmqVqL6gNODDiDTuzji7Xsx8UFqmpK0Yzi4OmcwBRmrhCIgIBmCZIiUEESAAjRIIANEUEYQBP7IBowUSvThxCsC7AYKurOkniqYhCARIwpGPu+BvEpdGudqbZUlhB2yEgFMCyNT9UqnXxVcKqNlaCnYqLYOTdbvEbBioP2sp2hVk4+adiomUamandEaRq2+kBONVu+LuJPg0qjp17s7ytT1Yd/SNM6mNc/DhdE/1FA0j0bZ390DcnWuVZStYgJb7aA0nYJ8FLRSObdKOiFO0WypWe5xLnRAIaAGtDQARj8u1LoaIZTADGwPM75V9Vgi9tKaqtG1eZJSnu2elFqHCK6i2Fc6NvZN8VWvACi2nSwpMcS8N15x5pqFA5WXFqtbWuh5LnZ3RLj4BNVrDZ7RBfQN4YyWFrgdxwIXP63WSymZptc84gn5Tvk5qDU6wbRXmHBgGN1uB4TnHJarHLkn1IcWazpz0BttY3qNWpWYbpNF1bAQDkx3cJyIkoKHojp9aKES7tW4C7UxIx1P8Ai8SQgt4zpHJKDbOSuG+ZTz8GpprZISq9STwWxiNvblvCSl1Dg3gkJAEjRIFABpdD4hxTaU10FAFraFVOMlS32sOadRUNUxICCJBSMMISiQCADQlEgUAGClByQggBZctp1Z20UqlQyATAE4eaxCnaMt5pOkGEDR6GZpUTE48fKFE6UadNGwV3jMMMcSQB6rmOj+lVRzoJBB8sZVx1h6RjR9Nk41XtkTmGy4ndjCu07J3W5m29ZFcCABG9C19YtZ4ADQCNc/RZKEAstEV2NPUl5NDaOnlrcIvhvAD1Kp32l1R01Hlx/iM+WSjQjlUkS22SXkDLyRNtA+ZoO8YHxCYKJAWXVnt8xdeMx3X4E8DrQVMiU6UWpi6WEnYMOKb1p0/Dz+iZVmY674Y2H1TSUkoAJGggkAEEEEACVNsjGuaZGIUJTtG5HiE0JkWuyDgm09as0ykMCCCCACRoIIACCCCADJRAoIIAXTrFplpI4KVpHTNSvc7V03G3WxgANeG0/RQkEAHeRykoIAUggEEABBBAIACCBQQB/9k="/>
          <p:cNvSpPr>
            <a:spLocks noChangeAspect="1" noChangeArrowheads="1"/>
          </p:cNvSpPr>
          <p:nvPr/>
        </p:nvSpPr>
        <p:spPr bwMode="auto">
          <a:xfrm>
            <a:off x="0" y="-990600"/>
            <a:ext cx="2209800" cy="2066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20" name="Picture 12" descr="http://www.pianoplay.co.uk/images/girl_playing_piano.jpg"/>
          <p:cNvPicPr>
            <a:picLocks noChangeAspect="1" noChangeArrowheads="1"/>
          </p:cNvPicPr>
          <p:nvPr/>
        </p:nvPicPr>
        <p:blipFill>
          <a:blip r:embed="rId5" cstate="print"/>
          <a:srcRect/>
          <a:stretch>
            <a:fillRect/>
          </a:stretch>
        </p:blipFill>
        <p:spPr bwMode="auto">
          <a:xfrm>
            <a:off x="6858000" y="4724400"/>
            <a:ext cx="1981200" cy="1854064"/>
          </a:xfrm>
          <a:prstGeom prst="rect">
            <a:avLst/>
          </a:prstGeom>
          <a:noFill/>
        </p:spPr>
      </p:pic>
    </p:spTree>
    <p:extLst>
      <p:ext uri="{BB962C8B-B14F-4D97-AF65-F5344CB8AC3E}">
        <p14:creationId xmlns:p14="http://schemas.microsoft.com/office/powerpoint/2010/main" val="1397749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438400" y="4572000"/>
            <a:ext cx="44958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7:  Godly</a:t>
            </a:r>
            <a:r>
              <a:rPr kumimoji="0" lang="en-US" sz="4000" b="1" i="0" u="none" strike="noStrike" kern="1200" cap="none" spc="0" normalizeH="0" noProof="0" dirty="0" smtClean="0">
                <a:ln>
                  <a:noFill/>
                </a:ln>
                <a:solidFill>
                  <a:srgbClr val="660066"/>
                </a:solidFill>
                <a:effectLst/>
                <a:uLnTx/>
                <a:uFillTx/>
                <a:latin typeface="Artistik" pitchFamily="2" charset="0"/>
                <a:cs typeface="Aharoni" pitchFamily="2" charset="-79"/>
              </a:rPr>
              <a:t> wisdom will help you plan for your future</a:t>
            </a:r>
            <a:endParaRPr kumimoji="0" lang="en-US" sz="40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657600" y="2667000"/>
            <a:ext cx="1960929" cy="1752600"/>
          </a:xfrm>
          <a:prstGeom prst="rect">
            <a:avLst/>
          </a:prstGeom>
          <a:noFill/>
        </p:spPr>
      </p:pic>
      <p:pic>
        <p:nvPicPr>
          <p:cNvPr id="49156" name="Picture 4" descr="https://encrypted-tbn1.gstatic.com/images?q=tbn:ANd9GcS3WO4awDgI2qiOvhCnVCpec5JgDtephgYxEBErYETdgN6XaXs6Ew"/>
          <p:cNvPicPr>
            <a:picLocks noChangeAspect="1" noChangeArrowheads="1"/>
          </p:cNvPicPr>
          <p:nvPr/>
        </p:nvPicPr>
        <p:blipFill>
          <a:blip r:embed="rId8" cstate="print"/>
          <a:srcRect/>
          <a:stretch>
            <a:fillRect/>
          </a:stretch>
        </p:blipFill>
        <p:spPr bwMode="auto">
          <a:xfrm>
            <a:off x="6629400" y="4800600"/>
            <a:ext cx="2371725" cy="1924051"/>
          </a:xfrm>
          <a:prstGeom prst="rect">
            <a:avLst/>
          </a:prstGeom>
          <a:noFill/>
        </p:spPr>
      </p:pic>
      <p:pic>
        <p:nvPicPr>
          <p:cNvPr id="49158" name="Picture 6" descr="https://encrypted-tbn1.gstatic.com/images?q=tbn:ANd9GcQN0ZIWmxyMBJRXwZfqJVSis-rq7R8HLneZxok81_0HeZv-KMBwfw"/>
          <p:cNvPicPr>
            <a:picLocks noChangeAspect="1" noChangeArrowheads="1"/>
          </p:cNvPicPr>
          <p:nvPr/>
        </p:nvPicPr>
        <p:blipFill>
          <a:blip r:embed="rId9" cstate="print"/>
          <a:srcRect/>
          <a:stretch>
            <a:fillRect/>
          </a:stretch>
        </p:blipFill>
        <p:spPr bwMode="auto">
          <a:xfrm>
            <a:off x="228600" y="4724400"/>
            <a:ext cx="2466975" cy="1847851"/>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encrypted-tbn1.gstatic.com/images?q=tbn:ANd9GcQ9ZUUPUpf09ndHhdpM3NIKpk8LZouJCbNhGvQQRVavQrPbe7Hb"/>
          <p:cNvPicPr>
            <a:picLocks noChangeAspect="1" noChangeArrowheads="1"/>
          </p:cNvPicPr>
          <p:nvPr/>
        </p:nvPicPr>
        <p:blipFill>
          <a:blip r:embed="rId3" cstate="print"/>
          <a:srcRect/>
          <a:stretch>
            <a:fillRect/>
          </a:stretch>
        </p:blipFill>
        <p:spPr bwMode="auto">
          <a:xfrm>
            <a:off x="-304800" y="0"/>
            <a:ext cx="9677400" cy="6858000"/>
          </a:xfrm>
          <a:prstGeom prst="rect">
            <a:avLst/>
          </a:prstGeom>
          <a:noFill/>
        </p:spPr>
      </p:pic>
      <p:sp>
        <p:nvSpPr>
          <p:cNvPr id="4098" name="Rectangle 2"/>
          <p:cNvSpPr>
            <a:spLocks noGrp="1" noChangeArrowheads="1"/>
          </p:cNvSpPr>
          <p:nvPr>
            <p:ph type="title"/>
          </p:nvPr>
        </p:nvSpPr>
        <p:spPr>
          <a:xfrm>
            <a:off x="381000" y="1143000"/>
            <a:ext cx="8229600" cy="1143000"/>
          </a:xfrm>
        </p:spPr>
        <p:txBody>
          <a:bodyPr>
            <a:normAutofit/>
          </a:bodyPr>
          <a:lstStyle/>
          <a:p>
            <a:pPr eaLnBrk="1" hangingPunct="1"/>
            <a:r>
              <a:rPr lang="en-US" sz="4800" b="1" dirty="0" smtClean="0">
                <a:solidFill>
                  <a:srgbClr val="663300"/>
                </a:solidFill>
              </a:rPr>
              <a:t>2 Divisions in Ecclesiastes</a:t>
            </a:r>
          </a:p>
        </p:txBody>
      </p:sp>
      <p:sp>
        <p:nvSpPr>
          <p:cNvPr id="4099" name="Rectangle 3"/>
          <p:cNvSpPr>
            <a:spLocks noGrp="1" noChangeArrowheads="1"/>
          </p:cNvSpPr>
          <p:nvPr>
            <p:ph type="body" idx="1"/>
          </p:nvPr>
        </p:nvSpPr>
        <p:spPr>
          <a:xfrm>
            <a:off x="1143000" y="2209800"/>
            <a:ext cx="6934200" cy="3124200"/>
          </a:xfrm>
        </p:spPr>
        <p:txBody>
          <a:bodyPr>
            <a:noAutofit/>
          </a:bodyPr>
          <a:lstStyle/>
          <a:p>
            <a:pPr eaLnBrk="1" hangingPunct="1">
              <a:lnSpc>
                <a:spcPct val="90000"/>
              </a:lnSpc>
            </a:pPr>
            <a:r>
              <a:rPr lang="en-US" sz="4000" b="1" dirty="0" smtClean="0">
                <a:solidFill>
                  <a:srgbClr val="0000CC"/>
                </a:solidFill>
              </a:rPr>
              <a:t>Chapters 1-6 </a:t>
            </a:r>
            <a:r>
              <a:rPr lang="en-US" sz="4000" dirty="0" smtClean="0"/>
              <a:t>deal with the vanities of human life</a:t>
            </a:r>
          </a:p>
          <a:p>
            <a:pPr eaLnBrk="1" hangingPunct="1">
              <a:lnSpc>
                <a:spcPct val="90000"/>
              </a:lnSpc>
              <a:spcBef>
                <a:spcPts val="1800"/>
              </a:spcBef>
            </a:pPr>
            <a:r>
              <a:rPr lang="en-US" sz="4000" b="1" dirty="0" smtClean="0">
                <a:solidFill>
                  <a:srgbClr val="0000CC"/>
                </a:solidFill>
              </a:rPr>
              <a:t>Chapter 7-12 </a:t>
            </a:r>
            <a:r>
              <a:rPr lang="en-US" sz="4000" dirty="0" smtClean="0"/>
              <a:t>deal with using wisdom to live in these conditions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5562600" cy="1371600"/>
          </a:xfrm>
        </p:spPr>
        <p:txBody>
          <a:bodyPr>
            <a:normAutofit fontScale="90000"/>
          </a:bodyPr>
          <a:lstStyle/>
          <a:p>
            <a:pPr eaLnBrk="1" hangingPunct="1"/>
            <a:r>
              <a:rPr lang="en-US" sz="4000" b="1" dirty="0" smtClean="0">
                <a:solidFill>
                  <a:srgbClr val="FF0000"/>
                </a:solidFill>
              </a:rPr>
              <a:t>It’s wise to consider        your end (7:1-10)</a:t>
            </a:r>
            <a:br>
              <a:rPr lang="en-US" sz="4000" b="1" dirty="0" smtClean="0">
                <a:solidFill>
                  <a:srgbClr val="FF0000"/>
                </a:solidFill>
              </a:rPr>
            </a:br>
            <a:r>
              <a:rPr lang="en-US" sz="2700" b="1" dirty="0" smtClean="0">
                <a:solidFill>
                  <a:srgbClr val="C00000"/>
                </a:solidFill>
              </a:rPr>
              <a:t>Think about where you are headed!</a:t>
            </a:r>
            <a:endParaRPr lang="en-US" sz="4000" b="1" dirty="0" smtClean="0">
              <a:solidFill>
                <a:srgbClr val="C00000"/>
              </a:solidFill>
            </a:endParaRPr>
          </a:p>
        </p:txBody>
      </p:sp>
      <p:sp>
        <p:nvSpPr>
          <p:cNvPr id="4099" name="Rectangle 3"/>
          <p:cNvSpPr>
            <a:spLocks noGrp="1" noChangeArrowheads="1"/>
          </p:cNvSpPr>
          <p:nvPr>
            <p:ph type="body" idx="1"/>
          </p:nvPr>
        </p:nvSpPr>
        <p:spPr>
          <a:xfrm>
            <a:off x="228600" y="1600200"/>
            <a:ext cx="8153400" cy="4343400"/>
          </a:xfrm>
        </p:spPr>
        <p:txBody>
          <a:bodyPr>
            <a:normAutofit fontScale="70000" lnSpcReduction="20000"/>
          </a:bodyPr>
          <a:lstStyle/>
          <a:p>
            <a:pPr eaLnBrk="1" hangingPunct="1">
              <a:lnSpc>
                <a:spcPct val="90000"/>
              </a:lnSpc>
            </a:pPr>
            <a:r>
              <a:rPr lang="en-US" b="1" dirty="0" smtClean="0">
                <a:solidFill>
                  <a:srgbClr val="0000CC"/>
                </a:solidFill>
              </a:rPr>
              <a:t>A good name is better than precious ointment</a:t>
            </a:r>
            <a:r>
              <a:rPr lang="en-US" dirty="0" smtClean="0"/>
              <a:t>, especially if you keep it to the day you die (1)</a:t>
            </a:r>
          </a:p>
          <a:p>
            <a:pPr lvl="1">
              <a:lnSpc>
                <a:spcPct val="90000"/>
              </a:lnSpc>
            </a:pPr>
            <a:r>
              <a:rPr lang="en-US" dirty="0" smtClean="0"/>
              <a:t>A good name is to be chosen rather than great riches (</a:t>
            </a:r>
            <a:r>
              <a:rPr lang="en-US" dirty="0" err="1" smtClean="0"/>
              <a:t>Prov</a:t>
            </a:r>
            <a:r>
              <a:rPr lang="en-US" dirty="0" smtClean="0"/>
              <a:t> 22:1)</a:t>
            </a:r>
          </a:p>
          <a:p>
            <a:pPr lvl="1">
              <a:lnSpc>
                <a:spcPct val="90000"/>
              </a:lnSpc>
            </a:pPr>
            <a:r>
              <a:rPr lang="en-US" dirty="0" smtClean="0"/>
              <a:t>“day of death” is better because at that point your life is finished and your good name &amp; way of life secure.</a:t>
            </a:r>
          </a:p>
          <a:p>
            <a:pPr eaLnBrk="1" hangingPunct="1">
              <a:lnSpc>
                <a:spcPct val="90000"/>
              </a:lnSpc>
            </a:pPr>
            <a:r>
              <a:rPr lang="en-US" b="1" dirty="0" smtClean="0">
                <a:solidFill>
                  <a:srgbClr val="0000CC"/>
                </a:solidFill>
              </a:rPr>
              <a:t>It’s good to be serious about life </a:t>
            </a:r>
            <a:r>
              <a:rPr lang="en-US" dirty="0" smtClean="0"/>
              <a:t>because everyone’s                                   destiny is death (2)</a:t>
            </a:r>
          </a:p>
          <a:p>
            <a:pPr eaLnBrk="1" hangingPunct="1">
              <a:lnSpc>
                <a:spcPct val="90000"/>
              </a:lnSpc>
            </a:pPr>
            <a:r>
              <a:rPr lang="en-US" b="1" dirty="0" smtClean="0">
                <a:solidFill>
                  <a:srgbClr val="0000CC"/>
                </a:solidFill>
              </a:rPr>
              <a:t>Sorrow is better than laughter</a:t>
            </a:r>
            <a:r>
              <a:rPr lang="en-US" dirty="0" smtClean="0"/>
              <a:t>, because sorrow can                             have a good influence on your mind(3)</a:t>
            </a:r>
          </a:p>
          <a:p>
            <a:pPr eaLnBrk="1" hangingPunct="1">
              <a:lnSpc>
                <a:spcPct val="90000"/>
              </a:lnSpc>
            </a:pPr>
            <a:r>
              <a:rPr lang="en-US" b="1" dirty="0" smtClean="0">
                <a:solidFill>
                  <a:srgbClr val="0000CC"/>
                </a:solidFill>
              </a:rPr>
              <a:t>Wise people think about funerals </a:t>
            </a:r>
            <a:r>
              <a:rPr lang="en-US" dirty="0" smtClean="0"/>
              <a:t>[knowing we’ll all                                     end up there], but fools only think about feasting (4)</a:t>
            </a:r>
          </a:p>
          <a:p>
            <a:pPr eaLnBrk="1" hangingPunct="1">
              <a:lnSpc>
                <a:spcPct val="90000"/>
              </a:lnSpc>
            </a:pPr>
            <a:r>
              <a:rPr lang="en-US" b="1" dirty="0" smtClean="0">
                <a:solidFill>
                  <a:srgbClr val="0000CC"/>
                </a:solidFill>
              </a:rPr>
              <a:t>It’s better to listen to wise people </a:t>
            </a:r>
            <a:r>
              <a:rPr lang="en-US" dirty="0" smtClean="0"/>
              <a:t>who reprimand you than fools who praise you (5)</a:t>
            </a:r>
          </a:p>
          <a:p>
            <a:pPr lvl="1">
              <a:lnSpc>
                <a:spcPct val="90000"/>
              </a:lnSpc>
            </a:pPr>
            <a:r>
              <a:rPr lang="en-US" dirty="0" smtClean="0"/>
              <a:t>Song of fools can lead to moral corruption (v.7)</a:t>
            </a:r>
          </a:p>
        </p:txBody>
      </p:sp>
      <p:pic>
        <p:nvPicPr>
          <p:cNvPr id="45058" name="Picture 2" descr="https://encrypted-tbn2.gstatic.com/images?q=tbn:ANd9GcSf7NDtCPc351qBpusJ9Hd8USpZSB5PK6ZzNgqzv5-MHo1h461X"/>
          <p:cNvPicPr>
            <a:picLocks noChangeAspect="1" noChangeArrowheads="1"/>
          </p:cNvPicPr>
          <p:nvPr/>
        </p:nvPicPr>
        <p:blipFill>
          <a:blip r:embed="rId3" cstate="print"/>
          <a:srcRect t="4372" b="12568"/>
          <a:stretch>
            <a:fillRect/>
          </a:stretch>
        </p:blipFill>
        <p:spPr bwMode="auto">
          <a:xfrm>
            <a:off x="5943600" y="76200"/>
            <a:ext cx="2628900" cy="1447800"/>
          </a:xfrm>
          <a:prstGeom prst="rect">
            <a:avLst/>
          </a:prstGeom>
          <a:noFill/>
        </p:spPr>
      </p:pic>
      <p:pic>
        <p:nvPicPr>
          <p:cNvPr id="45060" name="Picture 4" descr="https://encrypted-tbn3.gstatic.com/images?q=tbn:ANd9GcSAwUDSi0uRZUBFRC0VZKZpy96nfOLNTyeRIrb2ZDHOy3jkuxA-VA"/>
          <p:cNvPicPr>
            <a:picLocks noChangeAspect="1" noChangeArrowheads="1"/>
          </p:cNvPicPr>
          <p:nvPr/>
        </p:nvPicPr>
        <p:blipFill>
          <a:blip r:embed="rId4" cstate="print"/>
          <a:srcRect/>
          <a:stretch>
            <a:fillRect/>
          </a:stretch>
        </p:blipFill>
        <p:spPr bwMode="auto">
          <a:xfrm>
            <a:off x="6705600" y="2743200"/>
            <a:ext cx="2286000" cy="1678782"/>
          </a:xfrm>
          <a:prstGeom prst="rect">
            <a:avLst/>
          </a:prstGeom>
          <a:noFill/>
        </p:spPr>
      </p:pic>
      <p:pic>
        <p:nvPicPr>
          <p:cNvPr id="45062" name="Picture 6" descr="https://encrypted-tbn2.gstatic.com/images?q=tbn:ANd9GcT46tYfN9EPejmG7cr5h6igqFwav90-C1i1riZVyoHMDinyLTvOIg"/>
          <p:cNvPicPr>
            <a:picLocks noChangeAspect="1" noChangeArrowheads="1"/>
          </p:cNvPicPr>
          <p:nvPr/>
        </p:nvPicPr>
        <p:blipFill>
          <a:blip r:embed="rId5" cstate="print"/>
          <a:srcRect/>
          <a:stretch>
            <a:fillRect/>
          </a:stretch>
        </p:blipFill>
        <p:spPr bwMode="auto">
          <a:xfrm>
            <a:off x="457200" y="5374012"/>
            <a:ext cx="1981200" cy="1483988"/>
          </a:xfrm>
          <a:prstGeom prst="rect">
            <a:avLst/>
          </a:prstGeom>
          <a:noFill/>
        </p:spPr>
      </p:pic>
      <p:pic>
        <p:nvPicPr>
          <p:cNvPr id="45064" name="Picture 8" descr="https://encrypted-tbn2.gstatic.com/images?q=tbn:ANd9GcTIgvux1QMQka7vBSBgb3jXV6o4yNGCTUGOt5mtfDt-09UwS161cQ"/>
          <p:cNvPicPr>
            <a:picLocks noChangeAspect="1" noChangeArrowheads="1"/>
          </p:cNvPicPr>
          <p:nvPr/>
        </p:nvPicPr>
        <p:blipFill>
          <a:blip r:embed="rId6" cstate="print"/>
          <a:srcRect/>
          <a:stretch>
            <a:fillRect/>
          </a:stretch>
        </p:blipFill>
        <p:spPr bwMode="auto">
          <a:xfrm>
            <a:off x="6172200" y="4953000"/>
            <a:ext cx="2705100" cy="1685926"/>
          </a:xfrm>
          <a:prstGeom prst="rect">
            <a:avLst/>
          </a:prstGeom>
          <a:noFill/>
        </p:spPr>
      </p:pic>
      <p:pic>
        <p:nvPicPr>
          <p:cNvPr id="45066" name="Picture 10" descr="https://encrypted-tbn1.gstatic.com/images?q=tbn:ANd9GcRSy9aswdsJBdz0FpfB3HAVq1v1WjPggMmtKwG4FOtGA2vjosi-cQ"/>
          <p:cNvPicPr>
            <a:picLocks noChangeAspect="1" noChangeArrowheads="1"/>
          </p:cNvPicPr>
          <p:nvPr/>
        </p:nvPicPr>
        <p:blipFill>
          <a:blip r:embed="rId7" cstate="print"/>
          <a:srcRect t="14894" b="12766"/>
          <a:stretch>
            <a:fillRect/>
          </a:stretch>
        </p:blipFill>
        <p:spPr bwMode="auto">
          <a:xfrm>
            <a:off x="3124200" y="5410200"/>
            <a:ext cx="2552700" cy="129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smtClean="0">
                <a:solidFill>
                  <a:srgbClr val="FF0000"/>
                </a:solidFill>
                <a:latin typeface="Comic Sans MS" pitchFamily="66" charset="0"/>
              </a:rPr>
              <a:t>Next Class</a:t>
            </a:r>
            <a:endParaRPr lang="en-US" sz="7200" b="1" dirty="0">
              <a:solidFill>
                <a:srgbClr val="FF0000"/>
              </a:solidFill>
              <a:latin typeface="Comic Sans MS" pitchFamily="66" charset="0"/>
            </a:endParaRPr>
          </a:p>
        </p:txBody>
      </p:sp>
      <p:sp>
        <p:nvSpPr>
          <p:cNvPr id="445443" name="Rectangle 3"/>
          <p:cNvSpPr>
            <a:spLocks noGrp="1" noChangeArrowheads="1"/>
          </p:cNvSpPr>
          <p:nvPr>
            <p:ph idx="1"/>
          </p:nvPr>
        </p:nvSpPr>
        <p:spPr>
          <a:xfrm>
            <a:off x="304800" y="4572000"/>
            <a:ext cx="8534400" cy="2057400"/>
          </a:xfrm>
        </p:spPr>
        <p:txBody>
          <a:bodyPr>
            <a:noAutofit/>
          </a:bodyPr>
          <a:lstStyle/>
          <a:p>
            <a:pPr marL="0" indent="0" algn="ctr">
              <a:buFont typeface="Wingdings" pitchFamily="2" charset="2"/>
              <a:buNone/>
            </a:pPr>
            <a:r>
              <a:rPr lang="en-US" sz="3800" b="1" dirty="0" smtClean="0">
                <a:solidFill>
                  <a:srgbClr val="00B050"/>
                </a:solidFill>
                <a:latin typeface="Comic Sans MS" pitchFamily="66" charset="0"/>
              </a:rPr>
              <a:t>We will look at how we should learn to trust whatever God brings into our lives – He is in control!</a:t>
            </a:r>
            <a:endParaRPr lang="en-US" sz="38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cdn.indulgy.com/Q8/rE/y3/3971651858799081794811000027242069582451421961686241n.jpg"/>
          <p:cNvPicPr>
            <a:picLocks noChangeAspect="1" noChangeArrowheads="1"/>
          </p:cNvPicPr>
          <p:nvPr/>
        </p:nvPicPr>
        <p:blipFill>
          <a:blip r:embed="rId2" cstate="print"/>
          <a:srcRect/>
          <a:stretch>
            <a:fillRect/>
          </a:stretch>
        </p:blipFill>
        <p:spPr bwMode="auto">
          <a:xfrm>
            <a:off x="3657600" y="228600"/>
            <a:ext cx="5310461" cy="40111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019800" cy="1676400"/>
          </a:xfrm>
        </p:spPr>
        <p:txBody>
          <a:bodyPr>
            <a:normAutofit fontScale="90000"/>
          </a:bodyPr>
          <a:lstStyle/>
          <a:p>
            <a:pPr eaLnBrk="1" hangingPunct="1"/>
            <a:r>
              <a:rPr lang="en-US" sz="4000" b="1" dirty="0" smtClean="0">
                <a:solidFill>
                  <a:srgbClr val="FF0000"/>
                </a:solidFill>
              </a:rPr>
              <a:t>Individual Fame &amp; Power have no lasting Profit (4:13-16)</a:t>
            </a:r>
          </a:p>
        </p:txBody>
      </p:sp>
      <p:sp>
        <p:nvSpPr>
          <p:cNvPr id="4099" name="Rectangle 3"/>
          <p:cNvSpPr>
            <a:spLocks noGrp="1" noChangeArrowheads="1"/>
          </p:cNvSpPr>
          <p:nvPr>
            <p:ph type="body" idx="1"/>
          </p:nvPr>
        </p:nvSpPr>
        <p:spPr>
          <a:xfrm>
            <a:off x="228600" y="1600200"/>
            <a:ext cx="7924800" cy="3200400"/>
          </a:xfrm>
        </p:spPr>
        <p:txBody>
          <a:bodyPr/>
          <a:lstStyle/>
          <a:p>
            <a:pPr eaLnBrk="1" hangingPunct="1">
              <a:lnSpc>
                <a:spcPct val="90000"/>
              </a:lnSpc>
            </a:pPr>
            <a:r>
              <a:rPr lang="en-US" dirty="0" smtClean="0"/>
              <a:t>Old &amp; foolish king can easily be                                replaced by a poor boy from                                prison who responds to the people (13-15)</a:t>
            </a:r>
          </a:p>
          <a:p>
            <a:pPr eaLnBrk="1" hangingPunct="1">
              <a:lnSpc>
                <a:spcPct val="90000"/>
              </a:lnSpc>
            </a:pPr>
            <a:r>
              <a:rPr lang="en-US" dirty="0" smtClean="0"/>
              <a:t>But then the next generation will not appreciate this new young king (16)</a:t>
            </a:r>
          </a:p>
          <a:p>
            <a:pPr eaLnBrk="1" hangingPunct="1">
              <a:lnSpc>
                <a:spcPct val="90000"/>
              </a:lnSpc>
            </a:pPr>
            <a:endParaRPr lang="en-US" dirty="0" smtClean="0"/>
          </a:p>
        </p:txBody>
      </p:sp>
      <p:sp>
        <p:nvSpPr>
          <p:cNvPr id="4100" name="Text Box 5"/>
          <p:cNvSpPr txBox="1">
            <a:spLocks noChangeArrowheads="1"/>
          </p:cNvSpPr>
          <p:nvPr/>
        </p:nvSpPr>
        <p:spPr bwMode="auto">
          <a:xfrm>
            <a:off x="2133600" y="4114800"/>
            <a:ext cx="4800600" cy="2400657"/>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Don’t waste your time striving for fame &amp; power. They are fleeting &amp; easily lost, &amp; in the end will not profit</a:t>
            </a:r>
            <a:endParaRPr lang="en-US" sz="3000" b="1" dirty="0">
              <a:solidFill>
                <a:srgbClr val="00B050"/>
              </a:solidFill>
              <a:latin typeface="Comic Sans MS" pitchFamily="66" charset="0"/>
            </a:endParaRPr>
          </a:p>
        </p:txBody>
      </p:sp>
      <p:pic>
        <p:nvPicPr>
          <p:cNvPr id="28674" name="Picture 2" descr="https://encrypted-tbn3.gstatic.com/images?q=tbn:ANd9GcRpOylk1jRa_8ggFyBaU0MLHkg12TykuSB7M8pNoUbI88_Uqa6F"/>
          <p:cNvPicPr>
            <a:picLocks noChangeAspect="1" noChangeArrowheads="1"/>
          </p:cNvPicPr>
          <p:nvPr/>
        </p:nvPicPr>
        <p:blipFill>
          <a:blip r:embed="rId3" cstate="print"/>
          <a:srcRect l="8451" r="8458"/>
          <a:stretch>
            <a:fillRect/>
          </a:stretch>
        </p:blipFill>
        <p:spPr bwMode="auto">
          <a:xfrm>
            <a:off x="6019801" y="76199"/>
            <a:ext cx="3048000" cy="2286221"/>
          </a:xfrm>
          <a:prstGeom prst="rect">
            <a:avLst/>
          </a:prstGeom>
          <a:noFill/>
        </p:spPr>
      </p:pic>
      <p:pic>
        <p:nvPicPr>
          <p:cNvPr id="22530" name="Picture 2" descr="http://t1.gstatic.com/images?q=tbn:ANd9GcT2xJI-m2LGr24yvXvtm9c7iR5poqt7kxQoe-kH-M7nw6mYAsQW"/>
          <p:cNvPicPr>
            <a:picLocks noChangeAspect="1" noChangeArrowheads="1"/>
          </p:cNvPicPr>
          <p:nvPr/>
        </p:nvPicPr>
        <p:blipFill>
          <a:blip r:embed="rId4" cstate="print"/>
          <a:srcRect/>
          <a:stretch>
            <a:fillRect/>
          </a:stretch>
        </p:blipFill>
        <p:spPr bwMode="auto">
          <a:xfrm>
            <a:off x="228600" y="4114800"/>
            <a:ext cx="1885950" cy="2428875"/>
          </a:xfrm>
          <a:prstGeom prst="rect">
            <a:avLst/>
          </a:prstGeom>
          <a:noFill/>
        </p:spPr>
      </p:pic>
      <p:pic>
        <p:nvPicPr>
          <p:cNvPr id="22534" name="Picture 6" descr="http://t1.gstatic.com/images?q=tbn:ANd9GcQLmGiS-chCONwdAxl-z-k6poWLdVn8HFH4w9FaeeFt-lc1EjXb"/>
          <p:cNvPicPr>
            <a:picLocks noChangeAspect="1" noChangeArrowheads="1"/>
          </p:cNvPicPr>
          <p:nvPr/>
        </p:nvPicPr>
        <p:blipFill>
          <a:blip r:embed="rId5" cstate="print"/>
          <a:srcRect/>
          <a:stretch>
            <a:fillRect/>
          </a:stretch>
        </p:blipFill>
        <p:spPr bwMode="auto">
          <a:xfrm>
            <a:off x="7010400" y="3581400"/>
            <a:ext cx="1940292" cy="3124200"/>
          </a:xfrm>
          <a:prstGeom prst="rect">
            <a:avLst/>
          </a:prstGeom>
          <a:noFill/>
        </p:spPr>
      </p:pic>
    </p:spTree>
    <p:extLst>
      <p:ext uri="{BB962C8B-B14F-4D97-AF65-F5344CB8AC3E}">
        <p14:creationId xmlns:p14="http://schemas.microsoft.com/office/powerpoint/2010/main" val="37348700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encrypted-tbn1.gstatic.com/images?q=tbn:ANd9GcRehtPdOQkUHxeqoIHMmtvD0RI1aQqnKb6Vk94elfP0paepOV9L"/>
          <p:cNvPicPr>
            <a:picLocks noChangeAspect="1" noChangeArrowheads="1"/>
          </p:cNvPicPr>
          <p:nvPr/>
        </p:nvPicPr>
        <p:blipFill>
          <a:blip r:embed="rId3" cstate="print"/>
          <a:srcRect/>
          <a:stretch>
            <a:fillRect/>
          </a:stretch>
        </p:blipFill>
        <p:spPr bwMode="auto">
          <a:xfrm>
            <a:off x="228600" y="4257675"/>
            <a:ext cx="2600325" cy="2600325"/>
          </a:xfrm>
          <a:prstGeom prst="rect">
            <a:avLst/>
          </a:prstGeom>
          <a:noFill/>
        </p:spPr>
      </p:pic>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286000" y="4648200"/>
            <a:ext cx="41910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5:                        Don’t aim for                Personal Fame</a:t>
            </a:r>
            <a:endParaRPr kumimoji="0" lang="en-US" sz="44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4"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5"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6"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7"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8" cstate="print"/>
          <a:srcRect/>
          <a:stretch>
            <a:fillRect/>
          </a:stretch>
        </p:blipFill>
        <p:spPr bwMode="auto">
          <a:xfrm>
            <a:off x="3657600" y="2667000"/>
            <a:ext cx="1960929" cy="1752600"/>
          </a:xfrm>
          <a:prstGeom prst="rect">
            <a:avLst/>
          </a:prstGeom>
          <a:noFill/>
        </p:spPr>
      </p:pic>
      <p:pic>
        <p:nvPicPr>
          <p:cNvPr id="35842" name="Picture 2" descr="https://encrypted-tbn2.gstatic.com/images?q=tbn:ANd9GcS_x33Ae25pVBJKDbjToplEx-xj9HlR4aDBpt24OyUI_xwrtU-A"/>
          <p:cNvPicPr>
            <a:picLocks noChangeAspect="1" noChangeArrowheads="1"/>
          </p:cNvPicPr>
          <p:nvPr/>
        </p:nvPicPr>
        <p:blipFill>
          <a:blip r:embed="rId9" cstate="print"/>
          <a:srcRect/>
          <a:stretch>
            <a:fillRect/>
          </a:stretch>
        </p:blipFill>
        <p:spPr bwMode="auto">
          <a:xfrm>
            <a:off x="6172200" y="4876800"/>
            <a:ext cx="2857500" cy="1600200"/>
          </a:xfrm>
          <a:prstGeom prst="rect">
            <a:avLst/>
          </a:prstGeom>
          <a:noFill/>
        </p:spPr>
      </p:pic>
    </p:spTree>
    <p:extLst>
      <p:ext uri="{BB962C8B-B14F-4D97-AF65-F5344CB8AC3E}">
        <p14:creationId xmlns:p14="http://schemas.microsoft.com/office/powerpoint/2010/main" val="546327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0" descr="https://encrypted-tbn0.gstatic.com/images?q=tbn:ANd9GcRwzPLYKAuHf_KfKyvriDKOQKF9UbxqdSe9b-BA_qQudUkd69wE"/>
          <p:cNvPicPr>
            <a:picLocks noChangeAspect="1" noChangeArrowheads="1"/>
          </p:cNvPicPr>
          <p:nvPr/>
        </p:nvPicPr>
        <p:blipFill>
          <a:blip r:embed="rId3" cstate="print"/>
          <a:srcRect/>
          <a:stretch>
            <a:fillRect/>
          </a:stretch>
        </p:blipFill>
        <p:spPr bwMode="auto">
          <a:xfrm>
            <a:off x="609600" y="5257800"/>
            <a:ext cx="1752600" cy="1752600"/>
          </a:xfrm>
          <a:prstGeom prst="rect">
            <a:avLst/>
          </a:prstGeom>
          <a:noFill/>
        </p:spPr>
      </p:pic>
      <p:pic>
        <p:nvPicPr>
          <p:cNvPr id="33796" name="Picture 4" descr="https://encrypted-tbn2.gstatic.com/images?q=tbn:ANd9GcQsF4vW-0L_6nMk6j0tFURwDgaqLQLwtgh5tgFu1lJNfGWewe-X"/>
          <p:cNvPicPr>
            <a:picLocks noChangeAspect="1" noChangeArrowheads="1"/>
          </p:cNvPicPr>
          <p:nvPr/>
        </p:nvPicPr>
        <p:blipFill>
          <a:blip r:embed="rId4" cstate="print"/>
          <a:srcRect/>
          <a:stretch>
            <a:fillRect/>
          </a:stretch>
        </p:blipFill>
        <p:spPr bwMode="auto">
          <a:xfrm>
            <a:off x="7620000" y="2438400"/>
            <a:ext cx="1428750" cy="2162176"/>
          </a:xfrm>
          <a:prstGeom prst="rect">
            <a:avLst/>
          </a:prstGeom>
          <a:noFill/>
        </p:spPr>
      </p:pic>
      <p:sp>
        <p:nvSpPr>
          <p:cNvPr id="4098" name="Rectangle 2"/>
          <p:cNvSpPr>
            <a:spLocks noGrp="1" noChangeArrowheads="1"/>
          </p:cNvSpPr>
          <p:nvPr>
            <p:ph type="title"/>
          </p:nvPr>
        </p:nvSpPr>
        <p:spPr>
          <a:xfrm>
            <a:off x="609600" y="0"/>
            <a:ext cx="5029200" cy="1447800"/>
          </a:xfrm>
        </p:spPr>
        <p:txBody>
          <a:bodyPr/>
          <a:lstStyle/>
          <a:p>
            <a:pPr eaLnBrk="1" hangingPunct="1"/>
            <a:r>
              <a:rPr lang="en-US" sz="4000" b="1" dirty="0" smtClean="0">
                <a:solidFill>
                  <a:srgbClr val="FF0000"/>
                </a:solidFill>
              </a:rPr>
              <a:t>Don’t aim for Religious Fame (5:1-7)</a:t>
            </a:r>
          </a:p>
        </p:txBody>
      </p:sp>
      <p:sp>
        <p:nvSpPr>
          <p:cNvPr id="4099" name="Rectangle 3"/>
          <p:cNvSpPr>
            <a:spLocks noGrp="1" noChangeArrowheads="1"/>
          </p:cNvSpPr>
          <p:nvPr>
            <p:ph type="body" idx="1"/>
          </p:nvPr>
        </p:nvSpPr>
        <p:spPr>
          <a:xfrm>
            <a:off x="304800" y="1371600"/>
            <a:ext cx="8214360" cy="4419600"/>
          </a:xfrm>
        </p:spPr>
        <p:txBody>
          <a:bodyPr>
            <a:normAutofit fontScale="85000" lnSpcReduction="20000"/>
          </a:bodyPr>
          <a:lstStyle/>
          <a:p>
            <a:pPr eaLnBrk="1" hangingPunct="1">
              <a:lnSpc>
                <a:spcPct val="90000"/>
              </a:lnSpc>
            </a:pPr>
            <a:r>
              <a:rPr lang="en-US" b="1" dirty="0" smtClean="0">
                <a:solidFill>
                  <a:srgbClr val="0000CC"/>
                </a:solidFill>
              </a:rPr>
              <a:t>When </a:t>
            </a:r>
            <a:r>
              <a:rPr lang="en-US" b="1" u="sng" dirty="0" smtClean="0">
                <a:solidFill>
                  <a:srgbClr val="FF3399"/>
                </a:solidFill>
              </a:rPr>
              <a:t>you</a:t>
            </a:r>
            <a:r>
              <a:rPr lang="en-US" b="1" dirty="0" smtClean="0">
                <a:solidFill>
                  <a:srgbClr val="FF3399"/>
                </a:solidFill>
              </a:rPr>
              <a:t> </a:t>
            </a:r>
            <a:r>
              <a:rPr lang="en-US" b="1" dirty="0" smtClean="0">
                <a:solidFill>
                  <a:srgbClr val="0000CC"/>
                </a:solidFill>
              </a:rPr>
              <a:t>go to God’s house</a:t>
            </a:r>
            <a:r>
              <a:rPr lang="en-US" dirty="0" smtClean="0">
                <a:solidFill>
                  <a:srgbClr val="0000CC"/>
                </a:solidFill>
              </a:rPr>
              <a:t>, </a:t>
            </a:r>
            <a:r>
              <a:rPr lang="en-US" dirty="0" smtClean="0"/>
              <a:t>go to                                           hear (1) – </a:t>
            </a:r>
            <a:r>
              <a:rPr lang="en-US" dirty="0" err="1" smtClean="0"/>
              <a:t>s.w.</a:t>
            </a:r>
            <a:r>
              <a:rPr lang="en-US" dirty="0" smtClean="0"/>
              <a:t> as </a:t>
            </a:r>
            <a:r>
              <a:rPr lang="en-US" i="1" dirty="0" smtClean="0"/>
              <a:t>“obey” (</a:t>
            </a:r>
            <a:r>
              <a:rPr lang="en-US" dirty="0" smtClean="0"/>
              <a:t>1Sam 15:22)</a:t>
            </a:r>
          </a:p>
          <a:p>
            <a:pPr eaLnBrk="1" hangingPunct="1">
              <a:lnSpc>
                <a:spcPct val="90000"/>
              </a:lnSpc>
            </a:pPr>
            <a:r>
              <a:rPr lang="en-US" b="1" dirty="0" smtClean="0">
                <a:solidFill>
                  <a:srgbClr val="0000CC"/>
                </a:solidFill>
              </a:rPr>
              <a:t>Watch what you say &amp; think</a:t>
            </a:r>
            <a:r>
              <a:rPr lang="en-US" dirty="0" smtClean="0"/>
              <a:t>: God is in heaven. Don’t put on a show for others to see! (v.2)</a:t>
            </a:r>
          </a:p>
          <a:p>
            <a:pPr eaLnBrk="1" hangingPunct="1">
              <a:lnSpc>
                <a:spcPct val="90000"/>
              </a:lnSpc>
            </a:pPr>
            <a:r>
              <a:rPr lang="en-US" b="1" dirty="0" smtClean="0">
                <a:solidFill>
                  <a:srgbClr val="0000CC"/>
                </a:solidFill>
              </a:rPr>
              <a:t>Dream comes through much activity</a:t>
            </a:r>
            <a:r>
              <a:rPr lang="en-US" dirty="0" smtClean="0"/>
              <a:t>: as too much stress can cause us to dream, so too many words        can cause one to speak foolishly [3]</a:t>
            </a:r>
          </a:p>
          <a:p>
            <a:pPr eaLnBrk="1" hangingPunct="1">
              <a:lnSpc>
                <a:spcPct val="90000"/>
              </a:lnSpc>
            </a:pPr>
            <a:r>
              <a:rPr lang="en-US" b="1" dirty="0" smtClean="0">
                <a:solidFill>
                  <a:srgbClr val="0000CC"/>
                </a:solidFill>
              </a:rPr>
              <a:t>God expects vows to be paid… </a:t>
            </a:r>
            <a:r>
              <a:rPr lang="en-US" dirty="0" smtClean="0"/>
              <a:t>so don’t utter          hasty vows in God’s house to gain fame (4)</a:t>
            </a:r>
          </a:p>
          <a:p>
            <a:pPr lvl="1">
              <a:lnSpc>
                <a:spcPct val="90000"/>
              </a:lnSpc>
            </a:pPr>
            <a:r>
              <a:rPr lang="en-US" b="1" dirty="0" err="1" smtClean="0">
                <a:solidFill>
                  <a:srgbClr val="7030A0"/>
                </a:solidFill>
              </a:rPr>
              <a:t>Prov</a:t>
            </a:r>
            <a:r>
              <a:rPr lang="en-US" b="1" dirty="0" smtClean="0">
                <a:solidFill>
                  <a:srgbClr val="7030A0"/>
                </a:solidFill>
              </a:rPr>
              <a:t> 20:25  </a:t>
            </a:r>
            <a:r>
              <a:rPr lang="en-US" i="1" dirty="0" smtClean="0"/>
              <a:t>It is a snare for a man to devote rashly something as holy,  and afterward to reconsider his vows. </a:t>
            </a:r>
          </a:p>
          <a:p>
            <a:pPr eaLnBrk="1" hangingPunct="1">
              <a:lnSpc>
                <a:spcPct val="90000"/>
              </a:lnSpc>
            </a:pPr>
            <a:r>
              <a:rPr lang="en-US" b="1" dirty="0" smtClean="0">
                <a:solidFill>
                  <a:srgbClr val="0000CC"/>
                </a:solidFill>
              </a:rPr>
              <a:t>God &amp; His angels will hold you                                 accountable </a:t>
            </a:r>
            <a:r>
              <a:rPr lang="en-US" dirty="0" smtClean="0"/>
              <a:t>for what you say (6)</a:t>
            </a:r>
          </a:p>
        </p:txBody>
      </p:sp>
      <p:sp>
        <p:nvSpPr>
          <p:cNvPr id="4100" name="Text Box 5"/>
          <p:cNvSpPr txBox="1">
            <a:spLocks noChangeArrowheads="1"/>
          </p:cNvSpPr>
          <p:nvPr/>
        </p:nvSpPr>
        <p:spPr bwMode="auto">
          <a:xfrm>
            <a:off x="2209800" y="5780782"/>
            <a:ext cx="6781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Rather than striving for fame through religion, fear God!</a:t>
            </a:r>
            <a:endParaRPr lang="en-US" sz="3200" b="1" dirty="0">
              <a:solidFill>
                <a:srgbClr val="00B050"/>
              </a:solidFill>
              <a:latin typeface="Comic Sans MS" pitchFamily="66" charset="0"/>
            </a:endParaRPr>
          </a:p>
        </p:txBody>
      </p:sp>
      <p:pic>
        <p:nvPicPr>
          <p:cNvPr id="33794" name="Picture 2" descr="https://encrypted-tbn2.gstatic.com/images?q=tbn:ANd9GcS7QPzQLvmlj5MmIblf8edUC1OlGGh7T_v77Fk_q2FrDPwQkhNm"/>
          <p:cNvPicPr>
            <a:picLocks noChangeAspect="1" noChangeArrowheads="1"/>
          </p:cNvPicPr>
          <p:nvPr/>
        </p:nvPicPr>
        <p:blipFill>
          <a:blip r:embed="rId5" cstate="print"/>
          <a:srcRect/>
          <a:stretch>
            <a:fillRect/>
          </a:stretch>
        </p:blipFill>
        <p:spPr bwMode="auto">
          <a:xfrm>
            <a:off x="6195312" y="76200"/>
            <a:ext cx="2758188" cy="1828800"/>
          </a:xfrm>
          <a:prstGeom prst="rect">
            <a:avLst/>
          </a:prstGeom>
          <a:noFill/>
        </p:spPr>
      </p:pic>
      <p:pic>
        <p:nvPicPr>
          <p:cNvPr id="33800" name="Picture 8" descr="https://encrypted-tbn0.gstatic.com/images?q=tbn:ANd9GcRyw4wDcfvHqXSrvPnhz0T6CN9A0UF1yPAegq7sSE1ejegQFXKpMA"/>
          <p:cNvPicPr>
            <a:picLocks noChangeAspect="1" noChangeArrowheads="1"/>
          </p:cNvPicPr>
          <p:nvPr/>
        </p:nvPicPr>
        <p:blipFill>
          <a:blip r:embed="rId6" cstate="print"/>
          <a:srcRect/>
          <a:stretch>
            <a:fillRect/>
          </a:stretch>
        </p:blipFill>
        <p:spPr bwMode="auto">
          <a:xfrm>
            <a:off x="6400800" y="4876800"/>
            <a:ext cx="1143000" cy="883024"/>
          </a:xfrm>
          <a:prstGeom prst="rect">
            <a:avLst/>
          </a:prstGeom>
          <a:noFill/>
        </p:spPr>
      </p:pic>
    </p:spTree>
    <p:extLst>
      <p:ext uri="{BB962C8B-B14F-4D97-AF65-F5344CB8AC3E}">
        <p14:creationId xmlns:p14="http://schemas.microsoft.com/office/powerpoint/2010/main" val="2956964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52400"/>
            <a:ext cx="4419600" cy="1524000"/>
          </a:xfrm>
        </p:spPr>
        <p:txBody>
          <a:bodyPr/>
          <a:lstStyle/>
          <a:p>
            <a:pPr eaLnBrk="1" hangingPunct="1"/>
            <a:r>
              <a:rPr lang="en-US" sz="4000" b="1" dirty="0" smtClean="0">
                <a:solidFill>
                  <a:srgbClr val="FF0000"/>
                </a:solidFill>
              </a:rPr>
              <a:t>Aiming for Fame in Ecclesial Life</a:t>
            </a:r>
          </a:p>
        </p:txBody>
      </p:sp>
      <p:sp>
        <p:nvSpPr>
          <p:cNvPr id="4099" name="Rectangle 3"/>
          <p:cNvSpPr>
            <a:spLocks noGrp="1" noChangeArrowheads="1"/>
          </p:cNvSpPr>
          <p:nvPr>
            <p:ph type="body" idx="1"/>
          </p:nvPr>
        </p:nvSpPr>
        <p:spPr>
          <a:xfrm>
            <a:off x="609600" y="1828800"/>
            <a:ext cx="6324600" cy="4038600"/>
          </a:xfrm>
        </p:spPr>
        <p:txBody>
          <a:bodyPr>
            <a:normAutofit fontScale="92500" lnSpcReduction="10000"/>
          </a:bodyPr>
          <a:lstStyle/>
          <a:p>
            <a:pPr eaLnBrk="1" hangingPunct="1">
              <a:lnSpc>
                <a:spcPct val="90000"/>
              </a:lnSpc>
            </a:pPr>
            <a:r>
              <a:rPr lang="en-US" dirty="0" smtClean="0"/>
              <a:t>Speaking &amp; Presiding brothers</a:t>
            </a:r>
          </a:p>
          <a:p>
            <a:pPr eaLnBrk="1" hangingPunct="1">
              <a:lnSpc>
                <a:spcPct val="90000"/>
              </a:lnSpc>
            </a:pPr>
            <a:r>
              <a:rPr lang="en-US" dirty="0" smtClean="0"/>
              <a:t>Arranging brother or wives               (re-arranging sisters!)</a:t>
            </a:r>
          </a:p>
          <a:p>
            <a:pPr eaLnBrk="1" hangingPunct="1">
              <a:lnSpc>
                <a:spcPct val="90000"/>
              </a:lnSpc>
            </a:pPr>
            <a:r>
              <a:rPr lang="en-US" dirty="0" smtClean="0"/>
              <a:t>Recording brother, Finance brother</a:t>
            </a:r>
          </a:p>
          <a:p>
            <a:pPr eaLnBrk="1" hangingPunct="1">
              <a:lnSpc>
                <a:spcPct val="90000"/>
              </a:lnSpc>
            </a:pPr>
            <a:r>
              <a:rPr lang="en-US" dirty="0" smtClean="0"/>
              <a:t>Head organist or piano player</a:t>
            </a:r>
          </a:p>
          <a:p>
            <a:pPr eaLnBrk="1" hangingPunct="1">
              <a:lnSpc>
                <a:spcPct val="90000"/>
              </a:lnSpc>
            </a:pPr>
            <a:r>
              <a:rPr lang="en-US" dirty="0" smtClean="0"/>
              <a:t>CYC leaders</a:t>
            </a:r>
          </a:p>
          <a:p>
            <a:pPr eaLnBrk="1" hangingPunct="1">
              <a:lnSpc>
                <a:spcPct val="90000"/>
              </a:lnSpc>
            </a:pPr>
            <a:r>
              <a:rPr lang="en-US" dirty="0" smtClean="0"/>
              <a:t>Sunday School teachers</a:t>
            </a:r>
          </a:p>
          <a:p>
            <a:pPr eaLnBrk="1" hangingPunct="1">
              <a:lnSpc>
                <a:spcPct val="90000"/>
              </a:lnSpc>
            </a:pPr>
            <a:r>
              <a:rPr lang="en-US" dirty="0" smtClean="0"/>
              <a:t>Singing class leaders</a:t>
            </a:r>
          </a:p>
          <a:p>
            <a:pPr eaLnBrk="1" hangingPunct="1">
              <a:lnSpc>
                <a:spcPct val="90000"/>
              </a:lnSpc>
            </a:pPr>
            <a:r>
              <a:rPr lang="en-US" dirty="0" smtClean="0"/>
              <a:t>Thermostat control bro.</a:t>
            </a:r>
          </a:p>
        </p:txBody>
      </p:sp>
      <p:sp>
        <p:nvSpPr>
          <p:cNvPr id="4100" name="Text Box 5"/>
          <p:cNvSpPr txBox="1">
            <a:spLocks noChangeArrowheads="1"/>
          </p:cNvSpPr>
          <p:nvPr/>
        </p:nvSpPr>
        <p:spPr bwMode="auto">
          <a:xfrm>
            <a:off x="457200" y="5903893"/>
            <a:ext cx="4419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higher you rise, the harder you fall!</a:t>
            </a:r>
            <a:endParaRPr lang="en-US" sz="2800" b="1" dirty="0">
              <a:solidFill>
                <a:srgbClr val="00B050"/>
              </a:solidFill>
              <a:latin typeface="Comic Sans MS" pitchFamily="66" charset="0"/>
            </a:endParaRPr>
          </a:p>
        </p:txBody>
      </p:sp>
      <p:pic>
        <p:nvPicPr>
          <p:cNvPr id="61442" name="Picture 2" descr="https://encrypted-tbn2.gstatic.com/images?q=tbn:ANd9GcTJA6YF1DKVM0IyeH5-FdmJkIGXoQzq8dtJc-GbF4C_ui-ngyU5"/>
          <p:cNvPicPr>
            <a:picLocks noChangeAspect="1" noChangeArrowheads="1"/>
          </p:cNvPicPr>
          <p:nvPr/>
        </p:nvPicPr>
        <p:blipFill>
          <a:blip r:embed="rId3" cstate="print"/>
          <a:srcRect/>
          <a:stretch>
            <a:fillRect/>
          </a:stretch>
        </p:blipFill>
        <p:spPr bwMode="auto">
          <a:xfrm>
            <a:off x="152400" y="76200"/>
            <a:ext cx="1676400" cy="1683884"/>
          </a:xfrm>
          <a:prstGeom prst="rect">
            <a:avLst/>
          </a:prstGeom>
          <a:noFill/>
        </p:spPr>
      </p:pic>
      <p:pic>
        <p:nvPicPr>
          <p:cNvPr id="61444" name="Picture 4" descr="https://encrypted-tbn0.gstatic.com/images?q=tbn:ANd9GcTxlocnBX1cTKRvjZow_P6oA9jbzCB_ZcsinL6obx-FnPr7ZmxL"/>
          <p:cNvPicPr>
            <a:picLocks noChangeAspect="1" noChangeArrowheads="1"/>
          </p:cNvPicPr>
          <p:nvPr/>
        </p:nvPicPr>
        <p:blipFill>
          <a:blip r:embed="rId4" cstate="print"/>
          <a:srcRect/>
          <a:stretch>
            <a:fillRect/>
          </a:stretch>
        </p:blipFill>
        <p:spPr bwMode="auto">
          <a:xfrm>
            <a:off x="6614049" y="152400"/>
            <a:ext cx="2206101" cy="3200400"/>
          </a:xfrm>
          <a:prstGeom prst="rect">
            <a:avLst/>
          </a:prstGeom>
          <a:noFill/>
        </p:spPr>
      </p:pic>
      <p:pic>
        <p:nvPicPr>
          <p:cNvPr id="61445" name="Picture 5"/>
          <p:cNvPicPr>
            <a:picLocks noChangeAspect="1" noChangeArrowheads="1"/>
          </p:cNvPicPr>
          <p:nvPr/>
        </p:nvPicPr>
        <p:blipFill>
          <a:blip r:embed="rId5" cstate="print"/>
          <a:srcRect/>
          <a:stretch>
            <a:fillRect/>
          </a:stretch>
        </p:blipFill>
        <p:spPr bwMode="auto">
          <a:xfrm>
            <a:off x="5334000" y="4267200"/>
            <a:ext cx="3471204" cy="2313572"/>
          </a:xfrm>
          <a:prstGeom prst="rect">
            <a:avLst/>
          </a:prstGeom>
          <a:noFill/>
          <a:ln w="9525">
            <a:noFill/>
            <a:miter lim="800000"/>
            <a:headEnd/>
            <a:tailEnd/>
          </a:ln>
          <a:effectLst/>
        </p:spPr>
      </p:pic>
    </p:spTree>
    <p:extLst>
      <p:ext uri="{BB962C8B-B14F-4D97-AF65-F5344CB8AC3E}">
        <p14:creationId xmlns:p14="http://schemas.microsoft.com/office/powerpoint/2010/main" val="13200295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https://encrypted-tbn2.gstatic.com/images?q=tbn:ANd9GcRQcq9S8QjThkERxwE9E658GtSu5O3jJ7U5jGou_Qkv-b8gvAAp"/>
          <p:cNvPicPr>
            <a:picLocks noChangeAspect="1" noChangeArrowheads="1"/>
          </p:cNvPicPr>
          <p:nvPr/>
        </p:nvPicPr>
        <p:blipFill>
          <a:blip r:embed="rId3" cstate="print"/>
          <a:srcRect/>
          <a:stretch>
            <a:fillRect/>
          </a:stretch>
        </p:blipFill>
        <p:spPr bwMode="auto">
          <a:xfrm>
            <a:off x="7315200" y="3962400"/>
            <a:ext cx="1685925" cy="1266253"/>
          </a:xfrm>
          <a:prstGeom prst="rect">
            <a:avLst/>
          </a:prstGeom>
          <a:noFill/>
        </p:spPr>
      </p:pic>
      <p:sp>
        <p:nvSpPr>
          <p:cNvPr id="4098" name="Rectangle 2"/>
          <p:cNvSpPr>
            <a:spLocks noGrp="1" noChangeArrowheads="1"/>
          </p:cNvSpPr>
          <p:nvPr>
            <p:ph type="title"/>
          </p:nvPr>
        </p:nvSpPr>
        <p:spPr>
          <a:xfrm>
            <a:off x="152400" y="0"/>
            <a:ext cx="6248400" cy="1143000"/>
          </a:xfrm>
        </p:spPr>
        <p:txBody>
          <a:bodyPr>
            <a:normAutofit/>
          </a:bodyPr>
          <a:lstStyle/>
          <a:p>
            <a:pPr eaLnBrk="1" hangingPunct="1"/>
            <a:r>
              <a:rPr lang="en-US" sz="4000" b="1" dirty="0" smtClean="0">
                <a:solidFill>
                  <a:srgbClr val="FF0000"/>
                </a:solidFill>
              </a:rPr>
              <a:t>Don’t aim for Riches (5:8-17)</a:t>
            </a:r>
          </a:p>
        </p:txBody>
      </p:sp>
      <p:sp>
        <p:nvSpPr>
          <p:cNvPr id="4099" name="Rectangle 3"/>
          <p:cNvSpPr>
            <a:spLocks noGrp="1" noChangeArrowheads="1"/>
          </p:cNvSpPr>
          <p:nvPr>
            <p:ph type="body" idx="1"/>
          </p:nvPr>
        </p:nvSpPr>
        <p:spPr>
          <a:xfrm>
            <a:off x="304800" y="990600"/>
            <a:ext cx="8534400" cy="4343400"/>
          </a:xfrm>
        </p:spPr>
        <p:txBody>
          <a:bodyPr>
            <a:normAutofit fontScale="85000" lnSpcReduction="20000"/>
          </a:bodyPr>
          <a:lstStyle/>
          <a:p>
            <a:pPr eaLnBrk="1" hangingPunct="1">
              <a:lnSpc>
                <a:spcPct val="90000"/>
              </a:lnSpc>
            </a:pPr>
            <a:r>
              <a:rPr lang="en-US" b="1" dirty="0" smtClean="0">
                <a:solidFill>
                  <a:srgbClr val="0000CC"/>
                </a:solidFill>
              </a:rPr>
              <a:t>Poor people will be oppressed</a:t>
            </a:r>
            <a:r>
              <a:rPr lang="en-US" dirty="0" smtClean="0"/>
              <a:t>, their justice                               perverted, so higher officials (including the                              king) can profit from them (8-9)</a:t>
            </a:r>
          </a:p>
          <a:p>
            <a:pPr eaLnBrk="1" hangingPunct="1">
              <a:lnSpc>
                <a:spcPct val="90000"/>
              </a:lnSpc>
            </a:pPr>
            <a:r>
              <a:rPr lang="en-US" b="1" dirty="0" smtClean="0">
                <a:solidFill>
                  <a:srgbClr val="0000CC"/>
                </a:solidFill>
              </a:rPr>
              <a:t>People’s whose focus is riches</a:t>
            </a:r>
            <a:r>
              <a:rPr lang="en-US" dirty="0" smtClean="0"/>
              <a:t>, are not satisfied with any increase in riches….there is never enough (10)</a:t>
            </a:r>
          </a:p>
          <a:p>
            <a:pPr eaLnBrk="1" hangingPunct="1">
              <a:lnSpc>
                <a:spcPct val="90000"/>
              </a:lnSpc>
            </a:pPr>
            <a:r>
              <a:rPr lang="en-US" b="1" dirty="0" smtClean="0">
                <a:solidFill>
                  <a:srgbClr val="0000CC"/>
                </a:solidFill>
              </a:rPr>
              <a:t>When you become richer</a:t>
            </a:r>
            <a:r>
              <a:rPr lang="en-US" dirty="0" smtClean="0"/>
              <a:t>… there are simply                              more people to share your riches with (11)</a:t>
            </a:r>
          </a:p>
          <a:p>
            <a:pPr eaLnBrk="1" hangingPunct="1">
              <a:lnSpc>
                <a:spcPct val="90000"/>
              </a:lnSpc>
            </a:pPr>
            <a:r>
              <a:rPr lang="en-US" b="1" dirty="0" smtClean="0">
                <a:solidFill>
                  <a:srgbClr val="0000CC"/>
                </a:solidFill>
              </a:rPr>
              <a:t>When our focus is on riches</a:t>
            </a:r>
            <a:r>
              <a:rPr lang="en-US" dirty="0" smtClean="0"/>
              <a:t>, we worry and                           fret to the point we lose sleep over it (12)</a:t>
            </a:r>
          </a:p>
          <a:p>
            <a:pPr eaLnBrk="1" hangingPunct="1">
              <a:lnSpc>
                <a:spcPct val="90000"/>
              </a:lnSpc>
            </a:pPr>
            <a:r>
              <a:rPr lang="en-US" b="1" dirty="0" smtClean="0">
                <a:solidFill>
                  <a:srgbClr val="0000CC"/>
                </a:solidFill>
              </a:rPr>
              <a:t>Some people who hoard their riches </a:t>
            </a:r>
            <a:r>
              <a:rPr lang="en-US" dirty="0" smtClean="0"/>
              <a:t>end up losing them anyways through some misfortune (13-16)</a:t>
            </a:r>
          </a:p>
          <a:p>
            <a:pPr eaLnBrk="1" hangingPunct="1">
              <a:lnSpc>
                <a:spcPct val="90000"/>
              </a:lnSpc>
            </a:pPr>
            <a:r>
              <a:rPr lang="en-US" b="1" dirty="0" smtClean="0">
                <a:solidFill>
                  <a:srgbClr val="0000CC"/>
                </a:solidFill>
              </a:rPr>
              <a:t>So what was the profit </a:t>
            </a:r>
            <a:r>
              <a:rPr lang="en-US" dirty="0" smtClean="0"/>
              <a:t>of all the riches he                            worked for? (16-17) </a:t>
            </a:r>
          </a:p>
        </p:txBody>
      </p:sp>
      <p:sp>
        <p:nvSpPr>
          <p:cNvPr id="4100" name="Text Box 5"/>
          <p:cNvSpPr txBox="1">
            <a:spLocks noChangeArrowheads="1"/>
          </p:cNvSpPr>
          <p:nvPr/>
        </p:nvSpPr>
        <p:spPr bwMode="auto">
          <a:xfrm>
            <a:off x="2743200" y="5288340"/>
            <a:ext cx="59436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For men will be lovers of themselves, lovers of money, boasters, proud, blasphemers, disobedient to parents, unthankful, unholy (2 Tim 3:2)</a:t>
            </a:r>
            <a:endParaRPr lang="en-US" sz="2400" b="1" dirty="0">
              <a:solidFill>
                <a:srgbClr val="00B050"/>
              </a:solidFill>
              <a:latin typeface="Comic Sans MS" pitchFamily="66" charset="0"/>
            </a:endParaRPr>
          </a:p>
        </p:txBody>
      </p:sp>
      <p:pic>
        <p:nvPicPr>
          <p:cNvPr id="31746" name="Picture 2" descr="https://encrypted-tbn2.gstatic.com/images?q=tbn:ANd9GcQ81GfncIwd9bCfVze2dMDPxBLRcFCfDKASvj5FkSNhVOT1pOCc"/>
          <p:cNvPicPr>
            <a:picLocks noChangeAspect="1" noChangeArrowheads="1"/>
          </p:cNvPicPr>
          <p:nvPr/>
        </p:nvPicPr>
        <p:blipFill>
          <a:blip r:embed="rId4" cstate="print"/>
          <a:srcRect/>
          <a:stretch>
            <a:fillRect/>
          </a:stretch>
        </p:blipFill>
        <p:spPr bwMode="auto">
          <a:xfrm>
            <a:off x="6858000" y="228601"/>
            <a:ext cx="2095500" cy="1469978"/>
          </a:xfrm>
          <a:prstGeom prst="rect">
            <a:avLst/>
          </a:prstGeom>
          <a:noFill/>
        </p:spPr>
      </p:pic>
      <p:pic>
        <p:nvPicPr>
          <p:cNvPr id="31748" name="Picture 4" descr="https://encrypted-tbn1.gstatic.com/images?q=tbn:ANd9GcQKlAjvljhGPdKDLZyl0xc94-oPOtYKvfMaV9p_dziIssGrsv7clQ"/>
          <p:cNvPicPr>
            <a:picLocks noChangeAspect="1" noChangeArrowheads="1"/>
          </p:cNvPicPr>
          <p:nvPr/>
        </p:nvPicPr>
        <p:blipFill>
          <a:blip r:embed="rId5" cstate="print"/>
          <a:srcRect/>
          <a:stretch>
            <a:fillRect/>
          </a:stretch>
        </p:blipFill>
        <p:spPr bwMode="auto">
          <a:xfrm>
            <a:off x="381000" y="5257800"/>
            <a:ext cx="2209800" cy="1536182"/>
          </a:xfrm>
          <a:prstGeom prst="rect">
            <a:avLst/>
          </a:prstGeom>
          <a:noFill/>
        </p:spPr>
      </p:pic>
      <p:pic>
        <p:nvPicPr>
          <p:cNvPr id="31749" name="Picture 5"/>
          <p:cNvPicPr>
            <a:picLocks noChangeAspect="1" noChangeArrowheads="1"/>
          </p:cNvPicPr>
          <p:nvPr/>
        </p:nvPicPr>
        <p:blipFill>
          <a:blip r:embed="rId6" cstate="print"/>
          <a:srcRect/>
          <a:stretch>
            <a:fillRect/>
          </a:stretch>
        </p:blipFill>
        <p:spPr bwMode="auto">
          <a:xfrm>
            <a:off x="7162800" y="2362200"/>
            <a:ext cx="1781175" cy="1185291"/>
          </a:xfrm>
          <a:prstGeom prst="rect">
            <a:avLst/>
          </a:prstGeom>
          <a:noFill/>
          <a:ln w="9525">
            <a:noFill/>
            <a:miter lim="800000"/>
            <a:headEnd/>
            <a:tailEnd/>
          </a:ln>
        </p:spPr>
      </p:pic>
    </p:spTree>
    <p:extLst>
      <p:ext uri="{BB962C8B-B14F-4D97-AF65-F5344CB8AC3E}">
        <p14:creationId xmlns:p14="http://schemas.microsoft.com/office/powerpoint/2010/main" val="2313670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6" name="Picture 12" descr="https://encrypted-tbn0.gstatic.com/images?q=tbn:ANd9GcSu7k2SzgDWcBfv2f2PkF_FKKwtVJiSXYUdMNwJRwQnIhTIDN7A"/>
          <p:cNvPicPr>
            <a:picLocks noChangeAspect="1" noChangeArrowheads="1"/>
          </p:cNvPicPr>
          <p:nvPr/>
        </p:nvPicPr>
        <p:blipFill>
          <a:blip r:embed="rId3" cstate="print"/>
          <a:srcRect t="9525" b="7315"/>
          <a:stretch>
            <a:fillRect/>
          </a:stretch>
        </p:blipFill>
        <p:spPr bwMode="auto">
          <a:xfrm>
            <a:off x="3505200" y="4800600"/>
            <a:ext cx="2209800" cy="2057400"/>
          </a:xfrm>
          <a:prstGeom prst="rect">
            <a:avLst/>
          </a:prstGeom>
          <a:noFill/>
        </p:spPr>
      </p:pic>
      <p:pic>
        <p:nvPicPr>
          <p:cNvPr id="57354" name="Picture 10" descr="https://encrypted-tbn0.gstatic.com/images?q=tbn:ANd9GcStGhPX85Y3w-LVm5KPYLK238ETgUoZqICyhNw_pR31QhI1eixa"/>
          <p:cNvPicPr>
            <a:picLocks noChangeAspect="1" noChangeArrowheads="1"/>
          </p:cNvPicPr>
          <p:nvPr/>
        </p:nvPicPr>
        <p:blipFill>
          <a:blip r:embed="rId4" cstate="print"/>
          <a:srcRect/>
          <a:stretch>
            <a:fillRect/>
          </a:stretch>
        </p:blipFill>
        <p:spPr bwMode="auto">
          <a:xfrm>
            <a:off x="6356919" y="0"/>
            <a:ext cx="2653731" cy="2133600"/>
          </a:xfrm>
          <a:prstGeom prst="rect">
            <a:avLst/>
          </a:prstGeom>
          <a:noFill/>
        </p:spPr>
      </p:pic>
      <p:pic>
        <p:nvPicPr>
          <p:cNvPr id="57352" name="Picture 8" descr="https://encrypted-tbn1.gstatic.com/images?q=tbn:ANd9GcS463IVQAmlyy9CH3ICa7tjHWaElHtOuE379dmRl8UkxrA-ONS0Mw"/>
          <p:cNvPicPr>
            <a:picLocks noChangeAspect="1" noChangeArrowheads="1"/>
          </p:cNvPicPr>
          <p:nvPr/>
        </p:nvPicPr>
        <p:blipFill>
          <a:blip r:embed="rId5" cstate="print"/>
          <a:srcRect/>
          <a:stretch>
            <a:fillRect/>
          </a:stretch>
        </p:blipFill>
        <p:spPr bwMode="auto">
          <a:xfrm>
            <a:off x="0" y="4343400"/>
            <a:ext cx="3051926" cy="2286000"/>
          </a:xfrm>
          <a:prstGeom prst="rect">
            <a:avLst/>
          </a:prstGeom>
          <a:noFill/>
        </p:spPr>
      </p:pic>
      <p:pic>
        <p:nvPicPr>
          <p:cNvPr id="57348" name="Picture 4" descr="https://encrypted-tbn0.gstatic.com/images?q=tbn:ANd9GcSXXulzZvdVoMN3p4-px7BcYwtcmrnLfG7tpHLdhOpCId0wiZeB"/>
          <p:cNvPicPr>
            <a:picLocks noChangeAspect="1" noChangeArrowheads="1"/>
          </p:cNvPicPr>
          <p:nvPr/>
        </p:nvPicPr>
        <p:blipFill>
          <a:blip r:embed="rId6" cstate="print"/>
          <a:srcRect/>
          <a:stretch>
            <a:fillRect/>
          </a:stretch>
        </p:blipFill>
        <p:spPr bwMode="auto">
          <a:xfrm>
            <a:off x="2895600" y="609600"/>
            <a:ext cx="2895600" cy="1867663"/>
          </a:xfrm>
          <a:prstGeom prst="rect">
            <a:avLst/>
          </a:prstGeom>
          <a:noFill/>
        </p:spPr>
      </p:pic>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The Love of money…..</a:t>
            </a:r>
          </a:p>
        </p:txBody>
      </p:sp>
      <p:sp>
        <p:nvSpPr>
          <p:cNvPr id="4099" name="Rectangle 3"/>
          <p:cNvSpPr>
            <a:spLocks noGrp="1" noChangeArrowheads="1"/>
          </p:cNvSpPr>
          <p:nvPr>
            <p:ph type="body" idx="1"/>
          </p:nvPr>
        </p:nvSpPr>
        <p:spPr>
          <a:xfrm>
            <a:off x="533400" y="2133600"/>
            <a:ext cx="7924800" cy="3124200"/>
          </a:xfrm>
        </p:spPr>
        <p:txBody>
          <a:bodyPr/>
          <a:lstStyle/>
          <a:p>
            <a:pPr eaLnBrk="1" hangingPunct="1">
              <a:lnSpc>
                <a:spcPct val="90000"/>
              </a:lnSpc>
            </a:pPr>
            <a:r>
              <a:rPr lang="en-US" dirty="0" smtClean="0"/>
              <a:t>Don’t aim for finance brother job so you can control the money</a:t>
            </a:r>
          </a:p>
          <a:p>
            <a:pPr eaLnBrk="1" hangingPunct="1">
              <a:lnSpc>
                <a:spcPct val="90000"/>
              </a:lnSpc>
            </a:pPr>
            <a:r>
              <a:rPr lang="en-US" dirty="0" smtClean="0"/>
              <a:t>Don’t be influenced to tell the congregation what they want to hear (instead of declaring God’s truth) so you will be popular and benefit financially (1 Tim 6:10)</a:t>
            </a:r>
          </a:p>
        </p:txBody>
      </p:sp>
      <p:pic>
        <p:nvPicPr>
          <p:cNvPr id="57346" name="Picture 2" descr="https://encrypted-tbn0.gstatic.com/images?q=tbn:ANd9GcQ6DfRl9kkcc6PtWEB9TiHLNFH8ouR1HV9I5PnmA_l6wgiAbBFLyw"/>
          <p:cNvPicPr>
            <a:picLocks noChangeAspect="1" noChangeArrowheads="1"/>
          </p:cNvPicPr>
          <p:nvPr/>
        </p:nvPicPr>
        <p:blipFill>
          <a:blip r:embed="rId7" cstate="print"/>
          <a:srcRect/>
          <a:stretch>
            <a:fillRect/>
          </a:stretch>
        </p:blipFill>
        <p:spPr bwMode="auto">
          <a:xfrm>
            <a:off x="152401" y="152401"/>
            <a:ext cx="1905000" cy="1905000"/>
          </a:xfrm>
          <a:prstGeom prst="rect">
            <a:avLst/>
          </a:prstGeom>
          <a:noFill/>
        </p:spPr>
      </p:pic>
      <p:pic>
        <p:nvPicPr>
          <p:cNvPr id="57350" name="Picture 6" descr="https://encrypted-tbn3.gstatic.com/images?q=tbn:ANd9GcR8pMIk6fcbJLnIIl-MHSXXaZTGTKGl1MfCj4GW_oejpLNE3v0bQg"/>
          <p:cNvPicPr>
            <a:picLocks noChangeAspect="1" noChangeArrowheads="1"/>
          </p:cNvPicPr>
          <p:nvPr/>
        </p:nvPicPr>
        <p:blipFill>
          <a:blip r:embed="rId8" cstate="print"/>
          <a:srcRect/>
          <a:stretch>
            <a:fillRect/>
          </a:stretch>
        </p:blipFill>
        <p:spPr bwMode="auto">
          <a:xfrm>
            <a:off x="6171712" y="4572000"/>
            <a:ext cx="2848464" cy="2133600"/>
          </a:xfrm>
          <a:prstGeom prst="rect">
            <a:avLst/>
          </a:prstGeom>
          <a:noFill/>
        </p:spPr>
      </p:pic>
    </p:spTree>
    <p:extLst>
      <p:ext uri="{BB962C8B-B14F-4D97-AF65-F5344CB8AC3E}">
        <p14:creationId xmlns:p14="http://schemas.microsoft.com/office/powerpoint/2010/main" val="3561013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152400"/>
            <a:ext cx="4800600" cy="1143000"/>
          </a:xfrm>
        </p:spPr>
        <p:txBody>
          <a:bodyPr>
            <a:noAutofit/>
          </a:bodyPr>
          <a:lstStyle/>
          <a:p>
            <a:pPr eaLnBrk="1" hangingPunct="1"/>
            <a:r>
              <a:rPr lang="en-US" sz="4000" b="1" dirty="0" smtClean="0">
                <a:solidFill>
                  <a:srgbClr val="FF0000"/>
                </a:solidFill>
              </a:rPr>
              <a:t>Enjoy your work now &amp; be content (5:18-20</a:t>
            </a:r>
          </a:p>
        </p:txBody>
      </p:sp>
      <p:sp>
        <p:nvSpPr>
          <p:cNvPr id="4099" name="Rectangle 3"/>
          <p:cNvSpPr>
            <a:spLocks noGrp="1" noChangeArrowheads="1"/>
          </p:cNvSpPr>
          <p:nvPr>
            <p:ph type="body" idx="1"/>
          </p:nvPr>
        </p:nvSpPr>
        <p:spPr>
          <a:xfrm>
            <a:off x="457200" y="1447800"/>
            <a:ext cx="8305800" cy="4343400"/>
          </a:xfrm>
        </p:spPr>
        <p:txBody>
          <a:bodyPr/>
          <a:lstStyle/>
          <a:p>
            <a:pPr eaLnBrk="1" hangingPunct="1">
              <a:lnSpc>
                <a:spcPct val="90000"/>
              </a:lnSpc>
            </a:pPr>
            <a:r>
              <a:rPr lang="en-US" dirty="0" smtClean="0"/>
              <a:t>Enjoy the good of your labor                                     that God gives you – it is your heritage (18)</a:t>
            </a:r>
          </a:p>
          <a:p>
            <a:pPr eaLnBrk="1" hangingPunct="1">
              <a:lnSpc>
                <a:spcPct val="90000"/>
              </a:lnSpc>
            </a:pPr>
            <a:r>
              <a:rPr lang="en-US" dirty="0" smtClean="0"/>
              <a:t>If God gives you riches &amp; power to enjoy them, rejoice! It is God’s gift (19)</a:t>
            </a:r>
          </a:p>
          <a:p>
            <a:pPr eaLnBrk="1" hangingPunct="1">
              <a:lnSpc>
                <a:spcPct val="90000"/>
              </a:lnSpc>
            </a:pPr>
            <a:r>
              <a:rPr lang="en-US" dirty="0" smtClean="0"/>
              <a:t>Happiness &amp; contentment now, keeps us from getting depressed about the past (20)</a:t>
            </a:r>
          </a:p>
        </p:txBody>
      </p:sp>
      <p:sp>
        <p:nvSpPr>
          <p:cNvPr id="4100" name="Text Box 5"/>
          <p:cNvSpPr txBox="1">
            <a:spLocks noChangeArrowheads="1"/>
          </p:cNvSpPr>
          <p:nvPr/>
        </p:nvSpPr>
        <p:spPr bwMode="auto">
          <a:xfrm>
            <a:off x="2286000" y="6027003"/>
            <a:ext cx="4724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Everyone doesn’t get the blessings we enjoy each day</a:t>
            </a:r>
            <a:endParaRPr lang="en-US" sz="2400" b="1" dirty="0">
              <a:solidFill>
                <a:srgbClr val="00B050"/>
              </a:solidFill>
              <a:latin typeface="Comic Sans MS" pitchFamily="66" charset="0"/>
            </a:endParaRPr>
          </a:p>
        </p:txBody>
      </p:sp>
      <p:pic>
        <p:nvPicPr>
          <p:cNvPr id="29698" name="Picture 2" descr="https://encrypted-tbn1.gstatic.com/images?q=tbn:ANd9GcTi3GLsgrGLAOM6nSir44dZQ7Ct7KP5ksnamK3ejrfBEv9D-jsJ"/>
          <p:cNvPicPr>
            <a:picLocks noChangeAspect="1" noChangeArrowheads="1"/>
          </p:cNvPicPr>
          <p:nvPr/>
        </p:nvPicPr>
        <p:blipFill>
          <a:blip r:embed="rId3" cstate="print"/>
          <a:srcRect t="5769" b="5769"/>
          <a:stretch>
            <a:fillRect/>
          </a:stretch>
        </p:blipFill>
        <p:spPr bwMode="auto">
          <a:xfrm>
            <a:off x="6172200" y="76200"/>
            <a:ext cx="2857500" cy="1773226"/>
          </a:xfrm>
          <a:prstGeom prst="rect">
            <a:avLst/>
          </a:prstGeom>
          <a:noFill/>
        </p:spPr>
      </p:pic>
      <p:pic>
        <p:nvPicPr>
          <p:cNvPr id="29700" name="Picture 4" descr="https://encrypted-tbn1.gstatic.com/images?q=tbn:ANd9GcQqgKVSm9Q4CVrvsNObcKOzW0bRGmvbiHdtB1qqJLNfDnsGcFMeIw"/>
          <p:cNvPicPr>
            <a:picLocks noChangeAspect="1" noChangeArrowheads="1"/>
          </p:cNvPicPr>
          <p:nvPr/>
        </p:nvPicPr>
        <p:blipFill>
          <a:blip r:embed="rId4" cstate="print"/>
          <a:srcRect/>
          <a:stretch>
            <a:fillRect/>
          </a:stretch>
        </p:blipFill>
        <p:spPr bwMode="auto">
          <a:xfrm>
            <a:off x="76200" y="76200"/>
            <a:ext cx="1053790" cy="1440180"/>
          </a:xfrm>
          <a:prstGeom prst="rect">
            <a:avLst/>
          </a:prstGeom>
          <a:noFill/>
        </p:spPr>
      </p:pic>
      <p:pic>
        <p:nvPicPr>
          <p:cNvPr id="29702" name="Picture 6" descr="https://encrypted-tbn0.gstatic.com/images?q=tbn:ANd9GcSeRI7EWqx5RWgDFZtGv6Txz7WfUDmTwEBnHof30CQqU8NNMwC_eg"/>
          <p:cNvPicPr>
            <a:picLocks noChangeAspect="1" noChangeArrowheads="1"/>
          </p:cNvPicPr>
          <p:nvPr/>
        </p:nvPicPr>
        <p:blipFill>
          <a:blip r:embed="rId5" cstate="print"/>
          <a:srcRect/>
          <a:stretch>
            <a:fillRect/>
          </a:stretch>
        </p:blipFill>
        <p:spPr bwMode="auto">
          <a:xfrm>
            <a:off x="7315200" y="4038600"/>
            <a:ext cx="1685925" cy="2714626"/>
          </a:xfrm>
          <a:prstGeom prst="rect">
            <a:avLst/>
          </a:prstGeom>
          <a:noFill/>
        </p:spPr>
      </p:pic>
      <p:pic>
        <p:nvPicPr>
          <p:cNvPr id="29704" name="Picture 8" descr="https://encrypted-tbn3.gstatic.com/images?q=tbn:ANd9GcRwD1aa-UGihEqY5_orgwmyu_9ZNOdvrPm9VPeqexPJ0HJeQTGQ-g"/>
          <p:cNvPicPr>
            <a:picLocks noChangeAspect="1" noChangeArrowheads="1"/>
          </p:cNvPicPr>
          <p:nvPr/>
        </p:nvPicPr>
        <p:blipFill>
          <a:blip r:embed="rId6" cstate="print"/>
          <a:srcRect l="5981" t="3636" r="34211" b="23636"/>
          <a:stretch>
            <a:fillRect/>
          </a:stretch>
        </p:blipFill>
        <p:spPr bwMode="auto">
          <a:xfrm>
            <a:off x="2590800" y="4419600"/>
            <a:ext cx="4191000" cy="1676400"/>
          </a:xfrm>
          <a:prstGeom prst="rect">
            <a:avLst/>
          </a:prstGeom>
          <a:noFill/>
        </p:spPr>
      </p:pic>
      <p:pic>
        <p:nvPicPr>
          <p:cNvPr id="29708" name="Picture 12" descr="https://encrypted-tbn0.gstatic.com/images?q=tbn:ANd9GcSQpYbAzIwuFcIwGfN61edslN4Bh75H0Ep5e5KVl6GtbkOQcQR8"/>
          <p:cNvPicPr>
            <a:picLocks noChangeAspect="1" noChangeArrowheads="1"/>
          </p:cNvPicPr>
          <p:nvPr/>
        </p:nvPicPr>
        <p:blipFill>
          <a:blip r:embed="rId7" cstate="print"/>
          <a:srcRect l="4839" r="38710"/>
          <a:stretch>
            <a:fillRect/>
          </a:stretch>
        </p:blipFill>
        <p:spPr bwMode="auto">
          <a:xfrm>
            <a:off x="228600" y="4419600"/>
            <a:ext cx="1857642" cy="2209800"/>
          </a:xfrm>
          <a:prstGeom prst="rect">
            <a:avLst/>
          </a:prstGeom>
          <a:noFill/>
        </p:spPr>
      </p:pic>
    </p:spTree>
    <p:extLst>
      <p:ext uri="{BB962C8B-B14F-4D97-AF65-F5344CB8AC3E}">
        <p14:creationId xmlns:p14="http://schemas.microsoft.com/office/powerpoint/2010/main" val="3050659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11600</TotalTime>
  <Words>1647</Words>
  <Application>Microsoft Office PowerPoint</Application>
  <PresentationFormat>On-screen Show (4:3)</PresentationFormat>
  <Paragraphs>137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Ecclesiastes:  Lasting Happiness can only be found with God</vt:lpstr>
      <vt:lpstr>You don’t need to be the best!</vt:lpstr>
      <vt:lpstr>Individual Fame &amp; Power have no lasting Profit (4:13-16)</vt:lpstr>
      <vt:lpstr>Ecclesiastes</vt:lpstr>
      <vt:lpstr>Don’t aim for Religious Fame (5:1-7)</vt:lpstr>
      <vt:lpstr>Aiming for Fame in Ecclesial Life</vt:lpstr>
      <vt:lpstr>Don’t aim for Riches (5:8-17)</vt:lpstr>
      <vt:lpstr>The Love of money…..</vt:lpstr>
      <vt:lpstr>Enjoy your work now &amp; be content (5:18-20</vt:lpstr>
      <vt:lpstr>Hebrews 13:5-6</vt:lpstr>
      <vt:lpstr>Ecclesiastes</vt:lpstr>
      <vt:lpstr>Be content with God’s good gifts (6:1-9)</vt:lpstr>
      <vt:lpstr>Be content with God’s good gifts (6:1-9)</vt:lpstr>
      <vt:lpstr>Philippians 4:10-13 (RSV)</vt:lpstr>
      <vt:lpstr>Don’t Challenge God’s plan (6:10-12)</vt:lpstr>
      <vt:lpstr>Ephesians 1:9-11 (NIV)</vt:lpstr>
      <vt:lpstr>Arguing with God’s Plan</vt:lpstr>
      <vt:lpstr>PowerPoint Presentation</vt:lpstr>
      <vt:lpstr>2</vt:lpstr>
      <vt:lpstr>Ecclesiastes</vt:lpstr>
      <vt:lpstr>2 Divisions in Ecclesiastes</vt:lpstr>
      <vt:lpstr>It’s wise to consider        your end (7:1-10) Think about where you are headed!</vt:lpstr>
      <vt:lpstr>Next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85</cp:revision>
  <dcterms:created xsi:type="dcterms:W3CDTF">2010-08-16T17:29:37Z</dcterms:created>
  <dcterms:modified xsi:type="dcterms:W3CDTF">2012-11-04T12:51:01Z</dcterms:modified>
</cp:coreProperties>
</file>