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5" r:id="rId2"/>
    <p:sldId id="266" r:id="rId3"/>
    <p:sldId id="270" r:id="rId4"/>
    <p:sldId id="267" r:id="rId5"/>
    <p:sldId id="271" r:id="rId6"/>
    <p:sldId id="269" r:id="rId7"/>
    <p:sldId id="272" r:id="rId8"/>
    <p:sldId id="273" r:id="rId9"/>
    <p:sldId id="274" r:id="rId10"/>
    <p:sldId id="275" r:id="rId11"/>
    <p:sldId id="276" r:id="rId12"/>
    <p:sldId id="277" r:id="rId13"/>
    <p:sldId id="278" r:id="rId14"/>
    <p:sldId id="279" r:id="rId15"/>
    <p:sldId id="280" r:id="rId16"/>
    <p:sldId id="281" r:id="rId17"/>
  </p:sldIdLst>
  <p:sldSz cx="9144000" cy="6858000" type="screen4x3"/>
  <p:notesSz cx="6858000" cy="9144000"/>
  <p:defaultTextStyle>
    <a:defPPr>
      <a:defRPr lang="en-GB"/>
    </a:defPPr>
    <a:lvl1pPr algn="ctr" rtl="0" fontAlgn="base">
      <a:lnSpc>
        <a:spcPct val="80000"/>
      </a:lnSpc>
      <a:spcBef>
        <a:spcPct val="20000"/>
      </a:spcBef>
      <a:spcAft>
        <a:spcPct val="0"/>
      </a:spcAft>
      <a:buChar char="•"/>
      <a:defRPr b="1" kern="1200">
        <a:solidFill>
          <a:schemeClr val="tx1"/>
        </a:solidFill>
        <a:latin typeface="Arial" charset="0"/>
        <a:ea typeface="+mn-ea"/>
        <a:cs typeface="Arial" charset="0"/>
      </a:defRPr>
    </a:lvl1pPr>
    <a:lvl2pPr marL="457200" algn="ctr" rtl="0" fontAlgn="base">
      <a:lnSpc>
        <a:spcPct val="80000"/>
      </a:lnSpc>
      <a:spcBef>
        <a:spcPct val="20000"/>
      </a:spcBef>
      <a:spcAft>
        <a:spcPct val="0"/>
      </a:spcAft>
      <a:buChar char="•"/>
      <a:defRPr b="1" kern="1200">
        <a:solidFill>
          <a:schemeClr val="tx1"/>
        </a:solidFill>
        <a:latin typeface="Arial" charset="0"/>
        <a:ea typeface="+mn-ea"/>
        <a:cs typeface="Arial" charset="0"/>
      </a:defRPr>
    </a:lvl2pPr>
    <a:lvl3pPr marL="914400" algn="ctr" rtl="0" fontAlgn="base">
      <a:lnSpc>
        <a:spcPct val="80000"/>
      </a:lnSpc>
      <a:spcBef>
        <a:spcPct val="20000"/>
      </a:spcBef>
      <a:spcAft>
        <a:spcPct val="0"/>
      </a:spcAft>
      <a:buChar char="•"/>
      <a:defRPr b="1" kern="1200">
        <a:solidFill>
          <a:schemeClr val="tx1"/>
        </a:solidFill>
        <a:latin typeface="Arial" charset="0"/>
        <a:ea typeface="+mn-ea"/>
        <a:cs typeface="Arial" charset="0"/>
      </a:defRPr>
    </a:lvl3pPr>
    <a:lvl4pPr marL="1371600" algn="ctr" rtl="0" fontAlgn="base">
      <a:lnSpc>
        <a:spcPct val="80000"/>
      </a:lnSpc>
      <a:spcBef>
        <a:spcPct val="20000"/>
      </a:spcBef>
      <a:spcAft>
        <a:spcPct val="0"/>
      </a:spcAft>
      <a:buChar char="•"/>
      <a:defRPr b="1" kern="1200">
        <a:solidFill>
          <a:schemeClr val="tx1"/>
        </a:solidFill>
        <a:latin typeface="Arial" charset="0"/>
        <a:ea typeface="+mn-ea"/>
        <a:cs typeface="Arial" charset="0"/>
      </a:defRPr>
    </a:lvl4pPr>
    <a:lvl5pPr marL="1828800" algn="ctr" rtl="0" fontAlgn="base">
      <a:lnSpc>
        <a:spcPct val="80000"/>
      </a:lnSpc>
      <a:spcBef>
        <a:spcPct val="20000"/>
      </a:spcBef>
      <a:spcAft>
        <a:spcPct val="0"/>
      </a:spcAft>
      <a:buChar char="•"/>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55" autoAdjust="0"/>
    <p:restoredTop sz="74128" autoAdjust="0"/>
  </p:normalViewPr>
  <p:slideViewPr>
    <p:cSldViewPr>
      <p:cViewPr varScale="1">
        <p:scale>
          <a:sx n="71" d="100"/>
          <a:sy n="71" d="100"/>
        </p:scale>
        <p:origin x="-108" y="-3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9" d="100"/>
          <a:sy n="89" d="100"/>
        </p:scale>
        <p:origin x="-250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buFontTx/>
              <a:buNone/>
              <a:defRPr sz="1200" b="0"/>
            </a:lvl1pPr>
          </a:lstStyle>
          <a:p>
            <a:endParaRPr lang="en-GB"/>
          </a:p>
        </p:txBody>
      </p:sp>
      <p:sp>
        <p:nvSpPr>
          <p:cNvPr id="30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b="0"/>
            </a:lvl1pPr>
          </a:lstStyle>
          <a:p>
            <a:endParaRPr lang="en-GB"/>
          </a:p>
        </p:txBody>
      </p:sp>
      <p:sp>
        <p:nvSpPr>
          <p:cNvPr id="3072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0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lnSpc>
                <a:spcPct val="100000"/>
              </a:lnSpc>
              <a:spcBef>
                <a:spcPct val="0"/>
              </a:spcBef>
              <a:buFontTx/>
              <a:buNone/>
              <a:defRPr sz="1200" b="0"/>
            </a:lvl1pPr>
          </a:lstStyle>
          <a:p>
            <a:endParaRPr lang="en-GB"/>
          </a:p>
        </p:txBody>
      </p:sp>
      <p:sp>
        <p:nvSpPr>
          <p:cNvPr id="30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b="0"/>
            </a:lvl1pPr>
          </a:lstStyle>
          <a:p>
            <a:fld id="{43C68B3A-979B-4317-A520-EF02AAD25C8F}"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600" kern="1200">
        <a:solidFill>
          <a:schemeClr val="tx1"/>
        </a:solidFill>
        <a:latin typeface="Arial" charset="0"/>
        <a:ea typeface="+mn-ea"/>
        <a:cs typeface="Arial" charset="0"/>
      </a:defRPr>
    </a:lvl1pPr>
    <a:lvl2pPr marL="457200" algn="l" rtl="0" fontAlgn="base">
      <a:spcBef>
        <a:spcPct val="30000"/>
      </a:spcBef>
      <a:spcAft>
        <a:spcPct val="0"/>
      </a:spcAft>
      <a:defRPr sz="1600" kern="1200">
        <a:solidFill>
          <a:schemeClr val="tx1"/>
        </a:solidFill>
        <a:latin typeface="Arial" charset="0"/>
        <a:ea typeface="+mn-ea"/>
        <a:cs typeface="Arial" charset="0"/>
      </a:defRPr>
    </a:lvl2pPr>
    <a:lvl3pPr marL="914400" algn="l" rtl="0" fontAlgn="base">
      <a:spcBef>
        <a:spcPct val="30000"/>
      </a:spcBef>
      <a:spcAft>
        <a:spcPct val="0"/>
      </a:spcAft>
      <a:defRPr sz="1600" kern="1200">
        <a:solidFill>
          <a:schemeClr val="tx1"/>
        </a:solidFill>
        <a:latin typeface="Arial" charset="0"/>
        <a:ea typeface="+mn-ea"/>
        <a:cs typeface="Arial" charset="0"/>
      </a:defRPr>
    </a:lvl3pPr>
    <a:lvl4pPr marL="1371600" algn="l" rtl="0" fontAlgn="base">
      <a:spcBef>
        <a:spcPct val="30000"/>
      </a:spcBef>
      <a:spcAft>
        <a:spcPct val="0"/>
      </a:spcAft>
      <a:defRPr sz="1600" kern="1200">
        <a:solidFill>
          <a:schemeClr val="tx1"/>
        </a:solidFill>
        <a:latin typeface="Arial" charset="0"/>
        <a:ea typeface="+mn-ea"/>
        <a:cs typeface="Arial" charset="0"/>
      </a:defRPr>
    </a:lvl4pPr>
    <a:lvl5pPr marL="1828800" algn="l" rtl="0" fontAlgn="base">
      <a:spcBef>
        <a:spcPct val="30000"/>
      </a:spcBef>
      <a:spcAft>
        <a:spcPct val="0"/>
      </a:spcAft>
      <a:defRPr sz="16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3C68B3A-979B-4317-A520-EF02AAD25C8F}" type="slidenum">
              <a:rPr lang="en-GB" smtClean="0"/>
              <a:pPr/>
              <a:t>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70D7FB53-8AEC-4A82-87B3-313FA91490D6}" type="slidenum">
              <a:rPr lang="en-GB"/>
              <a:pPr/>
              <a:t>‹#›</a:t>
            </a:fld>
            <a:endParaRPr lang="en-GB"/>
          </a:p>
        </p:txBody>
      </p:sp>
    </p:spTree>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On Earth As It Is In Heaven</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2ED5C1D7-632B-43C3-BDE4-37C295AE1255}" type="slidenum">
              <a:rPr lang="en-GB"/>
              <a:pPr/>
              <a:t>‹#›</a:t>
            </a:fld>
            <a:endParaRPr lang="en-GB"/>
          </a:p>
        </p:txBody>
      </p:sp>
    </p:spTree>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1"/>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buFontTx/>
              <a:buNone/>
              <a:defRPr sz="1400" b="0"/>
            </a:lvl1pPr>
          </a:lstStyle>
          <a:p>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400" b="0"/>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400" b="0"/>
            </a:lvl1pPr>
          </a:lstStyle>
          <a:p>
            <a:fld id="{88075235-AB74-4B29-AD04-45BC760C9BD3}"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slow">
    <p:random/>
  </p:transition>
  <p:timing>
    <p:tnLst>
      <p:par>
        <p:cTn id="1" dur="indefinite" restart="never" nodeType="tmRoot"/>
      </p:par>
    </p:tnLst>
  </p:timing>
  <p:txStyles>
    <p:titleStyle>
      <a:lvl1pPr algn="ctr" rtl="0" fontAlgn="base">
        <a:spcBef>
          <a:spcPct val="0"/>
        </a:spcBef>
        <a:spcAft>
          <a:spcPct val="0"/>
        </a:spcAft>
        <a:defRPr sz="3600">
          <a:solidFill>
            <a:schemeClr val="tx2"/>
          </a:solidFill>
          <a:latin typeface="+mj-lt"/>
          <a:ea typeface="+mj-ea"/>
          <a:cs typeface="+mj-cs"/>
        </a:defRPr>
      </a:lvl1pPr>
      <a:lvl2pPr algn="ctr" rtl="0" fontAlgn="base">
        <a:spcBef>
          <a:spcPct val="0"/>
        </a:spcBef>
        <a:spcAft>
          <a:spcPct val="0"/>
        </a:spcAft>
        <a:defRPr sz="3600">
          <a:solidFill>
            <a:schemeClr val="tx2"/>
          </a:solidFill>
          <a:latin typeface="Andalus" pitchFamily="2" charset="-78"/>
          <a:cs typeface="Arial" charset="0"/>
        </a:defRPr>
      </a:lvl2pPr>
      <a:lvl3pPr algn="ctr" rtl="0" fontAlgn="base">
        <a:spcBef>
          <a:spcPct val="0"/>
        </a:spcBef>
        <a:spcAft>
          <a:spcPct val="0"/>
        </a:spcAft>
        <a:defRPr sz="3600">
          <a:solidFill>
            <a:schemeClr val="tx2"/>
          </a:solidFill>
          <a:latin typeface="Andalus" pitchFamily="2" charset="-78"/>
          <a:cs typeface="Arial" charset="0"/>
        </a:defRPr>
      </a:lvl3pPr>
      <a:lvl4pPr algn="ctr" rtl="0" fontAlgn="base">
        <a:spcBef>
          <a:spcPct val="0"/>
        </a:spcBef>
        <a:spcAft>
          <a:spcPct val="0"/>
        </a:spcAft>
        <a:defRPr sz="3600">
          <a:solidFill>
            <a:schemeClr val="tx2"/>
          </a:solidFill>
          <a:latin typeface="Andalus" pitchFamily="2" charset="-78"/>
          <a:cs typeface="Arial" charset="0"/>
        </a:defRPr>
      </a:lvl4pPr>
      <a:lvl5pPr algn="ctr" rtl="0" fontAlgn="base">
        <a:spcBef>
          <a:spcPct val="0"/>
        </a:spcBef>
        <a:spcAft>
          <a:spcPct val="0"/>
        </a:spcAft>
        <a:defRPr sz="3600">
          <a:solidFill>
            <a:schemeClr val="tx2"/>
          </a:solidFill>
          <a:latin typeface="Andalus" pitchFamily="2" charset="-78"/>
          <a:cs typeface="Arial" charset="0"/>
        </a:defRPr>
      </a:lvl5pPr>
      <a:lvl6pPr marL="457200" algn="ctr" rtl="0" fontAlgn="base">
        <a:spcBef>
          <a:spcPct val="0"/>
        </a:spcBef>
        <a:spcAft>
          <a:spcPct val="0"/>
        </a:spcAft>
        <a:defRPr sz="3600">
          <a:solidFill>
            <a:schemeClr val="tx2"/>
          </a:solidFill>
          <a:latin typeface="Andalus" pitchFamily="2" charset="-78"/>
          <a:cs typeface="Arial" charset="0"/>
        </a:defRPr>
      </a:lvl6pPr>
      <a:lvl7pPr marL="914400" algn="ctr" rtl="0" fontAlgn="base">
        <a:spcBef>
          <a:spcPct val="0"/>
        </a:spcBef>
        <a:spcAft>
          <a:spcPct val="0"/>
        </a:spcAft>
        <a:defRPr sz="3600">
          <a:solidFill>
            <a:schemeClr val="tx2"/>
          </a:solidFill>
          <a:latin typeface="Andalus" pitchFamily="2" charset="-78"/>
          <a:cs typeface="Arial" charset="0"/>
        </a:defRPr>
      </a:lvl7pPr>
      <a:lvl8pPr marL="1371600" algn="ctr" rtl="0" fontAlgn="base">
        <a:spcBef>
          <a:spcPct val="0"/>
        </a:spcBef>
        <a:spcAft>
          <a:spcPct val="0"/>
        </a:spcAft>
        <a:defRPr sz="3600">
          <a:solidFill>
            <a:schemeClr val="tx2"/>
          </a:solidFill>
          <a:latin typeface="Andalus" pitchFamily="2" charset="-78"/>
          <a:cs typeface="Arial" charset="0"/>
        </a:defRPr>
      </a:lvl8pPr>
      <a:lvl9pPr marL="1828800" algn="ctr" rtl="0" fontAlgn="base">
        <a:spcBef>
          <a:spcPct val="0"/>
        </a:spcBef>
        <a:spcAft>
          <a:spcPct val="0"/>
        </a:spcAft>
        <a:defRPr sz="3600">
          <a:solidFill>
            <a:schemeClr val="tx2"/>
          </a:solidFill>
          <a:latin typeface="Andalus" pitchFamily="2" charset="-78"/>
          <a:cs typeface="Arial" charset="0"/>
        </a:defRPr>
      </a:lvl9pPr>
    </p:titleStyle>
    <p:bodyStyle>
      <a:lvl1pPr marL="342900" indent="-342900" algn="l" rtl="0" fontAlgn="base">
        <a:spcBef>
          <a:spcPct val="20000"/>
        </a:spcBef>
        <a:spcAft>
          <a:spcPct val="0"/>
        </a:spcAft>
        <a:buChar char="•"/>
        <a:defRPr sz="3600">
          <a:solidFill>
            <a:schemeClr val="tx1"/>
          </a:solidFill>
          <a:latin typeface="+mn-lt"/>
          <a:ea typeface="+mn-ea"/>
          <a:cs typeface="+mn-cs"/>
        </a:defRPr>
      </a:lvl1pPr>
      <a:lvl2pPr marL="742950" indent="-285750" algn="l" rtl="0" fontAlgn="base">
        <a:spcBef>
          <a:spcPct val="20000"/>
        </a:spcBef>
        <a:spcAft>
          <a:spcPct val="0"/>
        </a:spcAft>
        <a:buChar char="–"/>
        <a:defRPr sz="3600">
          <a:solidFill>
            <a:schemeClr val="tx1"/>
          </a:solidFill>
          <a:latin typeface="+mn-lt"/>
          <a:cs typeface="+mn-cs"/>
        </a:defRPr>
      </a:lvl2pPr>
      <a:lvl3pPr marL="1143000" indent="-228600" algn="l" rtl="0" fontAlgn="base">
        <a:spcBef>
          <a:spcPct val="20000"/>
        </a:spcBef>
        <a:spcAft>
          <a:spcPct val="0"/>
        </a:spcAft>
        <a:buChar char="•"/>
        <a:defRPr sz="3600">
          <a:solidFill>
            <a:schemeClr val="tx1"/>
          </a:solidFill>
          <a:latin typeface="+mn-lt"/>
          <a:cs typeface="+mn-cs"/>
        </a:defRPr>
      </a:lvl3pPr>
      <a:lvl4pPr marL="1600200" indent="-228600" algn="l" rtl="0" fontAlgn="base">
        <a:spcBef>
          <a:spcPct val="20000"/>
        </a:spcBef>
        <a:spcAft>
          <a:spcPct val="0"/>
        </a:spcAft>
        <a:buChar char="–"/>
        <a:defRPr sz="3600">
          <a:solidFill>
            <a:schemeClr val="tx1"/>
          </a:solidFill>
          <a:latin typeface="+mn-lt"/>
          <a:cs typeface="+mn-cs"/>
        </a:defRPr>
      </a:lvl4pPr>
      <a:lvl5pPr marL="2057400" indent="-228600" algn="l" rtl="0" fontAlgn="base">
        <a:spcBef>
          <a:spcPct val="20000"/>
        </a:spcBef>
        <a:spcAft>
          <a:spcPct val="0"/>
        </a:spcAft>
        <a:buChar char="»"/>
        <a:defRPr sz="3600">
          <a:solidFill>
            <a:schemeClr val="tx1"/>
          </a:solidFill>
          <a:latin typeface="+mn-lt"/>
          <a:cs typeface="+mn-cs"/>
        </a:defRPr>
      </a:lvl5pPr>
      <a:lvl6pPr marL="2514600" indent="-228600" algn="l" rtl="0" fontAlgn="base">
        <a:spcBef>
          <a:spcPct val="20000"/>
        </a:spcBef>
        <a:spcAft>
          <a:spcPct val="0"/>
        </a:spcAft>
        <a:buChar char="»"/>
        <a:defRPr sz="3600">
          <a:solidFill>
            <a:schemeClr val="tx1"/>
          </a:solidFill>
          <a:latin typeface="+mn-lt"/>
          <a:cs typeface="+mn-cs"/>
        </a:defRPr>
      </a:lvl6pPr>
      <a:lvl7pPr marL="2971800" indent="-228600" algn="l" rtl="0" fontAlgn="base">
        <a:spcBef>
          <a:spcPct val="20000"/>
        </a:spcBef>
        <a:spcAft>
          <a:spcPct val="0"/>
        </a:spcAft>
        <a:buChar char="»"/>
        <a:defRPr sz="3600">
          <a:solidFill>
            <a:schemeClr val="tx1"/>
          </a:solidFill>
          <a:latin typeface="+mn-lt"/>
          <a:cs typeface="+mn-cs"/>
        </a:defRPr>
      </a:lvl7pPr>
      <a:lvl8pPr marL="3429000" indent="-228600" algn="l" rtl="0" fontAlgn="base">
        <a:spcBef>
          <a:spcPct val="20000"/>
        </a:spcBef>
        <a:spcAft>
          <a:spcPct val="0"/>
        </a:spcAft>
        <a:buChar char="»"/>
        <a:defRPr sz="3600">
          <a:solidFill>
            <a:schemeClr val="tx1"/>
          </a:solidFill>
          <a:latin typeface="+mn-lt"/>
          <a:cs typeface="+mn-cs"/>
        </a:defRPr>
      </a:lvl8pPr>
      <a:lvl9pPr marL="3886200" indent="-228600" algn="l" rtl="0" fontAlgn="base">
        <a:spcBef>
          <a:spcPct val="20000"/>
        </a:spcBef>
        <a:spcAft>
          <a:spcPct val="0"/>
        </a:spcAft>
        <a:buChar char="»"/>
        <a:defRPr sz="3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843214" y="947738"/>
            <a:ext cx="2783134"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a:t>
            </a:r>
            <a:endParaRPr lang="en-GB" sz="2400" b="0" u="sng" dirty="0">
              <a:solidFill>
                <a:schemeClr val="tx2"/>
              </a:solidFill>
              <a:latin typeface="Andalus" pitchFamily="2" charset="-78"/>
            </a:endParaRPr>
          </a:p>
        </p:txBody>
      </p:sp>
      <p:sp>
        <p:nvSpPr>
          <p:cNvPr id="14342" name="Rectangle 6"/>
          <p:cNvSpPr>
            <a:spLocks noChangeArrowheads="1"/>
          </p:cNvSpPr>
          <p:nvPr/>
        </p:nvSpPr>
        <p:spPr bwMode="auto">
          <a:xfrm>
            <a:off x="827584" y="1556793"/>
            <a:ext cx="7344816" cy="935641"/>
          </a:xfrm>
          <a:prstGeom prst="rect">
            <a:avLst/>
          </a:prstGeom>
          <a:noFill/>
          <a:ln w="9525" algn="ctr">
            <a:noFill/>
            <a:miter lim="800000"/>
            <a:headEnd/>
            <a:tailEnd/>
          </a:ln>
          <a:effectLst/>
        </p:spPr>
        <p:txBody>
          <a:bodyPr wrap="square">
            <a:spAutoFit/>
          </a:bodyPr>
          <a:lstStyle/>
          <a:p>
            <a:pPr>
              <a:buNone/>
            </a:pPr>
            <a:r>
              <a:rPr lang="en-US" sz="2400" baseline="30000" dirty="0">
                <a:latin typeface="Calibri" pitchFamily="34" charset="0"/>
                <a:cs typeface="Calibri" pitchFamily="34" charset="0"/>
              </a:rPr>
              <a:t>23</a:t>
            </a:r>
            <a:r>
              <a:rPr lang="en-US" sz="2400" dirty="0">
                <a:latin typeface="Calibri" pitchFamily="34" charset="0"/>
                <a:cs typeface="Calibri" pitchFamily="34" charset="0"/>
              </a:rPr>
              <a:t>And Jesus went about all Galilee, teaching in their synagogues, and preaching the gospel of the </a:t>
            </a:r>
            <a:r>
              <a:rPr lang="en-US" sz="2400" dirty="0" smtClean="0">
                <a:latin typeface="Calibri" pitchFamily="34" charset="0"/>
                <a:cs typeface="Calibri" pitchFamily="34" charset="0"/>
              </a:rPr>
              <a:t>kingdom </a:t>
            </a:r>
            <a:r>
              <a:rPr lang="en-US" sz="2000" dirty="0" smtClean="0">
                <a:solidFill>
                  <a:srgbClr val="FF0000"/>
                </a:solidFill>
                <a:latin typeface="Calibri" pitchFamily="34" charset="0"/>
                <a:cs typeface="Calibri" pitchFamily="34" charset="0"/>
              </a:rPr>
              <a:t>[Matt4: 23]</a:t>
            </a:r>
            <a:endParaRPr lang="en-GB" sz="2000" dirty="0">
              <a:latin typeface="Calibri" pitchFamily="34" charset="0"/>
              <a:cs typeface="Calibri" pitchFamily="34" charset="0"/>
            </a:endParaRPr>
          </a:p>
        </p:txBody>
      </p:sp>
      <p:sp>
        <p:nvSpPr>
          <p:cNvPr id="10" name="TextBox 9"/>
          <p:cNvSpPr txBox="1"/>
          <p:nvPr/>
        </p:nvSpPr>
        <p:spPr>
          <a:xfrm>
            <a:off x="683568" y="2924944"/>
            <a:ext cx="7488832" cy="1625060"/>
          </a:xfrm>
          <a:prstGeom prst="rect">
            <a:avLst/>
          </a:prstGeom>
          <a:noFill/>
        </p:spPr>
        <p:txBody>
          <a:bodyPr wrap="square" rtlCol="0">
            <a:spAutoFit/>
          </a:bodyPr>
          <a:lstStyle/>
          <a:p>
            <a:pPr>
              <a:buNone/>
            </a:pPr>
            <a:r>
              <a:rPr lang="en-US" sz="2400" baseline="30000" dirty="0"/>
              <a:t>35</a:t>
            </a:r>
            <a:r>
              <a:rPr lang="en-US" sz="2400" dirty="0"/>
              <a:t>And Jesus went about all the cities and villages, teaching in their synagogues, and preaching the gospel of the kingdom</a:t>
            </a:r>
            <a:r>
              <a:rPr lang="en-US" sz="2000" dirty="0" smtClean="0"/>
              <a:t>. </a:t>
            </a:r>
            <a:r>
              <a:rPr lang="en-US" sz="2000" dirty="0" smtClean="0">
                <a:solidFill>
                  <a:srgbClr val="FF0000"/>
                </a:solidFill>
              </a:rPr>
              <a:t>[Matt 9 : 35]</a:t>
            </a:r>
            <a:endParaRPr lang="en-GB" sz="2000" dirty="0" smtClean="0">
              <a:solidFill>
                <a:srgbClr val="FF0000"/>
              </a:solidFill>
            </a:endParaRPr>
          </a:p>
          <a:p>
            <a:pPr>
              <a:buNone/>
            </a:pPr>
            <a:endParaRPr lang="en-GB" sz="2400" dirty="0"/>
          </a:p>
          <a:p>
            <a:endParaRPr lang="en-GB" dirty="0"/>
          </a:p>
        </p:txBody>
      </p:sp>
      <p:sp>
        <p:nvSpPr>
          <p:cNvPr id="11" name="TextBox 10"/>
          <p:cNvSpPr txBox="1"/>
          <p:nvPr/>
        </p:nvSpPr>
        <p:spPr>
          <a:xfrm>
            <a:off x="755576" y="4797152"/>
            <a:ext cx="7344816" cy="1255728"/>
          </a:xfrm>
          <a:prstGeom prst="rect">
            <a:avLst/>
          </a:prstGeom>
          <a:noFill/>
        </p:spPr>
        <p:txBody>
          <a:bodyPr wrap="square" rtlCol="0">
            <a:spAutoFit/>
          </a:bodyPr>
          <a:lstStyle/>
          <a:p>
            <a:pPr>
              <a:buNone/>
            </a:pPr>
            <a:r>
              <a:rPr lang="en-US" sz="2400" baseline="30000" dirty="0"/>
              <a:t>14</a:t>
            </a:r>
            <a:r>
              <a:rPr lang="en-US" sz="2400" dirty="0"/>
              <a:t>Now after that John was put in prison, Jesus came into Galilee, preaching the gospel of the kingdom of </a:t>
            </a:r>
            <a:r>
              <a:rPr lang="en-US" sz="2400" dirty="0" smtClean="0"/>
              <a:t>God. </a:t>
            </a:r>
            <a:r>
              <a:rPr lang="en-US" dirty="0" smtClean="0">
                <a:solidFill>
                  <a:srgbClr val="FF0000"/>
                </a:solidFill>
              </a:rPr>
              <a:t>[</a:t>
            </a:r>
            <a:r>
              <a:rPr lang="en-US" dirty="0">
                <a:solidFill>
                  <a:srgbClr val="FF0000"/>
                </a:solidFill>
              </a:rPr>
              <a:t>Mark 1:14]</a:t>
            </a:r>
            <a:endParaRPr lang="en-GB" dirty="0">
              <a:solidFill>
                <a:srgbClr val="FF0000"/>
              </a:solidFill>
            </a:endParaRPr>
          </a:p>
          <a:p>
            <a:pPr>
              <a:buNone/>
            </a:pPr>
            <a:endParaRPr lang="en-GB" dirty="0"/>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fade">
                                      <p:cBhvr>
                                        <p:cTn id="12" dur="1000"/>
                                        <p:tgtEl>
                                          <p:spTgt spid="14342"/>
                                        </p:tgtEl>
                                      </p:cBhvr>
                                    </p:animEffect>
                                    <p:anim calcmode="lin" valueType="num">
                                      <p:cBhvr>
                                        <p:cTn id="13" dur="1000" fill="hold"/>
                                        <p:tgtEl>
                                          <p:spTgt spid="14342"/>
                                        </p:tgtEl>
                                        <p:attrNameLst>
                                          <p:attrName>ppt_x</p:attrName>
                                        </p:attrNameLst>
                                      </p:cBhvr>
                                      <p:tavLst>
                                        <p:tav tm="0">
                                          <p:val>
                                            <p:strVal val="#ppt_x"/>
                                          </p:val>
                                        </p:tav>
                                        <p:tav tm="100000">
                                          <p:val>
                                            <p:strVal val="#ppt_x"/>
                                          </p:val>
                                        </p:tav>
                                      </p:tavLst>
                                    </p:anim>
                                    <p:anim calcmode="lin" valueType="num">
                                      <p:cBhvr>
                                        <p:cTn id="14" dur="900" decel="100000" fill="hold"/>
                                        <p:tgtEl>
                                          <p:spTgt spid="1434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3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843214" y="947738"/>
            <a:ext cx="2783134"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a:t>
            </a:r>
            <a:endParaRPr lang="en-GB" sz="2400" b="0" u="sng" dirty="0">
              <a:solidFill>
                <a:schemeClr val="tx2"/>
              </a:solidFill>
              <a:latin typeface="Andalus" pitchFamily="2" charset="-78"/>
            </a:endParaRPr>
          </a:p>
        </p:txBody>
      </p:sp>
      <p:sp>
        <p:nvSpPr>
          <p:cNvPr id="14342" name="Rectangle 6"/>
          <p:cNvSpPr>
            <a:spLocks noChangeArrowheads="1"/>
          </p:cNvSpPr>
          <p:nvPr/>
        </p:nvSpPr>
        <p:spPr bwMode="auto">
          <a:xfrm>
            <a:off x="827584" y="1556792"/>
            <a:ext cx="7344816" cy="978729"/>
          </a:xfrm>
          <a:prstGeom prst="rect">
            <a:avLst/>
          </a:prstGeom>
          <a:noFill/>
          <a:ln w="9525" algn="ctr">
            <a:noFill/>
            <a:miter lim="800000"/>
            <a:headEnd/>
            <a:tailEnd/>
          </a:ln>
          <a:effectLst/>
        </p:spPr>
        <p:txBody>
          <a:bodyPr wrap="square">
            <a:spAutoFit/>
          </a:bodyPr>
          <a:lstStyle/>
          <a:p>
            <a:pPr>
              <a:buNone/>
            </a:pPr>
            <a:r>
              <a:rPr lang="en-US" sz="2400" baseline="30000" dirty="0"/>
              <a:t>43</a:t>
            </a:r>
            <a:r>
              <a:rPr lang="en-US" sz="2400" dirty="0"/>
              <a:t>And he said unto them,  I must preach the kingdom of God to other cities also: for therefore am I sent</a:t>
            </a:r>
            <a:r>
              <a:rPr lang="en-US" sz="2400" dirty="0" smtClean="0">
                <a:solidFill>
                  <a:srgbClr val="FF0000"/>
                </a:solidFill>
              </a:rPr>
              <a:t>……[</a:t>
            </a:r>
            <a:r>
              <a:rPr lang="en-US" sz="2000" dirty="0" err="1" smtClean="0">
                <a:solidFill>
                  <a:srgbClr val="FF0000"/>
                </a:solidFill>
              </a:rPr>
              <a:t>luke</a:t>
            </a:r>
            <a:r>
              <a:rPr lang="en-US" sz="2000" dirty="0" smtClean="0">
                <a:solidFill>
                  <a:srgbClr val="FF0000"/>
                </a:solidFill>
              </a:rPr>
              <a:t> 4:43</a:t>
            </a:r>
            <a:r>
              <a:rPr lang="en-US" sz="2000" dirty="0">
                <a:solidFill>
                  <a:srgbClr val="FF0000"/>
                </a:solidFill>
              </a:rPr>
              <a:t>]</a:t>
            </a:r>
            <a:endParaRPr lang="en-GB" sz="2000" dirty="0">
              <a:solidFill>
                <a:srgbClr val="FF0000"/>
              </a:solidFill>
            </a:endParaRPr>
          </a:p>
        </p:txBody>
      </p:sp>
      <p:sp>
        <p:nvSpPr>
          <p:cNvPr id="10" name="TextBox 9"/>
          <p:cNvSpPr txBox="1"/>
          <p:nvPr/>
        </p:nvSpPr>
        <p:spPr>
          <a:xfrm>
            <a:off x="683568" y="2924944"/>
            <a:ext cx="7488832" cy="1932837"/>
          </a:xfrm>
          <a:prstGeom prst="rect">
            <a:avLst/>
          </a:prstGeom>
          <a:noFill/>
        </p:spPr>
        <p:txBody>
          <a:bodyPr wrap="square" rtlCol="0">
            <a:spAutoFit/>
          </a:bodyPr>
          <a:lstStyle/>
          <a:p>
            <a:pPr>
              <a:buNone/>
            </a:pPr>
            <a:r>
              <a:rPr lang="en-US" sz="2400" dirty="0" smtClean="0"/>
              <a:t>And </a:t>
            </a:r>
            <a:r>
              <a:rPr lang="en-US" sz="2400" dirty="0"/>
              <a:t>it came to pass afterward, that he went throughout every city and village, preaching and </a:t>
            </a:r>
            <a:r>
              <a:rPr lang="en-US" sz="2400" dirty="0" err="1"/>
              <a:t>shewing</a:t>
            </a:r>
            <a:r>
              <a:rPr lang="en-US" sz="2400" dirty="0"/>
              <a:t> the glad tidings of the kingdom of God</a:t>
            </a:r>
            <a:endParaRPr lang="en-GB" sz="2400" dirty="0"/>
          </a:p>
          <a:p>
            <a:pPr>
              <a:buNone/>
            </a:pPr>
            <a:r>
              <a:rPr lang="en-US" sz="2000" dirty="0">
                <a:solidFill>
                  <a:srgbClr val="FF0000"/>
                </a:solidFill>
              </a:rPr>
              <a:t>[luke8:1]</a:t>
            </a:r>
            <a:endParaRPr lang="en-GB" sz="2000" dirty="0">
              <a:solidFill>
                <a:srgbClr val="FF0000"/>
              </a:solidFill>
            </a:endParaRPr>
          </a:p>
          <a:p>
            <a:pPr>
              <a:buNone/>
            </a:pPr>
            <a:endParaRPr lang="en-GB" sz="2400" dirty="0"/>
          </a:p>
          <a:p>
            <a:endParaRPr lang="en-GB" dirty="0"/>
          </a:p>
        </p:txBody>
      </p:sp>
      <p:sp>
        <p:nvSpPr>
          <p:cNvPr id="11" name="TextBox 10"/>
          <p:cNvSpPr txBox="1"/>
          <p:nvPr/>
        </p:nvSpPr>
        <p:spPr>
          <a:xfrm>
            <a:off x="755576" y="4797152"/>
            <a:ext cx="7344816" cy="1274195"/>
          </a:xfrm>
          <a:prstGeom prst="rect">
            <a:avLst/>
          </a:prstGeom>
          <a:noFill/>
        </p:spPr>
        <p:txBody>
          <a:bodyPr wrap="square" rtlCol="0">
            <a:spAutoFit/>
          </a:bodyPr>
          <a:lstStyle/>
          <a:p>
            <a:pPr>
              <a:buNone/>
            </a:pPr>
            <a:r>
              <a:rPr lang="en-US" sz="2400" dirty="0" smtClean="0"/>
              <a:t>Then </a:t>
            </a:r>
            <a:r>
              <a:rPr lang="en-US" sz="2400" dirty="0"/>
              <a:t>he called his twelve disciples together, and gave them power and authority over all devils, and to cure diseases. </a:t>
            </a:r>
            <a:r>
              <a:rPr lang="en-US" sz="2400" baseline="30000" dirty="0"/>
              <a:t>2</a:t>
            </a:r>
            <a:r>
              <a:rPr lang="en-US" sz="2400" dirty="0"/>
              <a:t>And he sent them to preach the kingdom of </a:t>
            </a:r>
            <a:r>
              <a:rPr lang="en-US" sz="2400" dirty="0" smtClean="0"/>
              <a:t>God. </a:t>
            </a:r>
            <a:r>
              <a:rPr lang="en-US" sz="2000" dirty="0" smtClean="0">
                <a:solidFill>
                  <a:srgbClr val="FF0000"/>
                </a:solidFill>
              </a:rPr>
              <a:t>[</a:t>
            </a:r>
            <a:r>
              <a:rPr lang="en-US" sz="2000" dirty="0" err="1" smtClean="0">
                <a:solidFill>
                  <a:srgbClr val="FF0000"/>
                </a:solidFill>
              </a:rPr>
              <a:t>luke</a:t>
            </a:r>
            <a:r>
              <a:rPr lang="en-US" sz="2000" dirty="0" smtClean="0">
                <a:solidFill>
                  <a:srgbClr val="FF0000"/>
                </a:solidFill>
              </a:rPr>
              <a:t> 9:1,2]</a:t>
            </a:r>
            <a:endParaRPr lang="en-GB" dirty="0"/>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fade">
                                      <p:cBhvr>
                                        <p:cTn id="12" dur="1000"/>
                                        <p:tgtEl>
                                          <p:spTgt spid="14342"/>
                                        </p:tgtEl>
                                      </p:cBhvr>
                                    </p:animEffect>
                                    <p:anim calcmode="lin" valueType="num">
                                      <p:cBhvr>
                                        <p:cTn id="13" dur="1000" fill="hold"/>
                                        <p:tgtEl>
                                          <p:spTgt spid="14342"/>
                                        </p:tgtEl>
                                        <p:attrNameLst>
                                          <p:attrName>ppt_x</p:attrName>
                                        </p:attrNameLst>
                                      </p:cBhvr>
                                      <p:tavLst>
                                        <p:tav tm="0">
                                          <p:val>
                                            <p:strVal val="#ppt_x"/>
                                          </p:val>
                                        </p:tav>
                                        <p:tav tm="100000">
                                          <p:val>
                                            <p:strVal val="#ppt_x"/>
                                          </p:val>
                                        </p:tav>
                                      </p:tavLst>
                                    </p:anim>
                                    <p:anim calcmode="lin" valueType="num">
                                      <p:cBhvr>
                                        <p:cTn id="14" dur="900" decel="100000" fill="hold"/>
                                        <p:tgtEl>
                                          <p:spTgt spid="1434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3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843214" y="947738"/>
            <a:ext cx="2783134"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a:t>
            </a:r>
            <a:endParaRPr lang="en-GB" sz="2400" b="0" u="sng" dirty="0">
              <a:solidFill>
                <a:schemeClr val="tx2"/>
              </a:solidFill>
              <a:latin typeface="Andalus" pitchFamily="2" charset="-78"/>
            </a:endParaRPr>
          </a:p>
        </p:txBody>
      </p:sp>
      <p:sp>
        <p:nvSpPr>
          <p:cNvPr id="14342" name="Rectangle 6"/>
          <p:cNvSpPr>
            <a:spLocks noChangeArrowheads="1"/>
          </p:cNvSpPr>
          <p:nvPr/>
        </p:nvSpPr>
        <p:spPr bwMode="auto">
          <a:xfrm>
            <a:off x="827584" y="1556793"/>
            <a:ext cx="7344816" cy="2468368"/>
          </a:xfrm>
          <a:prstGeom prst="rect">
            <a:avLst/>
          </a:prstGeom>
          <a:noFill/>
          <a:ln w="9525" algn="ctr">
            <a:noFill/>
            <a:miter lim="800000"/>
            <a:headEnd/>
            <a:tailEnd/>
          </a:ln>
          <a:effectLst/>
        </p:spPr>
        <p:txBody>
          <a:bodyPr wrap="square">
            <a:spAutoFit/>
          </a:bodyPr>
          <a:lstStyle/>
          <a:p>
            <a:pPr>
              <a:buNone/>
            </a:pPr>
            <a:r>
              <a:rPr lang="en-US" sz="2400" baseline="30000" dirty="0"/>
              <a:t>10</a:t>
            </a:r>
            <a:r>
              <a:rPr lang="en-US" sz="2400" dirty="0"/>
              <a:t>And the apostles, when they were returned, told him all that they had done. And he took them, and went aside privately into a desert place belonging to the city called Bethsaida.  </a:t>
            </a:r>
            <a:r>
              <a:rPr lang="en-US" sz="2400" baseline="30000" dirty="0"/>
              <a:t>11</a:t>
            </a:r>
            <a:r>
              <a:rPr lang="en-US" sz="2400" dirty="0"/>
              <a:t>And the people, when they knew it, followed him: and he received them, and </a:t>
            </a:r>
            <a:r>
              <a:rPr lang="en-US" sz="2400" dirty="0" err="1"/>
              <a:t>spake</a:t>
            </a:r>
            <a:r>
              <a:rPr lang="en-US" sz="2400" dirty="0"/>
              <a:t> unto them of the kingdom of God</a:t>
            </a:r>
            <a:endParaRPr lang="en-GB" sz="2400" dirty="0"/>
          </a:p>
          <a:p>
            <a:pPr>
              <a:buNone/>
            </a:pPr>
            <a:r>
              <a:rPr lang="en-US" sz="2000" dirty="0">
                <a:solidFill>
                  <a:srgbClr val="FF0000"/>
                </a:solidFill>
              </a:rPr>
              <a:t>[</a:t>
            </a:r>
            <a:r>
              <a:rPr lang="en-US" sz="2000" dirty="0" err="1">
                <a:solidFill>
                  <a:srgbClr val="FF0000"/>
                </a:solidFill>
              </a:rPr>
              <a:t>luke</a:t>
            </a:r>
            <a:r>
              <a:rPr lang="en-US" sz="2000" dirty="0">
                <a:solidFill>
                  <a:srgbClr val="FF0000"/>
                </a:solidFill>
              </a:rPr>
              <a:t> 9:10,11]</a:t>
            </a:r>
            <a:endParaRPr lang="en-GB" sz="2000" dirty="0">
              <a:solidFill>
                <a:srgbClr val="FF0000"/>
              </a:solidFill>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fade">
                                      <p:cBhvr>
                                        <p:cTn id="12" dur="1000"/>
                                        <p:tgtEl>
                                          <p:spTgt spid="14342"/>
                                        </p:tgtEl>
                                      </p:cBhvr>
                                    </p:animEffect>
                                    <p:anim calcmode="lin" valueType="num">
                                      <p:cBhvr>
                                        <p:cTn id="13" dur="1000" fill="hold"/>
                                        <p:tgtEl>
                                          <p:spTgt spid="14342"/>
                                        </p:tgtEl>
                                        <p:attrNameLst>
                                          <p:attrName>ppt_x</p:attrName>
                                        </p:attrNameLst>
                                      </p:cBhvr>
                                      <p:tavLst>
                                        <p:tav tm="0">
                                          <p:val>
                                            <p:strVal val="#ppt_x"/>
                                          </p:val>
                                        </p:tav>
                                        <p:tav tm="100000">
                                          <p:val>
                                            <p:strVal val="#ppt_x"/>
                                          </p:val>
                                        </p:tav>
                                      </p:tavLst>
                                    </p:anim>
                                    <p:anim calcmode="lin" valueType="num">
                                      <p:cBhvr>
                                        <p:cTn id="14" dur="900" decel="100000" fill="hold"/>
                                        <p:tgtEl>
                                          <p:spTgt spid="1434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3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843214" y="947738"/>
            <a:ext cx="4216219"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 post Christ</a:t>
            </a:r>
            <a:endParaRPr lang="en-GB" sz="2400" b="0" u="sng" dirty="0">
              <a:solidFill>
                <a:schemeClr val="tx2"/>
              </a:solidFill>
              <a:latin typeface="Andalus" pitchFamily="2" charset="-78"/>
            </a:endParaRPr>
          </a:p>
        </p:txBody>
      </p:sp>
      <p:sp>
        <p:nvSpPr>
          <p:cNvPr id="11" name="TextBox 10"/>
          <p:cNvSpPr txBox="1"/>
          <p:nvPr/>
        </p:nvSpPr>
        <p:spPr>
          <a:xfrm>
            <a:off x="755576" y="3717032"/>
            <a:ext cx="7344816" cy="1643527"/>
          </a:xfrm>
          <a:prstGeom prst="rect">
            <a:avLst/>
          </a:prstGeom>
          <a:noFill/>
        </p:spPr>
        <p:txBody>
          <a:bodyPr wrap="square" rtlCol="0">
            <a:spAutoFit/>
          </a:bodyPr>
          <a:lstStyle/>
          <a:p>
            <a:pPr>
              <a:buNone/>
            </a:pPr>
            <a:r>
              <a:rPr lang="en-US" sz="2400" baseline="30000" dirty="0"/>
              <a:t>8</a:t>
            </a:r>
            <a:r>
              <a:rPr lang="en-US" sz="2400" dirty="0"/>
              <a:t>And he went into the synagogue, and </a:t>
            </a:r>
            <a:r>
              <a:rPr lang="en-US" sz="2400" dirty="0" err="1"/>
              <a:t>spake</a:t>
            </a:r>
            <a:r>
              <a:rPr lang="en-US" sz="2400" dirty="0"/>
              <a:t> boldly for the space of three months, disputing and persuading the things concerning the kingdom of God……………….</a:t>
            </a:r>
            <a:endParaRPr lang="en-GB" sz="2400" dirty="0"/>
          </a:p>
          <a:p>
            <a:pPr>
              <a:buNone/>
            </a:pPr>
            <a:r>
              <a:rPr lang="en-US" sz="2000" dirty="0">
                <a:solidFill>
                  <a:srgbClr val="FF0000"/>
                </a:solidFill>
              </a:rPr>
              <a:t>[Acts19 </a:t>
            </a:r>
            <a:r>
              <a:rPr lang="en-US" sz="2000" dirty="0" err="1">
                <a:solidFill>
                  <a:srgbClr val="FF0000"/>
                </a:solidFill>
              </a:rPr>
              <a:t>vs</a:t>
            </a:r>
            <a:r>
              <a:rPr lang="en-US" sz="2000" dirty="0">
                <a:solidFill>
                  <a:srgbClr val="FF0000"/>
                </a:solidFill>
              </a:rPr>
              <a:t> 8]</a:t>
            </a:r>
            <a:endParaRPr lang="en-GB" sz="2000" dirty="0">
              <a:solidFill>
                <a:srgbClr val="FF0000"/>
              </a:solidFill>
            </a:endParaRPr>
          </a:p>
        </p:txBody>
      </p:sp>
      <p:sp>
        <p:nvSpPr>
          <p:cNvPr id="9" name="Rectangle 8"/>
          <p:cNvSpPr/>
          <p:nvPr/>
        </p:nvSpPr>
        <p:spPr>
          <a:xfrm>
            <a:off x="1115616" y="1556792"/>
            <a:ext cx="6912768" cy="1520416"/>
          </a:xfrm>
          <a:prstGeom prst="rect">
            <a:avLst/>
          </a:prstGeom>
        </p:spPr>
        <p:txBody>
          <a:bodyPr wrap="square">
            <a:spAutoFit/>
          </a:bodyPr>
          <a:lstStyle/>
          <a:p>
            <a:pPr>
              <a:buNone/>
            </a:pPr>
            <a:r>
              <a:rPr lang="en-US" sz="2400" baseline="30000" dirty="0" smtClean="0"/>
              <a:t>12</a:t>
            </a:r>
            <a:r>
              <a:rPr lang="en-US" sz="2400" dirty="0" smtClean="0"/>
              <a:t>But when they believed Philip preaching the things concerning the kingdom of God, and the name of Jesus Christ, they were baptized, both men and women</a:t>
            </a:r>
            <a:endParaRPr lang="en-GB" sz="2400" dirty="0" smtClean="0"/>
          </a:p>
          <a:p>
            <a:pPr>
              <a:buNone/>
            </a:pPr>
            <a:r>
              <a:rPr lang="en-US" sz="1600" dirty="0" smtClean="0">
                <a:solidFill>
                  <a:srgbClr val="FF0000"/>
                </a:solidFill>
              </a:rPr>
              <a:t>[Acts 8 </a:t>
            </a:r>
            <a:r>
              <a:rPr lang="en-US" sz="1600" dirty="0" err="1" smtClean="0">
                <a:solidFill>
                  <a:srgbClr val="FF0000"/>
                </a:solidFill>
              </a:rPr>
              <a:t>vs</a:t>
            </a:r>
            <a:r>
              <a:rPr lang="en-US" sz="1600" dirty="0" smtClean="0">
                <a:solidFill>
                  <a:srgbClr val="FF0000"/>
                </a:solidFill>
              </a:rPr>
              <a:t> 12]</a:t>
            </a:r>
            <a:endParaRPr lang="en-GB" sz="1600" dirty="0">
              <a:solidFill>
                <a:srgbClr val="FF0000"/>
              </a:solidFill>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843214" y="947738"/>
            <a:ext cx="4216219"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 post Christ</a:t>
            </a:r>
            <a:endParaRPr lang="en-GB" sz="2400" b="0" u="sng" dirty="0">
              <a:solidFill>
                <a:schemeClr val="tx2"/>
              </a:solidFill>
              <a:latin typeface="Andalus" pitchFamily="2" charset="-78"/>
            </a:endParaRPr>
          </a:p>
        </p:txBody>
      </p:sp>
      <p:sp>
        <p:nvSpPr>
          <p:cNvPr id="11" name="TextBox 10"/>
          <p:cNvSpPr txBox="1"/>
          <p:nvPr/>
        </p:nvSpPr>
        <p:spPr>
          <a:xfrm>
            <a:off x="755576" y="4293096"/>
            <a:ext cx="7344816" cy="1286506"/>
          </a:xfrm>
          <a:prstGeom prst="rect">
            <a:avLst/>
          </a:prstGeom>
          <a:noFill/>
        </p:spPr>
        <p:txBody>
          <a:bodyPr wrap="square" rtlCol="0">
            <a:spAutoFit/>
          </a:bodyPr>
          <a:lstStyle/>
          <a:p>
            <a:pPr>
              <a:buNone/>
            </a:pPr>
            <a:r>
              <a:rPr lang="en-US" sz="2400" baseline="30000" dirty="0"/>
              <a:t>25</a:t>
            </a:r>
            <a:r>
              <a:rPr lang="en-US" sz="2400" dirty="0"/>
              <a:t>And now, behold, I know that ye all, among whom I have gone preaching the kingdom of God………….</a:t>
            </a:r>
            <a:endParaRPr lang="en-GB" sz="2400" dirty="0"/>
          </a:p>
          <a:p>
            <a:pPr>
              <a:buNone/>
            </a:pPr>
            <a:r>
              <a:rPr lang="en-US" sz="2000" dirty="0">
                <a:solidFill>
                  <a:srgbClr val="FF0000"/>
                </a:solidFill>
              </a:rPr>
              <a:t>[Acts20 vs25]</a:t>
            </a:r>
            <a:endParaRPr lang="en-GB" sz="2000" dirty="0">
              <a:solidFill>
                <a:srgbClr val="FF0000"/>
              </a:solidFill>
            </a:endParaRPr>
          </a:p>
        </p:txBody>
      </p:sp>
      <p:sp>
        <p:nvSpPr>
          <p:cNvPr id="9" name="Rectangle 8"/>
          <p:cNvSpPr/>
          <p:nvPr/>
        </p:nvSpPr>
        <p:spPr>
          <a:xfrm>
            <a:off x="1115616" y="1556792"/>
            <a:ext cx="6912768" cy="2234458"/>
          </a:xfrm>
          <a:prstGeom prst="rect">
            <a:avLst/>
          </a:prstGeom>
        </p:spPr>
        <p:txBody>
          <a:bodyPr wrap="square">
            <a:spAutoFit/>
          </a:bodyPr>
          <a:lstStyle/>
          <a:p>
            <a:pPr>
              <a:buNone/>
            </a:pPr>
            <a:r>
              <a:rPr lang="en-US" sz="2400" baseline="30000" dirty="0"/>
              <a:t>23</a:t>
            </a:r>
            <a:r>
              <a:rPr lang="en-US" sz="2400" dirty="0"/>
              <a:t>And when they had appointed him a day, there came many to him into his lodging; to whom he expounded and testified the kingdom of God, persuading them concerning Jesus, both out of the law of Moses, and out of the prophets, from morning till evening</a:t>
            </a:r>
            <a:r>
              <a:rPr lang="en-US" sz="2400" dirty="0" smtClean="0"/>
              <a:t>…</a:t>
            </a:r>
            <a:endParaRPr lang="en-GB" sz="2400" dirty="0"/>
          </a:p>
          <a:p>
            <a:pPr>
              <a:buNone/>
            </a:pPr>
            <a:r>
              <a:rPr lang="en-US" sz="2000" dirty="0">
                <a:solidFill>
                  <a:srgbClr val="FF0000"/>
                </a:solidFill>
              </a:rPr>
              <a:t>[Acts28 </a:t>
            </a:r>
            <a:r>
              <a:rPr lang="en-US" sz="2000" dirty="0" err="1">
                <a:solidFill>
                  <a:srgbClr val="FF0000"/>
                </a:solidFill>
              </a:rPr>
              <a:t>vs</a:t>
            </a:r>
            <a:r>
              <a:rPr lang="en-US" sz="2000" dirty="0">
                <a:solidFill>
                  <a:srgbClr val="FF0000"/>
                </a:solidFill>
              </a:rPr>
              <a:t> 23]</a:t>
            </a:r>
            <a:endParaRPr lang="en-GB" sz="2000" dirty="0">
              <a:solidFill>
                <a:srgbClr val="FF0000"/>
              </a:solidFill>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3" cstate="print">
            <a:lum bright="32000" contrast="-42000"/>
          </a:blip>
          <a:srcRect/>
          <a:stretch>
            <a:fillRect/>
          </a:stretch>
        </p:blipFill>
        <p:spPr>
          <a:xfrm>
            <a:off x="0" y="0"/>
            <a:ext cx="9144000" cy="6858000"/>
          </a:xfrm>
          <a:noFill/>
          <a:ln/>
        </p:spPr>
      </p:pic>
      <p:pic>
        <p:nvPicPr>
          <p:cNvPr id="100354" name="Picture 2" descr="Daniel Image"/>
          <p:cNvPicPr>
            <a:picLocks noChangeAspect="1" noChangeArrowheads="1"/>
          </p:cNvPicPr>
          <p:nvPr/>
        </p:nvPicPr>
        <p:blipFill>
          <a:blip r:embed="rId4" cstate="print"/>
          <a:srcRect/>
          <a:stretch>
            <a:fillRect/>
          </a:stretch>
        </p:blipFill>
        <p:spPr bwMode="auto">
          <a:xfrm>
            <a:off x="443542" y="242646"/>
            <a:ext cx="2620433" cy="6443904"/>
          </a:xfrm>
          <a:prstGeom prst="rect">
            <a:avLst/>
          </a:prstGeom>
          <a:noFill/>
          <a:ln w="12700">
            <a:solidFill>
              <a:srgbClr val="000000"/>
            </a:solidFill>
            <a:miter lim="800000"/>
            <a:headEnd/>
            <a:tailEnd/>
          </a:ln>
        </p:spPr>
      </p:pic>
      <p:sp>
        <p:nvSpPr>
          <p:cNvPr id="100355" name="Text Box 3"/>
          <p:cNvSpPr txBox="1">
            <a:spLocks noChangeArrowheads="1"/>
          </p:cNvSpPr>
          <p:nvPr/>
        </p:nvSpPr>
        <p:spPr bwMode="auto">
          <a:xfrm>
            <a:off x="3035829" y="0"/>
            <a:ext cx="6108171" cy="6858000"/>
          </a:xfrm>
          <a:prstGeom prst="rect">
            <a:avLst/>
          </a:prstGeom>
          <a:no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80000"/>
              </a:lnSpc>
              <a:spcBef>
                <a:spcPct val="20000"/>
              </a:spcBef>
              <a:spcAft>
                <a:spcPts val="1000"/>
              </a:spcAft>
              <a:buClrTx/>
              <a:buSzTx/>
              <a:buFontTx/>
              <a:buChar char="•"/>
              <a:tabLst/>
            </a:pPr>
            <a:r>
              <a:rPr kumimoji="0" lang="en-GB" sz="1800" b="1" i="0" u="sng" strike="noStrike" cap="none" normalizeH="0" baseline="0" dirty="0" smtClean="0">
                <a:ln>
                  <a:noFill/>
                </a:ln>
                <a:solidFill>
                  <a:schemeClr val="tx1"/>
                </a:solidFill>
                <a:effectLst/>
                <a:latin typeface="Architect" pitchFamily="2" charset="0"/>
                <a:cs typeface="Arial" pitchFamily="34" charset="0"/>
              </a:rPr>
              <a:t>THE IMAGE OF DANIEL CHAPTER 2</a:t>
            </a:r>
            <a:br>
              <a:rPr kumimoji="0" lang="en-GB" sz="1800" b="1" i="0" u="sng" strike="noStrike" cap="none" normalizeH="0" baseline="0" dirty="0" smtClean="0">
                <a:ln>
                  <a:noFill/>
                </a:ln>
                <a:solidFill>
                  <a:schemeClr val="tx1"/>
                </a:solidFill>
                <a:effectLst/>
                <a:latin typeface="Architect" pitchFamily="2" charset="0"/>
                <a:cs typeface="Arial" pitchFamily="34" charset="0"/>
              </a:rPr>
            </a:br>
            <a:endParaRPr kumimoji="0" lang="en-GB" sz="1800" b="0" i="0" u="sng" strike="noStrike" cap="none" normalizeH="0" baseline="0" dirty="0" smtClean="0">
              <a:ln>
                <a:noFill/>
              </a:ln>
              <a:solidFill>
                <a:schemeClr val="tx1"/>
              </a:solidFill>
              <a:effectLst/>
              <a:latin typeface="Architect" pitchFamily="2" charset="0"/>
              <a:cs typeface="Arial" pitchFamily="34" charset="0"/>
            </a:endParaRPr>
          </a:p>
          <a:p>
            <a:pPr marL="0" marR="0" lvl="0" indent="0" algn="l" defTabSz="914400" rtl="0" eaLnBrk="1" fontAlgn="base" latinLnBrk="0" hangingPunct="1">
              <a:lnSpc>
                <a:spcPct val="80000"/>
              </a:lnSpc>
              <a:spcBef>
                <a:spcPct val="20000"/>
              </a:spcBef>
              <a:spcAft>
                <a:spcPts val="1000"/>
              </a:spcAft>
              <a:buClrTx/>
              <a:buSzTx/>
              <a:buFontTx/>
              <a:buChar char="•"/>
              <a:tabLst/>
            </a:pPr>
            <a:r>
              <a:rPr kumimoji="0" lang="en-GB" sz="1400" b="0" i="0" u="none" strike="noStrike" cap="none" normalizeH="0" baseline="0" dirty="0" smtClean="0">
                <a:ln>
                  <a:noFill/>
                </a:ln>
                <a:solidFill>
                  <a:schemeClr val="tx1"/>
                </a:solidFill>
                <a:effectLst/>
                <a:latin typeface="Times New Roman Condensed" charset="0"/>
                <a:cs typeface="Arial" pitchFamily="34" charset="0"/>
              </a:rPr>
              <a:t>HEAD OF FINE GOLD</a:t>
            </a:r>
          </a:p>
          <a:p>
            <a:pPr marL="0" marR="0" lvl="0" indent="0" algn="ctr" defTabSz="914400" rtl="0" eaLnBrk="1" fontAlgn="base" latinLnBrk="0" hangingPunct="1">
              <a:lnSpc>
                <a:spcPct val="80000"/>
              </a:lnSpc>
              <a:spcBef>
                <a:spcPct val="20000"/>
              </a:spcBef>
              <a:spcAft>
                <a:spcPts val="1000"/>
              </a:spcAft>
              <a:buClrTx/>
              <a:buSzTx/>
              <a:buFontTx/>
              <a:buChar char="•"/>
              <a:tabLst/>
            </a:pPr>
            <a:r>
              <a:rPr kumimoji="0" lang="en-US" sz="1600" b="0" i="0" u="none" strike="noStrike" cap="none" normalizeH="0" baseline="30000" dirty="0" smtClean="0">
                <a:ln>
                  <a:noFill/>
                </a:ln>
                <a:solidFill>
                  <a:schemeClr val="tx1"/>
                </a:solidFill>
                <a:effectLst/>
                <a:latin typeface="Architect" pitchFamily="2" charset="0"/>
                <a:cs typeface="Arial" pitchFamily="34" charset="0"/>
              </a:rPr>
              <a:t>37-8 Thou</a:t>
            </a:r>
            <a:r>
              <a:rPr kumimoji="0" lang="en-US" sz="1600" b="0" i="0" u="none" strike="noStrike" cap="none" normalizeH="0" baseline="0" dirty="0" smtClean="0">
                <a:ln>
                  <a:noFill/>
                </a:ln>
                <a:solidFill>
                  <a:schemeClr val="tx1"/>
                </a:solidFill>
                <a:effectLst/>
                <a:latin typeface="Architect" pitchFamily="2" charset="0"/>
                <a:cs typeface="Arial" pitchFamily="34" charset="0"/>
              </a:rPr>
              <a:t>, O king, art a king of kings:—Thou</a:t>
            </a:r>
            <a:r>
              <a:rPr kumimoji="0" lang="en-US" sz="1600" b="1" i="0" u="none" strike="noStrike" cap="none" normalizeH="0" baseline="0" dirty="0" smtClean="0">
                <a:ln>
                  <a:noFill/>
                </a:ln>
                <a:solidFill>
                  <a:schemeClr val="tx1"/>
                </a:solidFill>
                <a:effectLst/>
                <a:latin typeface="Architect" pitchFamily="2" charset="0"/>
                <a:cs typeface="Arial" pitchFamily="34" charset="0"/>
              </a:rPr>
              <a:t> art this head of gold</a:t>
            </a:r>
            <a:r>
              <a:rPr kumimoji="0" lang="en-US" sz="1600" b="0" i="0" u="none" strike="noStrike" cap="none" normalizeH="0" baseline="0" dirty="0" smtClean="0">
                <a:ln>
                  <a:noFill/>
                </a:ln>
                <a:solidFill>
                  <a:schemeClr val="tx1"/>
                </a:solidFill>
                <a:effectLst/>
                <a:latin typeface="Architect" pitchFamily="2" charset="0"/>
                <a:cs typeface="Arial" pitchFamily="34" charset="0"/>
              </a:rPr>
              <a:t>.</a:t>
            </a:r>
          </a:p>
          <a:p>
            <a:pPr marL="0" marR="0" lvl="0" indent="0" algn="ctr" defTabSz="914400" rtl="0" eaLnBrk="1" fontAlgn="base" latinLnBrk="0" hangingPunct="1">
              <a:lnSpc>
                <a:spcPct val="80000"/>
              </a:lnSpc>
              <a:spcBef>
                <a:spcPct val="20000"/>
              </a:spcBef>
              <a:spcAft>
                <a:spcPts val="1000"/>
              </a:spcAft>
              <a:buClrTx/>
              <a:buSzTx/>
              <a:buFontTx/>
              <a:buChar char="•"/>
              <a:tabLst/>
            </a:pPr>
            <a:r>
              <a:rPr kumimoji="0" lang="en-GB" sz="1600" b="0" i="1" u="none" strike="noStrike" cap="none" normalizeH="0" baseline="0" dirty="0" smtClean="0">
                <a:ln>
                  <a:noFill/>
                </a:ln>
                <a:solidFill>
                  <a:schemeClr val="tx1"/>
                </a:solidFill>
                <a:effectLst/>
                <a:latin typeface="Architect" pitchFamily="2" charset="0"/>
                <a:cs typeface="Arial" pitchFamily="34" charset="0"/>
              </a:rPr>
              <a:t>(Babylonian empire, BC 612-542)</a:t>
            </a:r>
            <a:endParaRPr kumimoji="0" lang="en-GB" sz="1600" b="0" i="0" u="none" strike="noStrike" cap="none" normalizeH="0" baseline="0" dirty="0" smtClean="0">
              <a:ln>
                <a:noFill/>
              </a:ln>
              <a:solidFill>
                <a:schemeClr val="tx1"/>
              </a:solidFill>
              <a:effectLst/>
              <a:latin typeface="Architect" pitchFamily="2" charset="0"/>
              <a:cs typeface="Arial" pitchFamily="34" charset="0"/>
            </a:endParaRPr>
          </a:p>
          <a:p>
            <a:pPr marL="0" marR="0" lvl="0" indent="0" algn="l" defTabSz="914400" rtl="0" eaLnBrk="1" fontAlgn="base" latinLnBrk="0" hangingPunct="1">
              <a:lnSpc>
                <a:spcPct val="80000"/>
              </a:lnSpc>
              <a:spcBef>
                <a:spcPct val="20000"/>
              </a:spcBef>
              <a:spcAft>
                <a:spcPts val="1000"/>
              </a:spcAft>
              <a:buClrTx/>
              <a:buSzTx/>
              <a:buFontTx/>
              <a:buChar char="•"/>
              <a:tabLst/>
            </a:pPr>
            <a:endParaRPr kumimoji="0" lang="en-US" sz="1400" b="0" i="0" u="none" strike="noStrike" cap="none" normalizeH="0" baseline="30000" dirty="0" smtClean="0">
              <a:ln>
                <a:noFill/>
              </a:ln>
              <a:solidFill>
                <a:schemeClr val="tx1"/>
              </a:solidFill>
              <a:effectLst/>
              <a:latin typeface="Architect" pitchFamily="2" charset="0"/>
              <a:cs typeface="Arial" pitchFamily="34" charset="0"/>
            </a:endParaRPr>
          </a:p>
          <a:p>
            <a:pPr marL="0" marR="0" lvl="0" indent="0" algn="l" defTabSz="914400" rtl="0" eaLnBrk="1" fontAlgn="base" latinLnBrk="0" hangingPunct="1">
              <a:lnSpc>
                <a:spcPct val="80000"/>
              </a:lnSpc>
              <a:spcBef>
                <a:spcPct val="20000"/>
              </a:spcBef>
              <a:spcAft>
                <a:spcPts val="1000"/>
              </a:spcAft>
              <a:buClrTx/>
              <a:buSzTx/>
              <a:buFontTx/>
              <a:buChar char="•"/>
              <a:tabLst/>
            </a:pPr>
            <a:r>
              <a:rPr kumimoji="0" lang="en-US" sz="1400" b="0" i="0" u="none" strike="noStrike" cap="none" normalizeH="0" baseline="30000" dirty="0" smtClean="0">
                <a:ln>
                  <a:noFill/>
                </a:ln>
                <a:solidFill>
                  <a:schemeClr val="tx1"/>
                </a:solidFill>
                <a:effectLst/>
                <a:latin typeface="Architect" pitchFamily="2" charset="0"/>
                <a:cs typeface="Arial" pitchFamily="34" charset="0"/>
              </a:rPr>
              <a:t/>
            </a:r>
            <a:br>
              <a:rPr kumimoji="0" lang="en-US" sz="1400" b="0" i="0" u="none" strike="noStrike" cap="none" normalizeH="0" baseline="30000" dirty="0" smtClean="0">
                <a:ln>
                  <a:noFill/>
                </a:ln>
                <a:solidFill>
                  <a:schemeClr val="tx1"/>
                </a:solidFill>
                <a:effectLst/>
                <a:latin typeface="Architect" pitchFamily="2" charset="0"/>
                <a:cs typeface="Arial" pitchFamily="34" charset="0"/>
              </a:rPr>
            </a:br>
            <a:r>
              <a:rPr kumimoji="0" lang="en-US" sz="1400" b="0" i="0" u="none" strike="noStrike" cap="none" normalizeH="0" baseline="30000" dirty="0" smtClean="0">
                <a:ln>
                  <a:noFill/>
                </a:ln>
                <a:solidFill>
                  <a:schemeClr val="tx1"/>
                </a:solidFill>
                <a:effectLst/>
                <a:latin typeface="Times New Roman Condensed" charset="0"/>
                <a:cs typeface="Arial" pitchFamily="34" charset="0"/>
              </a:rPr>
              <a:t>BREAST AND ARMS OF SILVER</a:t>
            </a:r>
          </a:p>
          <a:p>
            <a:pPr marL="0" marR="0" lvl="0" indent="0" algn="ctr" defTabSz="914400" rtl="0" eaLnBrk="1" fontAlgn="base" latinLnBrk="0" hangingPunct="1">
              <a:lnSpc>
                <a:spcPct val="80000"/>
              </a:lnSpc>
              <a:spcBef>
                <a:spcPct val="20000"/>
              </a:spcBef>
              <a:spcAft>
                <a:spcPts val="1000"/>
              </a:spcAft>
              <a:buClrTx/>
              <a:buSzTx/>
              <a:buFontTx/>
              <a:buChar char="•"/>
              <a:tabLst/>
            </a:pPr>
            <a:r>
              <a:rPr kumimoji="0" lang="en-US" sz="1600" b="0" i="0" u="none" strike="noStrike" cap="none" normalizeH="0" baseline="30000" dirty="0" smtClean="0">
                <a:ln>
                  <a:noFill/>
                </a:ln>
                <a:solidFill>
                  <a:schemeClr val="tx1"/>
                </a:solidFill>
                <a:effectLst/>
                <a:latin typeface="Architect" pitchFamily="2" charset="0"/>
                <a:cs typeface="Arial" pitchFamily="34" charset="0"/>
              </a:rPr>
              <a:t>39 </a:t>
            </a:r>
            <a:r>
              <a:rPr kumimoji="0" lang="en-US" sz="1600" b="0" i="0" u="none" strike="noStrike" cap="none" normalizeH="0" baseline="0" dirty="0" smtClean="0">
                <a:ln>
                  <a:noFill/>
                </a:ln>
                <a:solidFill>
                  <a:schemeClr val="tx1"/>
                </a:solidFill>
                <a:effectLst/>
                <a:latin typeface="Architect" pitchFamily="2" charset="0"/>
                <a:cs typeface="Arial" pitchFamily="34" charset="0"/>
              </a:rPr>
              <a:t>After thee shall arise </a:t>
            </a:r>
            <a:r>
              <a:rPr kumimoji="0" lang="en-US" sz="1600" b="1" i="0" u="none" strike="noStrike" cap="none" normalizeH="0" baseline="0" dirty="0" smtClean="0">
                <a:ln>
                  <a:noFill/>
                </a:ln>
                <a:solidFill>
                  <a:schemeClr val="tx1"/>
                </a:solidFill>
                <a:effectLst/>
                <a:latin typeface="Architect" pitchFamily="2" charset="0"/>
                <a:cs typeface="Arial" pitchFamily="34" charset="0"/>
              </a:rPr>
              <a:t>another kingdom inferior to thee</a:t>
            </a:r>
            <a:r>
              <a:rPr kumimoji="0" lang="en-US" sz="1600" b="0" i="0" u="none" strike="noStrike" cap="none" normalizeH="0" baseline="0" dirty="0" smtClean="0">
                <a:ln>
                  <a:noFill/>
                </a:ln>
                <a:solidFill>
                  <a:schemeClr val="tx1"/>
                </a:solidFill>
                <a:effectLst/>
                <a:latin typeface="Architect" pitchFamily="2" charset="0"/>
                <a:cs typeface="Arial" pitchFamily="34" charset="0"/>
              </a:rPr>
              <a:t>…</a:t>
            </a:r>
            <a:br>
              <a:rPr kumimoji="0" lang="en-US" sz="1600" b="0" i="0" u="none" strike="noStrike" cap="none" normalizeH="0" baseline="0" dirty="0" smtClean="0">
                <a:ln>
                  <a:noFill/>
                </a:ln>
                <a:solidFill>
                  <a:schemeClr val="tx1"/>
                </a:solidFill>
                <a:effectLst/>
                <a:latin typeface="Architect" pitchFamily="2" charset="0"/>
                <a:cs typeface="Arial" pitchFamily="34" charset="0"/>
              </a:rPr>
            </a:br>
            <a:r>
              <a:rPr kumimoji="0" lang="en-US" sz="1600" b="0" i="1" u="none" strike="noStrike" cap="none" normalizeH="0" baseline="0" dirty="0" smtClean="0">
                <a:ln>
                  <a:noFill/>
                </a:ln>
                <a:solidFill>
                  <a:schemeClr val="tx1"/>
                </a:solidFill>
                <a:effectLst/>
                <a:latin typeface="Architect" pitchFamily="2" charset="0"/>
                <a:cs typeface="Arial" pitchFamily="34" charset="0"/>
              </a:rPr>
              <a:t> (</a:t>
            </a:r>
            <a:r>
              <a:rPr kumimoji="0" lang="en-US" sz="1600" b="0" i="1" u="none" strike="noStrike" cap="none" normalizeH="0" baseline="0" dirty="0" err="1" smtClean="0">
                <a:ln>
                  <a:noFill/>
                </a:ln>
                <a:solidFill>
                  <a:schemeClr val="tx1"/>
                </a:solidFill>
                <a:effectLst/>
                <a:latin typeface="Architect" pitchFamily="2" charset="0"/>
                <a:cs typeface="Arial" pitchFamily="34" charset="0"/>
              </a:rPr>
              <a:t>Medo</a:t>
            </a:r>
            <a:r>
              <a:rPr kumimoji="0" lang="en-US" sz="1600" b="0" i="1" u="none" strike="noStrike" cap="none" normalizeH="0" baseline="0" dirty="0" smtClean="0">
                <a:ln>
                  <a:noFill/>
                </a:ln>
                <a:solidFill>
                  <a:schemeClr val="tx1"/>
                </a:solidFill>
                <a:effectLst/>
                <a:latin typeface="Architect" pitchFamily="2" charset="0"/>
                <a:cs typeface="Arial" pitchFamily="34" charset="0"/>
              </a:rPr>
              <a:t>-Persian empire, BC 542-334)</a:t>
            </a:r>
            <a:endParaRPr kumimoji="0" lang="en-GB" sz="1600" b="0" i="0" u="none" strike="noStrike" cap="none" normalizeH="0" baseline="0" dirty="0" smtClean="0">
              <a:ln>
                <a:noFill/>
              </a:ln>
              <a:solidFill>
                <a:schemeClr val="tx1"/>
              </a:solidFill>
              <a:effectLst/>
              <a:latin typeface="Architect" pitchFamily="2" charset="0"/>
              <a:cs typeface="Arial" pitchFamily="34" charset="0"/>
            </a:endParaRPr>
          </a:p>
          <a:p>
            <a:pPr marL="0" marR="0" lvl="0" indent="0" algn="l" defTabSz="914400" rtl="0" eaLnBrk="1" fontAlgn="base" latinLnBrk="0" hangingPunct="1">
              <a:lnSpc>
                <a:spcPct val="80000"/>
              </a:lnSpc>
              <a:spcBef>
                <a:spcPct val="20000"/>
              </a:spcBef>
              <a:spcAft>
                <a:spcPts val="1000"/>
              </a:spcAft>
              <a:buClrTx/>
              <a:buSzTx/>
              <a:buNone/>
              <a:tabLst/>
            </a:pPr>
            <a:r>
              <a:rPr kumimoji="0" lang="en-US" sz="1400" b="0" i="0" u="none" strike="noStrike" cap="none" normalizeH="0" baseline="30000" dirty="0" smtClean="0">
                <a:ln>
                  <a:noFill/>
                </a:ln>
                <a:solidFill>
                  <a:schemeClr val="tx1"/>
                </a:solidFill>
                <a:effectLst/>
                <a:latin typeface="Architect" pitchFamily="2" charset="0"/>
                <a:cs typeface="Arial" pitchFamily="34" charset="0"/>
              </a:rPr>
              <a:t/>
            </a:r>
            <a:br>
              <a:rPr kumimoji="0" lang="en-US" sz="1400" b="0" i="0" u="none" strike="noStrike" cap="none" normalizeH="0" baseline="30000" dirty="0" smtClean="0">
                <a:ln>
                  <a:noFill/>
                </a:ln>
                <a:solidFill>
                  <a:schemeClr val="tx1"/>
                </a:solidFill>
                <a:effectLst/>
                <a:latin typeface="Architect" pitchFamily="2" charset="0"/>
                <a:cs typeface="Arial" pitchFamily="34" charset="0"/>
              </a:rPr>
            </a:br>
            <a:r>
              <a:rPr kumimoji="0" lang="en-US" sz="1400" b="0" i="0" u="none" strike="noStrike" cap="none" normalizeH="0" baseline="30000" dirty="0" smtClean="0">
                <a:ln>
                  <a:noFill/>
                </a:ln>
                <a:solidFill>
                  <a:schemeClr val="tx1"/>
                </a:solidFill>
                <a:effectLst/>
                <a:latin typeface="Times New Roman Condensed" charset="0"/>
                <a:cs typeface="Arial" pitchFamily="34" charset="0"/>
              </a:rPr>
              <a:t>BELLY AND THIGHS OF BRASS</a:t>
            </a:r>
            <a:endParaRPr kumimoji="0" lang="en-US" sz="1400" b="0" i="0" u="none" strike="noStrike" cap="none" normalizeH="0" baseline="30000" dirty="0" smtClean="0">
              <a:ln>
                <a:noFill/>
              </a:ln>
              <a:solidFill>
                <a:schemeClr val="tx1"/>
              </a:solidFill>
              <a:effectLst/>
              <a:latin typeface="Architect" pitchFamily="2" charset="0"/>
              <a:cs typeface="Arial" pitchFamily="34" charset="0"/>
            </a:endParaRPr>
          </a:p>
          <a:p>
            <a:pPr marL="0" marR="0" lvl="0" indent="0" algn="ctr" defTabSz="914400" rtl="0" eaLnBrk="1" fontAlgn="base" latinLnBrk="0" hangingPunct="1">
              <a:lnSpc>
                <a:spcPct val="80000"/>
              </a:lnSpc>
              <a:spcBef>
                <a:spcPct val="20000"/>
              </a:spcBef>
              <a:spcAft>
                <a:spcPts val="1000"/>
              </a:spcAft>
              <a:buClrTx/>
              <a:buSzTx/>
              <a:buFontTx/>
              <a:buChar char="•"/>
              <a:tabLst/>
            </a:pPr>
            <a:r>
              <a:rPr kumimoji="0" lang="en-US" sz="1600" b="0" i="0" u="none" strike="noStrike" cap="none" normalizeH="0" baseline="30000" dirty="0" smtClean="0">
                <a:ln>
                  <a:noFill/>
                </a:ln>
                <a:solidFill>
                  <a:schemeClr val="tx1"/>
                </a:solidFill>
                <a:effectLst/>
                <a:latin typeface="Architect" pitchFamily="2" charset="0"/>
                <a:cs typeface="Arial" pitchFamily="34" charset="0"/>
              </a:rPr>
              <a:t>39 </a:t>
            </a:r>
            <a:r>
              <a:rPr kumimoji="0" lang="en-US" sz="1600" b="0" i="0" u="none" strike="noStrike" cap="none" normalizeH="0" baseline="0" dirty="0" smtClean="0">
                <a:ln>
                  <a:noFill/>
                </a:ln>
                <a:solidFill>
                  <a:schemeClr val="tx1"/>
                </a:solidFill>
                <a:effectLst/>
                <a:latin typeface="Architect" pitchFamily="2" charset="0"/>
                <a:cs typeface="Arial" pitchFamily="34" charset="0"/>
              </a:rPr>
              <a:t>...and </a:t>
            </a:r>
            <a:r>
              <a:rPr kumimoji="0" lang="en-US" sz="1600" b="1" i="0" u="none" strike="noStrike" cap="none" normalizeH="0" baseline="0" dirty="0" smtClean="0">
                <a:ln>
                  <a:noFill/>
                </a:ln>
                <a:solidFill>
                  <a:schemeClr val="tx1"/>
                </a:solidFill>
                <a:effectLst/>
                <a:latin typeface="Architect" pitchFamily="2" charset="0"/>
                <a:cs typeface="Arial" pitchFamily="34" charset="0"/>
              </a:rPr>
              <a:t>another third kingdom of brass</a:t>
            </a:r>
            <a:r>
              <a:rPr kumimoji="0" lang="en-US" sz="1600" b="0" i="0" u="none" strike="noStrike" cap="none" normalizeH="0" baseline="0" dirty="0" smtClean="0">
                <a:ln>
                  <a:noFill/>
                </a:ln>
                <a:solidFill>
                  <a:schemeClr val="tx1"/>
                </a:solidFill>
                <a:effectLst/>
                <a:latin typeface="Architect" pitchFamily="2" charset="0"/>
                <a:cs typeface="Arial" pitchFamily="34" charset="0"/>
              </a:rPr>
              <a:t>, which shall bear rule over all the earth.</a:t>
            </a:r>
            <a:endParaRPr kumimoji="0" lang="en-GB" sz="1600" b="0" i="0" u="none" strike="noStrike" cap="none" normalizeH="0" baseline="0" dirty="0" smtClean="0">
              <a:ln>
                <a:noFill/>
              </a:ln>
              <a:solidFill>
                <a:schemeClr val="tx1"/>
              </a:solidFill>
              <a:effectLst/>
              <a:latin typeface="Architect" pitchFamily="2" charset="0"/>
              <a:cs typeface="Arial" pitchFamily="34" charset="0"/>
            </a:endParaRPr>
          </a:p>
          <a:p>
            <a:pPr marL="0" marR="0" lvl="0" indent="0" algn="ctr" defTabSz="914400" rtl="0" eaLnBrk="1" fontAlgn="base" latinLnBrk="0" hangingPunct="1">
              <a:lnSpc>
                <a:spcPct val="80000"/>
              </a:lnSpc>
              <a:spcBef>
                <a:spcPct val="20000"/>
              </a:spcBef>
              <a:spcAft>
                <a:spcPts val="1000"/>
              </a:spcAft>
              <a:buClrTx/>
              <a:buSzTx/>
              <a:buFontTx/>
              <a:buChar char="•"/>
              <a:tabLst/>
            </a:pPr>
            <a:r>
              <a:rPr kumimoji="0" lang="en-US" sz="1600" b="0" i="1" u="none" strike="noStrike" cap="none" normalizeH="0" baseline="0" dirty="0" smtClean="0">
                <a:ln>
                  <a:noFill/>
                </a:ln>
                <a:solidFill>
                  <a:schemeClr val="tx1"/>
                </a:solidFill>
                <a:effectLst/>
                <a:latin typeface="Architect" pitchFamily="2" charset="0"/>
                <a:cs typeface="Arial" pitchFamily="34" charset="0"/>
              </a:rPr>
              <a:t>(</a:t>
            </a:r>
            <a:r>
              <a:rPr kumimoji="0" lang="en-US" sz="1600" b="0" i="1" u="none" strike="noStrike" cap="none" normalizeH="0" baseline="0" dirty="0" err="1" smtClean="0">
                <a:ln>
                  <a:noFill/>
                </a:ln>
                <a:solidFill>
                  <a:schemeClr val="tx1"/>
                </a:solidFill>
                <a:effectLst/>
                <a:latin typeface="Architect" pitchFamily="2" charset="0"/>
                <a:cs typeface="Arial" pitchFamily="34" charset="0"/>
              </a:rPr>
              <a:t>Graeco</a:t>
            </a:r>
            <a:r>
              <a:rPr kumimoji="0" lang="en-US" sz="1600" b="0" i="1" u="none" strike="noStrike" cap="none" normalizeH="0" baseline="0" dirty="0" smtClean="0">
                <a:ln>
                  <a:noFill/>
                </a:ln>
                <a:solidFill>
                  <a:schemeClr val="tx1"/>
                </a:solidFill>
                <a:effectLst/>
                <a:latin typeface="Architect" pitchFamily="2" charset="0"/>
                <a:cs typeface="Arial" pitchFamily="34" charset="0"/>
              </a:rPr>
              <a:t>-Macedonian empire, BC 344-146)</a:t>
            </a:r>
            <a:endParaRPr kumimoji="0" lang="en-GB" sz="1400" b="0" i="0" u="none" strike="noStrike" cap="none" normalizeH="0" baseline="0" dirty="0" smtClean="0">
              <a:ln>
                <a:noFill/>
              </a:ln>
              <a:solidFill>
                <a:schemeClr val="tx1"/>
              </a:solidFill>
              <a:effectLst/>
              <a:latin typeface="Architect" pitchFamily="2" charset="0"/>
              <a:cs typeface="Arial" pitchFamily="34" charset="0"/>
            </a:endParaRPr>
          </a:p>
          <a:p>
            <a:pPr marL="0" marR="0" lvl="0" indent="0" algn="l" defTabSz="914400" rtl="0" eaLnBrk="1" fontAlgn="base" latinLnBrk="0" hangingPunct="1">
              <a:lnSpc>
                <a:spcPct val="80000"/>
              </a:lnSpc>
              <a:spcBef>
                <a:spcPct val="20000"/>
              </a:spcBef>
              <a:spcAft>
                <a:spcPts val="1000"/>
              </a:spcAft>
              <a:buClrTx/>
              <a:buSzTx/>
              <a:buNone/>
              <a:tabLst/>
            </a:pPr>
            <a:r>
              <a:rPr kumimoji="0" lang="en-US" sz="1400" b="0" i="0" u="none" strike="noStrike" cap="none" normalizeH="0" baseline="30000" dirty="0" smtClean="0">
                <a:ln>
                  <a:noFill/>
                </a:ln>
                <a:solidFill>
                  <a:schemeClr val="tx1"/>
                </a:solidFill>
                <a:effectLst/>
                <a:latin typeface="Architect" pitchFamily="2" charset="0"/>
                <a:cs typeface="Arial" pitchFamily="34" charset="0"/>
              </a:rPr>
              <a:t/>
            </a:r>
            <a:br>
              <a:rPr kumimoji="0" lang="en-US" sz="1400" b="0" i="0" u="none" strike="noStrike" cap="none" normalizeH="0" baseline="30000" dirty="0" smtClean="0">
                <a:ln>
                  <a:noFill/>
                </a:ln>
                <a:solidFill>
                  <a:schemeClr val="tx1"/>
                </a:solidFill>
                <a:effectLst/>
                <a:latin typeface="Architect" pitchFamily="2" charset="0"/>
                <a:cs typeface="Arial" pitchFamily="34" charset="0"/>
              </a:rPr>
            </a:br>
            <a:r>
              <a:rPr kumimoji="0" lang="en-US" sz="1400" b="0" i="0" u="none" strike="noStrike" cap="none" normalizeH="0" baseline="30000" dirty="0" smtClean="0">
                <a:ln>
                  <a:noFill/>
                </a:ln>
                <a:solidFill>
                  <a:schemeClr val="tx1"/>
                </a:solidFill>
                <a:effectLst/>
                <a:latin typeface="Times New Roman Condensed" charset="0"/>
                <a:cs typeface="Arial" pitchFamily="34" charset="0"/>
              </a:rPr>
              <a:t>LEGS OF IRON</a:t>
            </a:r>
          </a:p>
          <a:p>
            <a:pPr marL="0" marR="0" lvl="0" indent="0" algn="ctr" defTabSz="914400" rtl="0" eaLnBrk="1" fontAlgn="base" latinLnBrk="0" hangingPunct="1">
              <a:lnSpc>
                <a:spcPct val="80000"/>
              </a:lnSpc>
              <a:spcBef>
                <a:spcPct val="20000"/>
              </a:spcBef>
              <a:spcAft>
                <a:spcPts val="1000"/>
              </a:spcAft>
              <a:buClrTx/>
              <a:buSzTx/>
              <a:buFontTx/>
              <a:buChar char="•"/>
              <a:tabLst/>
            </a:pPr>
            <a:r>
              <a:rPr kumimoji="0" lang="en-US" sz="1600" b="0" i="0" u="none" strike="noStrike" cap="none" normalizeH="0" baseline="30000" dirty="0" smtClean="0">
                <a:ln>
                  <a:noFill/>
                </a:ln>
                <a:solidFill>
                  <a:schemeClr val="tx1"/>
                </a:solidFill>
                <a:effectLst/>
                <a:latin typeface="Architect" pitchFamily="2" charset="0"/>
                <a:cs typeface="Arial" pitchFamily="34" charset="0"/>
              </a:rPr>
              <a:t>40 </a:t>
            </a:r>
            <a:r>
              <a:rPr kumimoji="0" lang="en-US" sz="1600" b="0" i="0" u="none" strike="noStrike" cap="none" normalizeH="0" baseline="0" dirty="0" smtClean="0">
                <a:ln>
                  <a:noFill/>
                </a:ln>
                <a:solidFill>
                  <a:schemeClr val="tx1"/>
                </a:solidFill>
                <a:effectLst/>
                <a:latin typeface="Architect" pitchFamily="2" charset="0"/>
                <a:cs typeface="Arial" pitchFamily="34" charset="0"/>
              </a:rPr>
              <a:t>And the fourth kingdom shall be</a:t>
            </a:r>
            <a:r>
              <a:rPr kumimoji="0" lang="en-US" sz="1600" b="1" i="0" u="none" strike="noStrike" cap="none" normalizeH="0" baseline="0" dirty="0" smtClean="0">
                <a:ln>
                  <a:noFill/>
                </a:ln>
                <a:solidFill>
                  <a:schemeClr val="tx1"/>
                </a:solidFill>
                <a:effectLst/>
                <a:latin typeface="Architect" pitchFamily="2" charset="0"/>
                <a:cs typeface="Arial" pitchFamily="34" charset="0"/>
              </a:rPr>
              <a:t> strong as iron</a:t>
            </a:r>
            <a:r>
              <a:rPr kumimoji="0" lang="en-US" sz="1600" b="0" i="0" u="none" strike="noStrike" cap="none" normalizeH="0" baseline="0" dirty="0" smtClean="0">
                <a:ln>
                  <a:noFill/>
                </a:ln>
                <a:solidFill>
                  <a:schemeClr val="tx1"/>
                </a:solidFill>
                <a:effectLst/>
                <a:latin typeface="Architect" pitchFamily="2" charset="0"/>
                <a:cs typeface="Arial" pitchFamily="34" charset="0"/>
              </a:rPr>
              <a:t>; forasmuch as iron </a:t>
            </a:r>
            <a:r>
              <a:rPr kumimoji="0" lang="en-US" sz="1600" b="0" i="0" u="none" strike="noStrike" cap="none" normalizeH="0" baseline="0" dirty="0" err="1" smtClean="0">
                <a:ln>
                  <a:noFill/>
                </a:ln>
                <a:solidFill>
                  <a:schemeClr val="tx1"/>
                </a:solidFill>
                <a:effectLst/>
                <a:latin typeface="Architect" pitchFamily="2" charset="0"/>
                <a:cs typeface="Arial" pitchFamily="34" charset="0"/>
              </a:rPr>
              <a:t>breaketh</a:t>
            </a:r>
            <a:r>
              <a:rPr kumimoji="0" lang="en-US" sz="1600" b="0" i="0" u="none" strike="noStrike" cap="none" normalizeH="0" baseline="0" dirty="0" smtClean="0">
                <a:ln>
                  <a:noFill/>
                </a:ln>
                <a:solidFill>
                  <a:schemeClr val="tx1"/>
                </a:solidFill>
                <a:effectLst/>
                <a:latin typeface="Architect" pitchFamily="2" charset="0"/>
                <a:cs typeface="Arial" pitchFamily="34" charset="0"/>
              </a:rPr>
              <a:t> in pieces and </a:t>
            </a:r>
            <a:r>
              <a:rPr kumimoji="0" lang="en-US" sz="1600" b="0" i="0" u="none" strike="noStrike" cap="none" normalizeH="0" baseline="0" dirty="0" err="1" smtClean="0">
                <a:ln>
                  <a:noFill/>
                </a:ln>
                <a:solidFill>
                  <a:schemeClr val="tx1"/>
                </a:solidFill>
                <a:effectLst/>
                <a:latin typeface="Architect" pitchFamily="2" charset="0"/>
                <a:cs typeface="Arial" pitchFamily="34" charset="0"/>
              </a:rPr>
              <a:t>subdueth</a:t>
            </a:r>
            <a:r>
              <a:rPr kumimoji="0" lang="en-US" sz="1600" b="0" i="0" u="none" strike="noStrike" cap="none" normalizeH="0" baseline="0" dirty="0" smtClean="0">
                <a:ln>
                  <a:noFill/>
                </a:ln>
                <a:solidFill>
                  <a:schemeClr val="tx1"/>
                </a:solidFill>
                <a:effectLst/>
                <a:latin typeface="Architect" pitchFamily="2" charset="0"/>
                <a:cs typeface="Arial" pitchFamily="34" charset="0"/>
              </a:rPr>
              <a:t> all things: and as iron that </a:t>
            </a:r>
            <a:r>
              <a:rPr kumimoji="0" lang="en-US" sz="1600" b="0" i="0" u="none" strike="noStrike" cap="none" normalizeH="0" baseline="0" dirty="0" err="1" smtClean="0">
                <a:ln>
                  <a:noFill/>
                </a:ln>
                <a:solidFill>
                  <a:schemeClr val="tx1"/>
                </a:solidFill>
                <a:effectLst/>
                <a:latin typeface="Architect" pitchFamily="2" charset="0"/>
                <a:cs typeface="Arial" pitchFamily="34" charset="0"/>
              </a:rPr>
              <a:t>breaketh</a:t>
            </a:r>
            <a:r>
              <a:rPr kumimoji="0" lang="en-US" sz="1600" b="0" i="0" u="none" strike="noStrike" cap="none" normalizeH="0" baseline="0" dirty="0" smtClean="0">
                <a:ln>
                  <a:noFill/>
                </a:ln>
                <a:solidFill>
                  <a:schemeClr val="tx1"/>
                </a:solidFill>
                <a:effectLst/>
                <a:latin typeface="Architect" pitchFamily="2" charset="0"/>
                <a:cs typeface="Arial" pitchFamily="34" charset="0"/>
              </a:rPr>
              <a:t> all these, shall it break in pieces and bruise</a:t>
            </a:r>
            <a:r>
              <a:rPr kumimoji="0" lang="en-US" sz="1600" b="0" i="0" u="none" strike="noStrike" cap="none" normalizeH="0" baseline="0" dirty="0" smtClean="0">
                <a:ln>
                  <a:noFill/>
                </a:ln>
                <a:solidFill>
                  <a:schemeClr val="tx1"/>
                </a:solidFill>
                <a:effectLst/>
                <a:latin typeface="Times New Roman" pitchFamily="18" charset="0"/>
                <a:cs typeface="Arial" pitchFamily="34" charset="0"/>
              </a:rPr>
              <a:t>.</a:t>
            </a:r>
            <a:r>
              <a:rPr kumimoji="0" lang="en-US" sz="1600" b="0" i="0" u="none" strike="noStrike" cap="none" normalizeH="0" baseline="0" dirty="0" smtClean="0">
                <a:ln>
                  <a:noFill/>
                </a:ln>
                <a:solidFill>
                  <a:schemeClr val="tx1"/>
                </a:solidFill>
                <a:effectLst/>
                <a:latin typeface="Architect" pitchFamily="2" charset="0"/>
                <a:cs typeface="Arial" pitchFamily="34" charset="0"/>
              </a:rPr>
              <a:t/>
            </a:r>
            <a:br>
              <a:rPr kumimoji="0" lang="en-US" sz="1600" b="0" i="0" u="none" strike="noStrike" cap="none" normalizeH="0" baseline="0" dirty="0" smtClean="0">
                <a:ln>
                  <a:noFill/>
                </a:ln>
                <a:solidFill>
                  <a:schemeClr val="tx1"/>
                </a:solidFill>
                <a:effectLst/>
                <a:latin typeface="Architect" pitchFamily="2" charset="0"/>
                <a:cs typeface="Arial" pitchFamily="34" charset="0"/>
              </a:rPr>
            </a:br>
            <a:r>
              <a:rPr kumimoji="0" lang="en-US" sz="1600" b="0" i="1" u="none" strike="noStrike" cap="none" normalizeH="0" baseline="0" dirty="0" smtClean="0">
                <a:ln>
                  <a:noFill/>
                </a:ln>
                <a:solidFill>
                  <a:schemeClr val="tx1"/>
                </a:solidFill>
                <a:effectLst/>
                <a:latin typeface="Architect" pitchFamily="2" charset="0"/>
                <a:cs typeface="Arial" pitchFamily="34" charset="0"/>
              </a:rPr>
              <a:t>(Roman empire, divided into two ‘legs’, the Eastern and Western divisions, BC 146-493, Holy Roman Empire AD 800-1806)</a:t>
            </a:r>
          </a:p>
          <a:p>
            <a:pPr marL="0" marR="0" lvl="0" indent="0" algn="l" defTabSz="914400" rtl="0" eaLnBrk="1" fontAlgn="base" latinLnBrk="0" hangingPunct="1">
              <a:lnSpc>
                <a:spcPct val="80000"/>
              </a:lnSpc>
              <a:spcBef>
                <a:spcPct val="20000"/>
              </a:spcBef>
              <a:spcAft>
                <a:spcPts val="1000"/>
              </a:spcAft>
              <a:buClrTx/>
              <a:buSzTx/>
              <a:buFontTx/>
              <a:buChar char="•"/>
              <a:tabLst/>
            </a:pPr>
            <a:r>
              <a:rPr kumimoji="0" lang="en-US" sz="1400" b="0" i="0" u="none" strike="noStrike" cap="none" normalizeH="0" baseline="30000" dirty="0" smtClean="0">
                <a:ln>
                  <a:noFill/>
                </a:ln>
                <a:solidFill>
                  <a:schemeClr val="tx1"/>
                </a:solidFill>
                <a:effectLst/>
                <a:latin typeface="Times New Roman Condensed" charset="0"/>
                <a:cs typeface="Arial" pitchFamily="34" charset="0"/>
              </a:rPr>
              <a:t>FEET…PART IRON / PART CLAY</a:t>
            </a:r>
          </a:p>
          <a:p>
            <a:pPr marL="0" marR="0" lvl="0" indent="0" algn="l" defTabSz="914400" rtl="0" eaLnBrk="1" fontAlgn="base" latinLnBrk="0" hangingPunct="1">
              <a:lnSpc>
                <a:spcPct val="80000"/>
              </a:lnSpc>
              <a:spcBef>
                <a:spcPct val="20000"/>
              </a:spcBef>
              <a:spcAft>
                <a:spcPts val="1000"/>
              </a:spcAft>
              <a:buClrTx/>
              <a:buSzTx/>
              <a:buFontTx/>
              <a:buChar char="•"/>
              <a:tabLst/>
            </a:pPr>
            <a:r>
              <a:rPr kumimoji="0" lang="en-US" sz="1600" b="0" i="0" u="none" strike="noStrike" cap="none" normalizeH="0" baseline="30000" dirty="0" smtClean="0">
                <a:ln>
                  <a:noFill/>
                </a:ln>
                <a:solidFill>
                  <a:schemeClr val="tx1"/>
                </a:solidFill>
                <a:effectLst/>
                <a:latin typeface="Architect" pitchFamily="2" charset="0"/>
                <a:cs typeface="Arial" pitchFamily="34" charset="0"/>
              </a:rPr>
              <a:t>41 </a:t>
            </a:r>
            <a:r>
              <a:rPr kumimoji="0" lang="en-US" sz="1600" b="0" i="0" u="none" strike="noStrike" cap="none" normalizeH="0" baseline="0" dirty="0" smtClean="0">
                <a:ln>
                  <a:noFill/>
                </a:ln>
                <a:solidFill>
                  <a:schemeClr val="tx1"/>
                </a:solidFill>
                <a:effectLst/>
                <a:latin typeface="Architect" pitchFamily="2" charset="0"/>
                <a:cs typeface="Arial" pitchFamily="34" charset="0"/>
              </a:rPr>
              <a:t>As you saw the feet and toes partly of potter’s clay and partly of iron, it shall be a divided kingdom; but </a:t>
            </a:r>
            <a:r>
              <a:rPr kumimoji="0" lang="en-US" sz="1600" b="1" i="0" u="none" strike="noStrike" cap="none" normalizeH="0" baseline="0" dirty="0" smtClean="0">
                <a:ln>
                  <a:noFill/>
                </a:ln>
                <a:solidFill>
                  <a:schemeClr val="tx1"/>
                </a:solidFill>
                <a:effectLst/>
                <a:latin typeface="Architect" pitchFamily="2" charset="0"/>
                <a:cs typeface="Arial" pitchFamily="34" charset="0"/>
              </a:rPr>
              <a:t>some of the strength of iron</a:t>
            </a:r>
            <a:r>
              <a:rPr kumimoji="0" lang="en-US" sz="1600" b="0" i="0" u="none" strike="noStrike" cap="none" normalizeH="0" baseline="0" dirty="0" smtClean="0">
                <a:ln>
                  <a:noFill/>
                </a:ln>
                <a:solidFill>
                  <a:schemeClr val="tx1"/>
                </a:solidFill>
                <a:effectLst/>
                <a:latin typeface="Architect" pitchFamily="2" charset="0"/>
                <a:cs typeface="Arial" pitchFamily="34" charset="0"/>
              </a:rPr>
              <a:t> shall be in it, as you saw the iron mixed with the clay.</a:t>
            </a:r>
            <a:br>
              <a:rPr kumimoji="0" lang="en-US" sz="1600" b="0" i="0" u="none" strike="noStrike" cap="none" normalizeH="0" baseline="0" dirty="0" smtClean="0">
                <a:ln>
                  <a:noFill/>
                </a:ln>
                <a:solidFill>
                  <a:schemeClr val="tx1"/>
                </a:solidFill>
                <a:effectLst/>
                <a:latin typeface="Architect" pitchFamily="2" charset="0"/>
                <a:cs typeface="Arial" pitchFamily="34" charset="0"/>
              </a:rPr>
            </a:br>
            <a:r>
              <a:rPr kumimoji="0" lang="en-US" sz="1600" b="0" i="0" u="none" strike="noStrike" cap="none" normalizeH="0" baseline="0" dirty="0" smtClean="0">
                <a:ln>
                  <a:noFill/>
                </a:ln>
                <a:solidFill>
                  <a:schemeClr val="tx1"/>
                </a:solidFill>
                <a:effectLst/>
                <a:latin typeface="Architect" pitchFamily="2" charset="0"/>
                <a:cs typeface="Arial" pitchFamily="34" charset="0"/>
              </a:rPr>
              <a:t/>
            </a:r>
            <a:br>
              <a:rPr kumimoji="0" lang="en-US" sz="1600" b="0" i="0" u="none" strike="noStrike" cap="none" normalizeH="0" baseline="0" dirty="0" smtClean="0">
                <a:ln>
                  <a:noFill/>
                </a:ln>
                <a:solidFill>
                  <a:schemeClr val="tx1"/>
                </a:solidFill>
                <a:effectLst/>
                <a:latin typeface="Architect" pitchFamily="2" charset="0"/>
                <a:cs typeface="Arial" pitchFamily="34" charset="0"/>
              </a:rPr>
            </a:br>
            <a:r>
              <a:rPr kumimoji="0" lang="en-US" sz="1600" b="0" i="1" u="none" strike="noStrike" cap="none" normalizeH="0" baseline="0" dirty="0" smtClean="0">
                <a:ln>
                  <a:noFill/>
                </a:ln>
                <a:solidFill>
                  <a:schemeClr val="tx1"/>
                </a:solidFill>
                <a:effectLst/>
                <a:latin typeface="Architect" pitchFamily="2" charset="0"/>
                <a:cs typeface="Arial" pitchFamily="34" charset="0"/>
              </a:rPr>
              <a:t>(Roman Empire dissolved, the one remaining feature being the Roman Catholic Church, which endures to this day.</a:t>
            </a:r>
            <a:r>
              <a:rPr kumimoji="0" lang="en-US" sz="1400" b="0" i="1" u="none" strike="noStrike" cap="none" normalizeH="0" baseline="0" dirty="0" smtClean="0">
                <a:ln>
                  <a:noFill/>
                </a:ln>
                <a:solidFill>
                  <a:schemeClr val="tx1"/>
                </a:solidFill>
                <a:effectLst/>
                <a:latin typeface="Architect" pitchFamily="2" charset="0"/>
                <a:cs typeface="Arial" pitchFamily="34" charset="0"/>
              </a:rPr>
              <a:t>)</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100356" name="Line 4"/>
          <p:cNvSpPr>
            <a:spLocks noChangeShapeType="1"/>
          </p:cNvSpPr>
          <p:nvPr/>
        </p:nvSpPr>
        <p:spPr bwMode="auto">
          <a:xfrm flipH="1">
            <a:off x="2266951" y="837010"/>
            <a:ext cx="711200" cy="85725"/>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0357" name="Line 5"/>
          <p:cNvSpPr>
            <a:spLocks noChangeShapeType="1"/>
          </p:cNvSpPr>
          <p:nvPr/>
        </p:nvSpPr>
        <p:spPr bwMode="auto">
          <a:xfrm flipH="1">
            <a:off x="2364317" y="1862827"/>
            <a:ext cx="2399704" cy="54080"/>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0358" name="Line 6"/>
          <p:cNvSpPr>
            <a:spLocks noChangeShapeType="1"/>
          </p:cNvSpPr>
          <p:nvPr/>
        </p:nvSpPr>
        <p:spPr bwMode="auto">
          <a:xfrm flipH="1" flipV="1">
            <a:off x="1787691" y="2834934"/>
            <a:ext cx="2641600" cy="85725"/>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0359" name="Line 7"/>
          <p:cNvSpPr>
            <a:spLocks noChangeShapeType="1"/>
          </p:cNvSpPr>
          <p:nvPr/>
        </p:nvSpPr>
        <p:spPr bwMode="auto">
          <a:xfrm flipH="1">
            <a:off x="2363755" y="3699030"/>
            <a:ext cx="1016000" cy="685800"/>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00360" name="Line 8"/>
          <p:cNvSpPr>
            <a:spLocks noChangeShapeType="1"/>
          </p:cNvSpPr>
          <p:nvPr/>
        </p:nvSpPr>
        <p:spPr bwMode="auto">
          <a:xfrm flipH="1">
            <a:off x="2076451" y="5211366"/>
            <a:ext cx="1016000" cy="514350"/>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Tree>
  </p:cSld>
  <p:clrMapOvr>
    <a:masterClrMapping/>
  </p:clrMapOvr>
  <p:transition spd="slow">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843214" y="947738"/>
            <a:ext cx="4001416"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 On Earth</a:t>
            </a:r>
            <a:endParaRPr lang="en-GB" sz="2400" b="0" u="sng" dirty="0">
              <a:solidFill>
                <a:schemeClr val="tx2"/>
              </a:solidFill>
              <a:latin typeface="Andalus" pitchFamily="2" charset="-78"/>
            </a:endParaRPr>
          </a:p>
        </p:txBody>
      </p:sp>
      <p:sp>
        <p:nvSpPr>
          <p:cNvPr id="14342" name="Rectangle 6"/>
          <p:cNvSpPr>
            <a:spLocks noChangeArrowheads="1"/>
          </p:cNvSpPr>
          <p:nvPr/>
        </p:nvSpPr>
        <p:spPr bwMode="auto">
          <a:xfrm>
            <a:off x="827584" y="1556793"/>
            <a:ext cx="7344816" cy="4708981"/>
          </a:xfrm>
          <a:prstGeom prst="rect">
            <a:avLst/>
          </a:prstGeom>
          <a:noFill/>
          <a:ln w="9525" algn="ctr">
            <a:noFill/>
            <a:miter lim="800000"/>
            <a:headEnd/>
            <a:tailEnd/>
          </a:ln>
          <a:effectLst/>
        </p:spPr>
        <p:txBody>
          <a:bodyPr wrap="square">
            <a:spAutoFit/>
          </a:bodyPr>
          <a:lstStyle/>
          <a:p>
            <a:pPr>
              <a:buNone/>
            </a:pPr>
            <a:r>
              <a:rPr lang="en-GB" sz="2000" u="sng" dirty="0">
                <a:solidFill>
                  <a:srgbClr val="FF0000"/>
                </a:solidFill>
              </a:rPr>
              <a:t>Zechariah 14 : 8</a:t>
            </a:r>
            <a:endParaRPr lang="en-GB" sz="2000" dirty="0">
              <a:solidFill>
                <a:srgbClr val="FF0000"/>
              </a:solidFill>
            </a:endParaRPr>
          </a:p>
          <a:p>
            <a:pPr>
              <a:buNone/>
            </a:pPr>
            <a:r>
              <a:rPr lang="en-GB" sz="2000" i="1" baseline="30000" dirty="0"/>
              <a:t>8 </a:t>
            </a:r>
            <a:r>
              <a:rPr lang="en-GB" sz="2000" dirty="0"/>
              <a:t>¶ And it shall be in that day, that living waters shall go out from Jerusalem; half of them toward the former sea, and half of them toward the hinder sea: in summer and in winter shall it be.</a:t>
            </a:r>
          </a:p>
          <a:p>
            <a:r>
              <a:rPr lang="en-GB" sz="2000" i="1" dirty="0"/>
              <a:t> </a:t>
            </a:r>
            <a:endParaRPr lang="en-GB" sz="2000" dirty="0"/>
          </a:p>
          <a:p>
            <a:pPr>
              <a:buNone/>
            </a:pPr>
            <a:r>
              <a:rPr lang="en-GB" sz="2000" i="1" baseline="30000" dirty="0"/>
              <a:t>9</a:t>
            </a:r>
            <a:r>
              <a:rPr lang="en-GB" sz="2000" dirty="0"/>
              <a:t>  And the LORD shall be king over all the earth: in that day shall there be one LORD, and his name one.</a:t>
            </a:r>
            <a:endParaRPr lang="en-GB" sz="2000" i="1" dirty="0"/>
          </a:p>
          <a:p>
            <a:r>
              <a:rPr lang="en-GB" sz="2000" i="1" dirty="0"/>
              <a:t> </a:t>
            </a:r>
            <a:endParaRPr lang="en-GB" sz="2000" i="1" dirty="0" smtClean="0"/>
          </a:p>
          <a:p>
            <a:pPr>
              <a:buNone/>
            </a:pPr>
            <a:r>
              <a:rPr lang="en-GB" sz="2000" i="1" baseline="30000" dirty="0" smtClean="0"/>
              <a:t>10 </a:t>
            </a:r>
            <a:r>
              <a:rPr lang="en-GB" sz="2000" i="1" dirty="0" smtClean="0"/>
              <a:t> </a:t>
            </a:r>
            <a:r>
              <a:rPr lang="en-GB" sz="2000" dirty="0"/>
              <a:t>All the land shall be turned as a plain from </a:t>
            </a:r>
            <a:r>
              <a:rPr lang="en-GB" sz="2000" dirty="0" err="1"/>
              <a:t>Geba</a:t>
            </a:r>
            <a:r>
              <a:rPr lang="en-GB" sz="2000" dirty="0"/>
              <a:t> to </a:t>
            </a:r>
            <a:r>
              <a:rPr lang="en-GB" sz="2000" dirty="0" err="1"/>
              <a:t>Rimmon</a:t>
            </a:r>
            <a:r>
              <a:rPr lang="en-GB" sz="2000" dirty="0"/>
              <a:t> south of Jerusalem: and it shall be lifted up, and inhabited in her place, from Benjamin’s gate unto the place of the first gate, unto the corner gate, and from the tower of </a:t>
            </a:r>
            <a:r>
              <a:rPr lang="en-GB" sz="2000" dirty="0" err="1"/>
              <a:t>Hananeel</a:t>
            </a:r>
            <a:r>
              <a:rPr lang="en-GB" sz="2000" dirty="0"/>
              <a:t> unto the king’s winepresses.</a:t>
            </a:r>
          </a:p>
          <a:p>
            <a:r>
              <a:rPr lang="en-GB" sz="2000" i="1" dirty="0"/>
              <a:t> </a:t>
            </a:r>
            <a:endParaRPr lang="en-GB" sz="2000" dirty="0"/>
          </a:p>
          <a:p>
            <a:pPr>
              <a:buNone/>
            </a:pPr>
            <a:r>
              <a:rPr lang="en-GB" sz="2000" i="1" baseline="30000" dirty="0"/>
              <a:t>11 </a:t>
            </a:r>
            <a:r>
              <a:rPr lang="en-GB" sz="2000" dirty="0"/>
              <a:t> And men shall dwell in it, and there shall be no more utter destruction; but Jerusalem shall be safely inhabited</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fade">
                                      <p:cBhvr>
                                        <p:cTn id="12" dur="1000"/>
                                        <p:tgtEl>
                                          <p:spTgt spid="14342"/>
                                        </p:tgtEl>
                                      </p:cBhvr>
                                    </p:animEffect>
                                    <p:anim calcmode="lin" valueType="num">
                                      <p:cBhvr>
                                        <p:cTn id="13" dur="1000" fill="hold"/>
                                        <p:tgtEl>
                                          <p:spTgt spid="14342"/>
                                        </p:tgtEl>
                                        <p:attrNameLst>
                                          <p:attrName>ppt_x</p:attrName>
                                        </p:attrNameLst>
                                      </p:cBhvr>
                                      <p:tavLst>
                                        <p:tav tm="0">
                                          <p:val>
                                            <p:strVal val="#ppt_x"/>
                                          </p:val>
                                        </p:tav>
                                        <p:tav tm="100000">
                                          <p:val>
                                            <p:strVal val="#ppt_x"/>
                                          </p:val>
                                        </p:tav>
                                      </p:tavLst>
                                    </p:anim>
                                    <p:anim calcmode="lin" valueType="num">
                                      <p:cBhvr>
                                        <p:cTn id="14" dur="900" decel="100000" fill="hold"/>
                                        <p:tgtEl>
                                          <p:spTgt spid="1434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3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843214" y="947738"/>
            <a:ext cx="4001416"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 On Earth</a:t>
            </a:r>
            <a:endParaRPr lang="en-GB" sz="2400" b="0" u="sng" dirty="0">
              <a:solidFill>
                <a:schemeClr val="tx2"/>
              </a:solidFill>
              <a:latin typeface="Andalus" pitchFamily="2" charset="-78"/>
            </a:endParaRPr>
          </a:p>
        </p:txBody>
      </p:sp>
      <p:sp>
        <p:nvSpPr>
          <p:cNvPr id="14342" name="Rectangle 6"/>
          <p:cNvSpPr>
            <a:spLocks noChangeArrowheads="1"/>
          </p:cNvSpPr>
          <p:nvPr/>
        </p:nvSpPr>
        <p:spPr bwMode="auto">
          <a:xfrm>
            <a:off x="827584" y="1556793"/>
            <a:ext cx="7344816" cy="4585871"/>
          </a:xfrm>
          <a:prstGeom prst="rect">
            <a:avLst/>
          </a:prstGeom>
          <a:noFill/>
          <a:ln w="9525" algn="ctr">
            <a:noFill/>
            <a:miter lim="800000"/>
            <a:headEnd/>
            <a:tailEnd/>
          </a:ln>
          <a:effectLst/>
        </p:spPr>
        <p:txBody>
          <a:bodyPr wrap="square">
            <a:spAutoFit/>
          </a:bodyPr>
          <a:lstStyle/>
          <a:p>
            <a:pPr>
              <a:buNone/>
            </a:pPr>
            <a:r>
              <a:rPr lang="en-GB" sz="2000" dirty="0">
                <a:solidFill>
                  <a:srgbClr val="FF0000"/>
                </a:solidFill>
              </a:rPr>
              <a:t>Isaiah 2 : 2</a:t>
            </a:r>
            <a:endParaRPr lang="en-GB" sz="2000" i="1" dirty="0">
              <a:solidFill>
                <a:srgbClr val="FF0000"/>
              </a:solidFill>
            </a:endParaRPr>
          </a:p>
          <a:p>
            <a:r>
              <a:rPr lang="en-GB" sz="2000" dirty="0"/>
              <a:t>And it shall come to pass in the last days, that the mountain of the LORD’S house shall be established in the top of the mountains, and shall be exalted above the hills; and all nations shall flow unto it.</a:t>
            </a:r>
          </a:p>
          <a:p>
            <a:r>
              <a:rPr lang="en-GB" sz="2000" i="1" dirty="0"/>
              <a:t> </a:t>
            </a:r>
            <a:endParaRPr lang="en-GB" sz="2000" dirty="0"/>
          </a:p>
          <a:p>
            <a:pPr>
              <a:buNone/>
            </a:pPr>
            <a:r>
              <a:rPr lang="en-GB" sz="2000" i="1" baseline="30000" dirty="0"/>
              <a:t>3</a:t>
            </a:r>
            <a:r>
              <a:rPr lang="en-GB" sz="2000" dirty="0"/>
              <a:t>  And many people shall go and say, Come ye, and let us go up to the mountain of the LORD, to the house of the God of Jacob; and he will teach us of his ways, and we will walk in his paths: for out of Zion shall go forth the law, and the word of the LORD from Jerusalem.</a:t>
            </a:r>
          </a:p>
          <a:p>
            <a:r>
              <a:rPr lang="en-GB" sz="2000" i="1" dirty="0"/>
              <a:t> </a:t>
            </a:r>
            <a:endParaRPr lang="en-GB" sz="2000" dirty="0"/>
          </a:p>
          <a:p>
            <a:pPr>
              <a:buNone/>
            </a:pPr>
            <a:r>
              <a:rPr lang="en-GB" sz="2000" i="1" baseline="30000" dirty="0"/>
              <a:t>4</a:t>
            </a:r>
            <a:r>
              <a:rPr lang="en-GB" sz="2000" dirty="0"/>
              <a:t>  And he shall judge among the nations, and shall rebuke many people: and they shall beat their swords into </a:t>
            </a:r>
            <a:r>
              <a:rPr lang="en-GB" sz="2000" dirty="0" err="1"/>
              <a:t>plowshares</a:t>
            </a:r>
            <a:r>
              <a:rPr lang="en-GB" sz="2000" dirty="0"/>
              <a:t>, and their spears into </a:t>
            </a:r>
            <a:r>
              <a:rPr lang="en-GB" sz="2000" dirty="0" err="1"/>
              <a:t>pruninghooks</a:t>
            </a:r>
            <a:r>
              <a:rPr lang="en-GB" sz="2000" dirty="0"/>
              <a:t>: nation shall not lift up sword against nation, neither shall they learn war any more.</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fade">
                                      <p:cBhvr>
                                        <p:cTn id="12" dur="1000"/>
                                        <p:tgtEl>
                                          <p:spTgt spid="14342"/>
                                        </p:tgtEl>
                                      </p:cBhvr>
                                    </p:animEffect>
                                    <p:anim calcmode="lin" valueType="num">
                                      <p:cBhvr>
                                        <p:cTn id="13" dur="1000" fill="hold"/>
                                        <p:tgtEl>
                                          <p:spTgt spid="14342"/>
                                        </p:tgtEl>
                                        <p:attrNameLst>
                                          <p:attrName>ppt_x</p:attrName>
                                        </p:attrNameLst>
                                      </p:cBhvr>
                                      <p:tavLst>
                                        <p:tav tm="0">
                                          <p:val>
                                            <p:strVal val="#ppt_x"/>
                                          </p:val>
                                        </p:tav>
                                        <p:tav tm="100000">
                                          <p:val>
                                            <p:strVal val="#ppt_x"/>
                                          </p:val>
                                        </p:tav>
                                      </p:tavLst>
                                    </p:anim>
                                    <p:anim calcmode="lin" valueType="num">
                                      <p:cBhvr>
                                        <p:cTn id="14" dur="900" decel="100000" fill="hold"/>
                                        <p:tgtEl>
                                          <p:spTgt spid="1434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3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843214" y="947738"/>
            <a:ext cx="4001416"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 On Earth</a:t>
            </a:r>
            <a:endParaRPr lang="en-GB" sz="2400" b="0" u="sng" dirty="0">
              <a:solidFill>
                <a:schemeClr val="tx2"/>
              </a:solidFill>
              <a:latin typeface="Andalus" pitchFamily="2" charset="-78"/>
            </a:endParaRPr>
          </a:p>
        </p:txBody>
      </p:sp>
      <p:sp>
        <p:nvSpPr>
          <p:cNvPr id="14342" name="Rectangle 6"/>
          <p:cNvSpPr>
            <a:spLocks noChangeArrowheads="1"/>
          </p:cNvSpPr>
          <p:nvPr/>
        </p:nvSpPr>
        <p:spPr bwMode="auto">
          <a:xfrm>
            <a:off x="827584" y="1556793"/>
            <a:ext cx="7344816" cy="4524315"/>
          </a:xfrm>
          <a:prstGeom prst="rect">
            <a:avLst/>
          </a:prstGeom>
          <a:noFill/>
          <a:ln w="9525" algn="ctr">
            <a:noFill/>
            <a:miter lim="800000"/>
            <a:headEnd/>
            <a:tailEnd/>
          </a:ln>
          <a:effectLst/>
        </p:spPr>
        <p:txBody>
          <a:bodyPr wrap="square">
            <a:spAutoFit/>
          </a:bodyPr>
          <a:lstStyle/>
          <a:p>
            <a:pPr>
              <a:buNone/>
            </a:pPr>
            <a:r>
              <a:rPr lang="en-GB" sz="2000" u="sng" dirty="0">
                <a:solidFill>
                  <a:srgbClr val="FF0000"/>
                </a:solidFill>
              </a:rPr>
              <a:t>Psalm 72 : 16</a:t>
            </a:r>
            <a:endParaRPr lang="en-GB" sz="2000" i="1" dirty="0">
              <a:solidFill>
                <a:srgbClr val="FF0000"/>
              </a:solidFill>
            </a:endParaRPr>
          </a:p>
          <a:p>
            <a:r>
              <a:rPr lang="en-GB" sz="2000" dirty="0"/>
              <a:t> </a:t>
            </a:r>
          </a:p>
          <a:p>
            <a:pPr>
              <a:buNone/>
            </a:pPr>
            <a:r>
              <a:rPr lang="en-GB" sz="2000" i="1" baseline="30000" dirty="0"/>
              <a:t>16</a:t>
            </a:r>
            <a:r>
              <a:rPr lang="en-GB" sz="2000" dirty="0"/>
              <a:t>  There shall be an handful of corn in the earth upon the top of the mountains; the fruit thereof shall shake like Lebanon: and they of the city shall flourish like grass of the earth.</a:t>
            </a:r>
          </a:p>
          <a:p>
            <a:r>
              <a:rPr lang="en-GB" sz="2000" dirty="0"/>
              <a:t> </a:t>
            </a:r>
          </a:p>
          <a:p>
            <a:pPr>
              <a:buNone/>
            </a:pPr>
            <a:r>
              <a:rPr lang="en-GB" sz="2000" i="1" baseline="30000" dirty="0"/>
              <a:t>17</a:t>
            </a:r>
            <a:r>
              <a:rPr lang="en-GB" sz="2000" dirty="0"/>
              <a:t>  His name shall endure for ever: his name shall be continued as long as the sun: and men shall be blessed in him: all nations shall call him blessed.</a:t>
            </a:r>
          </a:p>
          <a:p>
            <a:r>
              <a:rPr lang="en-GB" sz="2000" dirty="0"/>
              <a:t> </a:t>
            </a:r>
          </a:p>
          <a:p>
            <a:pPr>
              <a:buNone/>
            </a:pPr>
            <a:r>
              <a:rPr lang="en-GB" sz="2000" i="1" baseline="30000" dirty="0"/>
              <a:t>18</a:t>
            </a:r>
            <a:r>
              <a:rPr lang="en-GB" sz="2000" dirty="0"/>
              <a:t> ¶ Blessed be the LORD God, the God of Israel, who only doeth wondrous things.</a:t>
            </a:r>
          </a:p>
          <a:p>
            <a:r>
              <a:rPr lang="en-GB" sz="2000" dirty="0"/>
              <a:t> </a:t>
            </a:r>
          </a:p>
          <a:p>
            <a:pPr>
              <a:buNone/>
            </a:pPr>
            <a:r>
              <a:rPr lang="en-GB" sz="2000" i="1" baseline="30000" dirty="0"/>
              <a:t>19</a:t>
            </a:r>
            <a:r>
              <a:rPr lang="en-GB" sz="2000" dirty="0"/>
              <a:t>  And blessed be his glorious name for ever: and let the whole earth be filled with his glory; Amen, and Amen.</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fade">
                                      <p:cBhvr>
                                        <p:cTn id="12" dur="1000"/>
                                        <p:tgtEl>
                                          <p:spTgt spid="14342"/>
                                        </p:tgtEl>
                                      </p:cBhvr>
                                    </p:animEffect>
                                    <p:anim calcmode="lin" valueType="num">
                                      <p:cBhvr>
                                        <p:cTn id="13" dur="1000" fill="hold"/>
                                        <p:tgtEl>
                                          <p:spTgt spid="14342"/>
                                        </p:tgtEl>
                                        <p:attrNameLst>
                                          <p:attrName>ppt_x</p:attrName>
                                        </p:attrNameLst>
                                      </p:cBhvr>
                                      <p:tavLst>
                                        <p:tav tm="0">
                                          <p:val>
                                            <p:strVal val="#ppt_x"/>
                                          </p:val>
                                        </p:tav>
                                        <p:tav tm="100000">
                                          <p:val>
                                            <p:strVal val="#ppt_x"/>
                                          </p:val>
                                        </p:tav>
                                      </p:tavLst>
                                    </p:anim>
                                    <p:anim calcmode="lin" valueType="num">
                                      <p:cBhvr>
                                        <p:cTn id="14" dur="900" decel="100000" fill="hold"/>
                                        <p:tgtEl>
                                          <p:spTgt spid="1434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3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843214" y="947738"/>
            <a:ext cx="4001416"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 On Earth</a:t>
            </a:r>
            <a:endParaRPr lang="en-GB" sz="2400" b="0" u="sng" dirty="0">
              <a:solidFill>
                <a:schemeClr val="tx2"/>
              </a:solidFill>
              <a:latin typeface="Andalus" pitchFamily="2" charset="-78"/>
            </a:endParaRPr>
          </a:p>
        </p:txBody>
      </p:sp>
      <p:sp>
        <p:nvSpPr>
          <p:cNvPr id="14342" name="Rectangle 6"/>
          <p:cNvSpPr>
            <a:spLocks noChangeArrowheads="1"/>
          </p:cNvSpPr>
          <p:nvPr/>
        </p:nvSpPr>
        <p:spPr bwMode="auto">
          <a:xfrm>
            <a:off x="827584" y="1556793"/>
            <a:ext cx="7344816" cy="4401205"/>
          </a:xfrm>
          <a:prstGeom prst="rect">
            <a:avLst/>
          </a:prstGeom>
          <a:noFill/>
          <a:ln w="9525" algn="ctr">
            <a:noFill/>
            <a:miter lim="800000"/>
            <a:headEnd/>
            <a:tailEnd/>
          </a:ln>
          <a:effectLst/>
        </p:spPr>
        <p:txBody>
          <a:bodyPr wrap="square">
            <a:spAutoFit/>
          </a:bodyPr>
          <a:lstStyle/>
          <a:p>
            <a:pPr>
              <a:buNone/>
            </a:pPr>
            <a:r>
              <a:rPr lang="en-GB" sz="2000" u="sng" dirty="0">
                <a:solidFill>
                  <a:srgbClr val="FF0000"/>
                </a:solidFill>
              </a:rPr>
              <a:t>Amos 9 : 13</a:t>
            </a:r>
            <a:endParaRPr lang="en-GB" sz="2000" i="1" dirty="0">
              <a:solidFill>
                <a:srgbClr val="FF0000"/>
              </a:solidFill>
            </a:endParaRPr>
          </a:p>
          <a:p>
            <a:r>
              <a:rPr lang="en-GB" sz="2000" dirty="0"/>
              <a:t> </a:t>
            </a:r>
          </a:p>
          <a:p>
            <a:pPr>
              <a:buNone/>
            </a:pPr>
            <a:r>
              <a:rPr lang="en-GB" sz="2000" i="1" baseline="30000" dirty="0"/>
              <a:t>13</a:t>
            </a:r>
            <a:r>
              <a:rPr lang="en-GB" sz="2000" dirty="0"/>
              <a:t>  Behold, the days come, </a:t>
            </a:r>
            <a:r>
              <a:rPr lang="en-GB" sz="2000" dirty="0" err="1"/>
              <a:t>saith</a:t>
            </a:r>
            <a:r>
              <a:rPr lang="en-GB" sz="2000" dirty="0"/>
              <a:t> the LORD, that the </a:t>
            </a:r>
            <a:r>
              <a:rPr lang="en-GB" sz="2000" dirty="0" err="1"/>
              <a:t>plowman</a:t>
            </a:r>
            <a:r>
              <a:rPr lang="en-GB" sz="2000" dirty="0"/>
              <a:t> shall overtake the reaper, and the </a:t>
            </a:r>
            <a:r>
              <a:rPr lang="en-GB" sz="2000" dirty="0" err="1"/>
              <a:t>treader</a:t>
            </a:r>
            <a:r>
              <a:rPr lang="en-GB" sz="2000" dirty="0"/>
              <a:t> of grapes him that </a:t>
            </a:r>
            <a:r>
              <a:rPr lang="en-GB" sz="2000" dirty="0" err="1"/>
              <a:t>soweth</a:t>
            </a:r>
            <a:r>
              <a:rPr lang="en-GB" sz="2000" dirty="0"/>
              <a:t> seed; and the mountains shall drop sweet wine, and all the hills shall melt.</a:t>
            </a:r>
          </a:p>
          <a:p>
            <a:r>
              <a:rPr lang="en-GB" sz="2000" dirty="0"/>
              <a:t> </a:t>
            </a:r>
          </a:p>
          <a:p>
            <a:pPr>
              <a:buNone/>
            </a:pPr>
            <a:r>
              <a:rPr lang="en-GB" sz="2000" i="1" baseline="30000" dirty="0"/>
              <a:t>14</a:t>
            </a:r>
            <a:r>
              <a:rPr lang="en-GB" sz="2000" dirty="0"/>
              <a:t>  And I will bring again the captivity of my people of Israel, and they shall build the waste cities, and inhabit them; and they shall plant vineyards, and drink the wine thereof; they shall also make gardens, and eat the fruit of them.</a:t>
            </a:r>
          </a:p>
          <a:p>
            <a:r>
              <a:rPr lang="en-GB" sz="2000" dirty="0"/>
              <a:t> </a:t>
            </a:r>
          </a:p>
          <a:p>
            <a:pPr>
              <a:buNone/>
            </a:pPr>
            <a:r>
              <a:rPr lang="en-GB" sz="2000" i="1" baseline="30000" dirty="0"/>
              <a:t>15</a:t>
            </a:r>
            <a:r>
              <a:rPr lang="en-GB" sz="2000" dirty="0"/>
              <a:t>  And I will plant them upon their land, and they shall no more be pulled up out of their land which I have given them, </a:t>
            </a:r>
            <a:r>
              <a:rPr lang="en-GB" sz="2000" dirty="0" err="1"/>
              <a:t>saith</a:t>
            </a:r>
            <a:r>
              <a:rPr lang="en-GB" sz="2000" dirty="0"/>
              <a:t> the LORD thy God.</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fade">
                                      <p:cBhvr>
                                        <p:cTn id="12" dur="1000"/>
                                        <p:tgtEl>
                                          <p:spTgt spid="14342"/>
                                        </p:tgtEl>
                                      </p:cBhvr>
                                    </p:animEffect>
                                    <p:anim calcmode="lin" valueType="num">
                                      <p:cBhvr>
                                        <p:cTn id="13" dur="1000" fill="hold"/>
                                        <p:tgtEl>
                                          <p:spTgt spid="14342"/>
                                        </p:tgtEl>
                                        <p:attrNameLst>
                                          <p:attrName>ppt_x</p:attrName>
                                        </p:attrNameLst>
                                      </p:cBhvr>
                                      <p:tavLst>
                                        <p:tav tm="0">
                                          <p:val>
                                            <p:strVal val="#ppt_x"/>
                                          </p:val>
                                        </p:tav>
                                        <p:tav tm="100000">
                                          <p:val>
                                            <p:strVal val="#ppt_x"/>
                                          </p:val>
                                        </p:tav>
                                      </p:tavLst>
                                    </p:anim>
                                    <p:anim calcmode="lin" valueType="num">
                                      <p:cBhvr>
                                        <p:cTn id="14" dur="900" decel="100000" fill="hold"/>
                                        <p:tgtEl>
                                          <p:spTgt spid="1434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3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627784" y="764704"/>
            <a:ext cx="4001416"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 On Earth</a:t>
            </a:r>
            <a:endParaRPr lang="en-GB" sz="2400" b="0" u="sng" dirty="0">
              <a:solidFill>
                <a:schemeClr val="tx2"/>
              </a:solidFill>
              <a:latin typeface="Andalus" pitchFamily="2" charset="-78"/>
            </a:endParaRPr>
          </a:p>
        </p:txBody>
      </p:sp>
      <p:sp>
        <p:nvSpPr>
          <p:cNvPr id="14342" name="Rectangle 6"/>
          <p:cNvSpPr>
            <a:spLocks noChangeArrowheads="1"/>
          </p:cNvSpPr>
          <p:nvPr/>
        </p:nvSpPr>
        <p:spPr bwMode="auto">
          <a:xfrm>
            <a:off x="827584" y="1268760"/>
            <a:ext cx="7344816" cy="3785652"/>
          </a:xfrm>
          <a:prstGeom prst="rect">
            <a:avLst/>
          </a:prstGeom>
          <a:noFill/>
          <a:ln w="9525" algn="ctr">
            <a:noFill/>
            <a:miter lim="800000"/>
            <a:headEnd/>
            <a:tailEnd/>
          </a:ln>
          <a:effectLst/>
        </p:spPr>
        <p:txBody>
          <a:bodyPr wrap="square">
            <a:spAutoFit/>
          </a:bodyPr>
          <a:lstStyle/>
          <a:p>
            <a:pPr>
              <a:buNone/>
            </a:pPr>
            <a:r>
              <a:rPr lang="en-GB" sz="2000" dirty="0">
                <a:solidFill>
                  <a:srgbClr val="FF0000"/>
                </a:solidFill>
              </a:rPr>
              <a:t>Isaiah 65 : </a:t>
            </a:r>
            <a:r>
              <a:rPr lang="en-GB" sz="2000" dirty="0" smtClean="0">
                <a:solidFill>
                  <a:srgbClr val="FF0000"/>
                </a:solidFill>
              </a:rPr>
              <a:t>21-25</a:t>
            </a:r>
          </a:p>
          <a:p>
            <a:pPr>
              <a:buNone/>
            </a:pPr>
            <a:endParaRPr lang="en-GB" sz="2000" dirty="0">
              <a:solidFill>
                <a:srgbClr val="FF0000"/>
              </a:solidFill>
            </a:endParaRPr>
          </a:p>
          <a:p>
            <a:pPr>
              <a:buNone/>
            </a:pPr>
            <a:endParaRPr lang="en-GB" sz="2000" dirty="0">
              <a:solidFill>
                <a:srgbClr val="FF0000"/>
              </a:solidFill>
            </a:endParaRPr>
          </a:p>
          <a:p>
            <a:pPr>
              <a:buNone/>
            </a:pPr>
            <a:r>
              <a:rPr lang="en-GB" sz="2000" i="1" baseline="30000" dirty="0"/>
              <a:t>21 </a:t>
            </a:r>
            <a:r>
              <a:rPr lang="en-GB" sz="2000" i="1" dirty="0"/>
              <a:t> </a:t>
            </a:r>
            <a:r>
              <a:rPr lang="en-GB" sz="2000" dirty="0"/>
              <a:t>And they shall build houses, and inhabit them; and they shall plant vineyards, and eat the fruit of them.</a:t>
            </a:r>
          </a:p>
          <a:p>
            <a:pPr>
              <a:buNone/>
            </a:pPr>
            <a:r>
              <a:rPr lang="en-GB" sz="2000" dirty="0"/>
              <a:t>  </a:t>
            </a:r>
            <a:endParaRPr lang="en-GB" sz="2000" dirty="0" smtClean="0"/>
          </a:p>
          <a:p>
            <a:endParaRPr lang="en-GB" sz="2000" dirty="0"/>
          </a:p>
          <a:p>
            <a:pPr>
              <a:buNone/>
            </a:pPr>
            <a:r>
              <a:rPr lang="en-GB" sz="2000" baseline="30000" dirty="0"/>
              <a:t>22</a:t>
            </a:r>
            <a:r>
              <a:rPr lang="en-GB" sz="2000" dirty="0"/>
              <a:t>  They shall not build, and another inhabit; they shall not plant, and another eat: for as the days of a tree are the days of my people, and mine elect shall long enjoy the work of their hands.</a:t>
            </a:r>
          </a:p>
          <a:p>
            <a:endParaRPr lang="en-GB" sz="2000" dirty="0"/>
          </a:p>
          <a:p>
            <a:pPr>
              <a:buNone/>
            </a:pPr>
            <a:endParaRPr lang="en-GB" sz="2000" dirty="0"/>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fade">
                                      <p:cBhvr>
                                        <p:cTn id="12" dur="1000"/>
                                        <p:tgtEl>
                                          <p:spTgt spid="14342"/>
                                        </p:tgtEl>
                                      </p:cBhvr>
                                    </p:animEffect>
                                    <p:anim calcmode="lin" valueType="num">
                                      <p:cBhvr>
                                        <p:cTn id="13" dur="1000" fill="hold"/>
                                        <p:tgtEl>
                                          <p:spTgt spid="14342"/>
                                        </p:tgtEl>
                                        <p:attrNameLst>
                                          <p:attrName>ppt_x</p:attrName>
                                        </p:attrNameLst>
                                      </p:cBhvr>
                                      <p:tavLst>
                                        <p:tav tm="0">
                                          <p:val>
                                            <p:strVal val="#ppt_x"/>
                                          </p:val>
                                        </p:tav>
                                        <p:tav tm="100000">
                                          <p:val>
                                            <p:strVal val="#ppt_x"/>
                                          </p:val>
                                        </p:tav>
                                      </p:tavLst>
                                    </p:anim>
                                    <p:anim calcmode="lin" valueType="num">
                                      <p:cBhvr>
                                        <p:cTn id="14" dur="900" decel="100000" fill="hold"/>
                                        <p:tgtEl>
                                          <p:spTgt spid="1434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3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627784" y="764704"/>
            <a:ext cx="4001416"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 On Earth</a:t>
            </a:r>
            <a:endParaRPr lang="en-GB" sz="2400" b="0" u="sng" dirty="0">
              <a:solidFill>
                <a:schemeClr val="tx2"/>
              </a:solidFill>
              <a:latin typeface="Andalus" pitchFamily="2" charset="-78"/>
            </a:endParaRPr>
          </a:p>
        </p:txBody>
      </p:sp>
      <p:sp>
        <p:nvSpPr>
          <p:cNvPr id="14342" name="Rectangle 6"/>
          <p:cNvSpPr>
            <a:spLocks noChangeArrowheads="1"/>
          </p:cNvSpPr>
          <p:nvPr/>
        </p:nvSpPr>
        <p:spPr bwMode="auto">
          <a:xfrm>
            <a:off x="827584" y="1268760"/>
            <a:ext cx="7344816" cy="4278094"/>
          </a:xfrm>
          <a:prstGeom prst="rect">
            <a:avLst/>
          </a:prstGeom>
          <a:noFill/>
          <a:ln w="9525" algn="ctr">
            <a:noFill/>
            <a:miter lim="800000"/>
            <a:headEnd/>
            <a:tailEnd/>
          </a:ln>
          <a:effectLst/>
        </p:spPr>
        <p:txBody>
          <a:bodyPr wrap="square">
            <a:spAutoFit/>
          </a:bodyPr>
          <a:lstStyle/>
          <a:p>
            <a:pPr>
              <a:buNone/>
            </a:pPr>
            <a:r>
              <a:rPr lang="en-GB" sz="2000" dirty="0">
                <a:solidFill>
                  <a:srgbClr val="FF0000"/>
                </a:solidFill>
              </a:rPr>
              <a:t>Isaiah 65 : </a:t>
            </a:r>
            <a:r>
              <a:rPr lang="en-GB" sz="2000" dirty="0" smtClean="0">
                <a:solidFill>
                  <a:srgbClr val="FF0000"/>
                </a:solidFill>
              </a:rPr>
              <a:t>21-25</a:t>
            </a:r>
            <a:endParaRPr lang="en-GB" sz="2000" dirty="0">
              <a:solidFill>
                <a:srgbClr val="FF0000"/>
              </a:solidFill>
            </a:endParaRPr>
          </a:p>
          <a:p>
            <a:pPr>
              <a:buNone/>
            </a:pPr>
            <a:endParaRPr lang="en-GB" sz="2000" dirty="0"/>
          </a:p>
          <a:p>
            <a:pPr>
              <a:buNone/>
            </a:pPr>
            <a:r>
              <a:rPr lang="en-GB" sz="2000" baseline="30000" dirty="0"/>
              <a:t>23 </a:t>
            </a:r>
            <a:r>
              <a:rPr lang="en-GB" sz="2000" dirty="0"/>
              <a:t> They shall not labour in vain, nor bring forth for trouble; for they are the seed of the blessed of the LORD, and their offspring with them.</a:t>
            </a:r>
          </a:p>
          <a:p>
            <a:pPr>
              <a:buNone/>
            </a:pPr>
            <a:endParaRPr lang="en-GB" sz="2000" dirty="0" smtClean="0"/>
          </a:p>
          <a:p>
            <a:pPr>
              <a:buNone/>
            </a:pPr>
            <a:endParaRPr lang="en-GB" sz="2000" dirty="0"/>
          </a:p>
          <a:p>
            <a:pPr>
              <a:buNone/>
            </a:pPr>
            <a:r>
              <a:rPr lang="en-GB" sz="2000" baseline="30000" dirty="0"/>
              <a:t>24</a:t>
            </a:r>
            <a:r>
              <a:rPr lang="en-GB" sz="2000" dirty="0"/>
              <a:t>  And it shall come to pass, that before they call, I will answer; and while they are yet speaking, I will hear.</a:t>
            </a:r>
          </a:p>
          <a:p>
            <a:pPr>
              <a:buNone/>
            </a:pPr>
            <a:endParaRPr lang="en-GB" sz="2000" dirty="0" smtClean="0"/>
          </a:p>
          <a:p>
            <a:pPr>
              <a:buNone/>
            </a:pPr>
            <a:r>
              <a:rPr lang="en-GB" sz="2000" dirty="0"/>
              <a:t> </a:t>
            </a:r>
          </a:p>
          <a:p>
            <a:pPr>
              <a:buNone/>
            </a:pPr>
            <a:r>
              <a:rPr lang="en-GB" sz="2000" baseline="30000" dirty="0"/>
              <a:t>25 </a:t>
            </a:r>
            <a:r>
              <a:rPr lang="en-GB" sz="2000" dirty="0"/>
              <a:t> The wolf and the lamb shall feed together, and the lion shall eat straw like the bullock: and dust shall be the serpent’s meat. They shall not hurt nor destroy in all my holy mountain, </a:t>
            </a:r>
            <a:r>
              <a:rPr lang="en-GB" sz="2000" dirty="0" err="1"/>
              <a:t>saith</a:t>
            </a:r>
            <a:r>
              <a:rPr lang="en-GB" sz="2000" dirty="0"/>
              <a:t> the LORD.</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fade">
                                      <p:cBhvr>
                                        <p:cTn id="12" dur="1000"/>
                                        <p:tgtEl>
                                          <p:spTgt spid="14342"/>
                                        </p:tgtEl>
                                      </p:cBhvr>
                                    </p:animEffect>
                                    <p:anim calcmode="lin" valueType="num">
                                      <p:cBhvr>
                                        <p:cTn id="13" dur="1000" fill="hold"/>
                                        <p:tgtEl>
                                          <p:spTgt spid="14342"/>
                                        </p:tgtEl>
                                        <p:attrNameLst>
                                          <p:attrName>ppt_x</p:attrName>
                                        </p:attrNameLst>
                                      </p:cBhvr>
                                      <p:tavLst>
                                        <p:tav tm="0">
                                          <p:val>
                                            <p:strVal val="#ppt_x"/>
                                          </p:val>
                                        </p:tav>
                                        <p:tav tm="100000">
                                          <p:val>
                                            <p:strVal val="#ppt_x"/>
                                          </p:val>
                                        </p:tav>
                                      </p:tavLst>
                                    </p:anim>
                                    <p:anim calcmode="lin" valueType="num">
                                      <p:cBhvr>
                                        <p:cTn id="14" dur="900" decel="100000" fill="hold"/>
                                        <p:tgtEl>
                                          <p:spTgt spid="1434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3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627784" y="764704"/>
            <a:ext cx="4001416"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 On Earth</a:t>
            </a:r>
            <a:endParaRPr lang="en-GB" sz="2400" b="0" u="sng" dirty="0">
              <a:solidFill>
                <a:schemeClr val="tx2"/>
              </a:solidFill>
              <a:latin typeface="Andalus" pitchFamily="2" charset="-78"/>
            </a:endParaRPr>
          </a:p>
        </p:txBody>
      </p:sp>
      <p:sp>
        <p:nvSpPr>
          <p:cNvPr id="14342" name="Rectangle 6"/>
          <p:cNvSpPr>
            <a:spLocks noChangeArrowheads="1"/>
          </p:cNvSpPr>
          <p:nvPr/>
        </p:nvSpPr>
        <p:spPr bwMode="auto">
          <a:xfrm>
            <a:off x="827584" y="1268760"/>
            <a:ext cx="7344816" cy="4031873"/>
          </a:xfrm>
          <a:prstGeom prst="rect">
            <a:avLst/>
          </a:prstGeom>
          <a:noFill/>
          <a:ln w="9525" algn="ctr">
            <a:noFill/>
            <a:miter lim="800000"/>
            <a:headEnd/>
            <a:tailEnd/>
          </a:ln>
          <a:effectLst/>
        </p:spPr>
        <p:txBody>
          <a:bodyPr wrap="square">
            <a:spAutoFit/>
          </a:bodyPr>
          <a:lstStyle/>
          <a:p>
            <a:pPr>
              <a:buNone/>
            </a:pPr>
            <a:r>
              <a:rPr lang="en-GB" sz="2000" dirty="0">
                <a:solidFill>
                  <a:srgbClr val="FF0000"/>
                </a:solidFill>
              </a:rPr>
              <a:t>Isaiah 35 : 5</a:t>
            </a:r>
            <a:endParaRPr lang="en-GB" sz="2000" i="1" dirty="0">
              <a:solidFill>
                <a:srgbClr val="FF0000"/>
              </a:solidFill>
            </a:endParaRPr>
          </a:p>
          <a:p>
            <a:r>
              <a:rPr lang="en-GB" sz="2000" dirty="0"/>
              <a:t> </a:t>
            </a:r>
          </a:p>
          <a:p>
            <a:pPr>
              <a:buNone/>
            </a:pPr>
            <a:r>
              <a:rPr lang="en-GB" sz="2000" baseline="30000" dirty="0"/>
              <a:t>5</a:t>
            </a:r>
            <a:r>
              <a:rPr lang="en-GB" sz="2000" dirty="0"/>
              <a:t> ¶ Then the eyes of the blind shall be opened, and the ears of the deaf shall be unstopped.</a:t>
            </a:r>
          </a:p>
          <a:p>
            <a:pPr>
              <a:buNone/>
            </a:pPr>
            <a:r>
              <a:rPr lang="en-GB" sz="2000" dirty="0"/>
              <a:t> </a:t>
            </a:r>
          </a:p>
          <a:p>
            <a:pPr>
              <a:buNone/>
            </a:pPr>
            <a:endParaRPr lang="en-GB" sz="2000" dirty="0"/>
          </a:p>
          <a:p>
            <a:pPr>
              <a:buNone/>
            </a:pPr>
            <a:r>
              <a:rPr lang="en-GB" sz="2000" baseline="30000" dirty="0"/>
              <a:t>6 </a:t>
            </a:r>
            <a:r>
              <a:rPr lang="en-GB" sz="2000" dirty="0"/>
              <a:t> Then shall the lame man leap as an hart, and the tongue of the dumb sing: for in the wilderness shall waters break out, and streams in the desert.</a:t>
            </a:r>
          </a:p>
          <a:p>
            <a:pPr>
              <a:buNone/>
            </a:pPr>
            <a:endParaRPr lang="en-GB" sz="2000" dirty="0"/>
          </a:p>
          <a:p>
            <a:pPr>
              <a:buNone/>
            </a:pPr>
            <a:endParaRPr lang="en-GB" sz="2000" dirty="0"/>
          </a:p>
          <a:p>
            <a:pPr>
              <a:buNone/>
            </a:pPr>
            <a:r>
              <a:rPr lang="en-GB" sz="2000" baseline="30000" dirty="0"/>
              <a:t>7</a:t>
            </a:r>
            <a:r>
              <a:rPr lang="en-GB" sz="2000" dirty="0"/>
              <a:t>  And the parched ground shall become a pool, and the thirsty land springs of water: in the habitation of dragons, where each lay, shall be grass with reeds and rushes.</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fade">
                                      <p:cBhvr>
                                        <p:cTn id="12" dur="1000"/>
                                        <p:tgtEl>
                                          <p:spTgt spid="14342"/>
                                        </p:tgtEl>
                                      </p:cBhvr>
                                    </p:animEffect>
                                    <p:anim calcmode="lin" valueType="num">
                                      <p:cBhvr>
                                        <p:cTn id="13" dur="1000" fill="hold"/>
                                        <p:tgtEl>
                                          <p:spTgt spid="14342"/>
                                        </p:tgtEl>
                                        <p:attrNameLst>
                                          <p:attrName>ppt_x</p:attrName>
                                        </p:attrNameLst>
                                      </p:cBhvr>
                                      <p:tavLst>
                                        <p:tav tm="0">
                                          <p:val>
                                            <p:strVal val="#ppt_x"/>
                                          </p:val>
                                        </p:tav>
                                        <p:tav tm="100000">
                                          <p:val>
                                            <p:strVal val="#ppt_x"/>
                                          </p:val>
                                        </p:tav>
                                      </p:tavLst>
                                    </p:anim>
                                    <p:anim calcmode="lin" valueType="num">
                                      <p:cBhvr>
                                        <p:cTn id="14" dur="900" decel="100000" fill="hold"/>
                                        <p:tgtEl>
                                          <p:spTgt spid="1434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3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627784" y="764704"/>
            <a:ext cx="4001416"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 On Earth</a:t>
            </a:r>
            <a:endParaRPr lang="en-GB" sz="2400" b="0" u="sng" dirty="0">
              <a:solidFill>
                <a:schemeClr val="tx2"/>
              </a:solidFill>
              <a:latin typeface="Andalus" pitchFamily="2" charset="-78"/>
            </a:endParaRPr>
          </a:p>
        </p:txBody>
      </p:sp>
      <p:sp>
        <p:nvSpPr>
          <p:cNvPr id="14342" name="Rectangle 6"/>
          <p:cNvSpPr>
            <a:spLocks noChangeArrowheads="1"/>
          </p:cNvSpPr>
          <p:nvPr/>
        </p:nvSpPr>
        <p:spPr bwMode="auto">
          <a:xfrm>
            <a:off x="827584" y="1268760"/>
            <a:ext cx="7344816" cy="4154984"/>
          </a:xfrm>
          <a:prstGeom prst="rect">
            <a:avLst/>
          </a:prstGeom>
          <a:noFill/>
          <a:ln w="9525" algn="ctr">
            <a:noFill/>
            <a:miter lim="800000"/>
            <a:headEnd/>
            <a:tailEnd/>
          </a:ln>
          <a:effectLst/>
        </p:spPr>
        <p:txBody>
          <a:bodyPr wrap="square">
            <a:spAutoFit/>
          </a:bodyPr>
          <a:lstStyle/>
          <a:p>
            <a:pPr>
              <a:buNone/>
            </a:pPr>
            <a:r>
              <a:rPr lang="en-GB" sz="2000" baseline="30000" dirty="0"/>
              <a:t>8 </a:t>
            </a:r>
            <a:r>
              <a:rPr lang="en-GB" sz="2000" dirty="0"/>
              <a:t> And an highway shall be there, and a way, and it shall be called The way of holiness; the unclean shall not pass over it; but it shall be for those: the wayfaring men, though fools, shall not err therein.</a:t>
            </a:r>
          </a:p>
          <a:p>
            <a:pPr>
              <a:buNone/>
            </a:pPr>
            <a:endParaRPr lang="en-GB" sz="2000" dirty="0"/>
          </a:p>
          <a:p>
            <a:pPr>
              <a:buNone/>
            </a:pPr>
            <a:endParaRPr lang="en-GB" sz="2000" dirty="0"/>
          </a:p>
          <a:p>
            <a:pPr>
              <a:buNone/>
            </a:pPr>
            <a:r>
              <a:rPr lang="en-GB" sz="2000" baseline="30000" dirty="0"/>
              <a:t>9</a:t>
            </a:r>
            <a:r>
              <a:rPr lang="en-GB" sz="2000" dirty="0"/>
              <a:t>  No lion shall be there, nor any ravenous beast shall go up thereon, it shall not be found there; but the redeemed shall walk there:</a:t>
            </a:r>
          </a:p>
          <a:p>
            <a:pPr>
              <a:buNone/>
            </a:pPr>
            <a:endParaRPr lang="en-GB" sz="2000" dirty="0"/>
          </a:p>
          <a:p>
            <a:pPr>
              <a:buNone/>
            </a:pPr>
            <a:endParaRPr lang="en-GB" sz="2000" dirty="0"/>
          </a:p>
          <a:p>
            <a:pPr>
              <a:buNone/>
            </a:pPr>
            <a:r>
              <a:rPr lang="en-GB" sz="2000" baseline="30000" dirty="0"/>
              <a:t>10 </a:t>
            </a:r>
            <a:r>
              <a:rPr lang="en-GB" sz="2000" dirty="0"/>
              <a:t> And the ransomed of the LORD shall return, and come to Zion with songs and everlasting joy upon their heads: they shall obtain joy and gladness, and sorrow and sighing shall flee away.</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fade">
                                      <p:cBhvr>
                                        <p:cTn id="12" dur="1000"/>
                                        <p:tgtEl>
                                          <p:spTgt spid="14342"/>
                                        </p:tgtEl>
                                      </p:cBhvr>
                                    </p:animEffect>
                                    <p:anim calcmode="lin" valueType="num">
                                      <p:cBhvr>
                                        <p:cTn id="13" dur="1000" fill="hold"/>
                                        <p:tgtEl>
                                          <p:spTgt spid="14342"/>
                                        </p:tgtEl>
                                        <p:attrNameLst>
                                          <p:attrName>ppt_x</p:attrName>
                                        </p:attrNameLst>
                                      </p:cBhvr>
                                      <p:tavLst>
                                        <p:tav tm="0">
                                          <p:val>
                                            <p:strVal val="#ppt_x"/>
                                          </p:val>
                                        </p:tav>
                                        <p:tav tm="100000">
                                          <p:val>
                                            <p:strVal val="#ppt_x"/>
                                          </p:val>
                                        </p:tav>
                                      </p:tavLst>
                                    </p:anim>
                                    <p:anim calcmode="lin" valueType="num">
                                      <p:cBhvr>
                                        <p:cTn id="14" dur="900" decel="100000" fill="hold"/>
                                        <p:tgtEl>
                                          <p:spTgt spid="1434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3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627784" y="764704"/>
            <a:ext cx="4001416"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 On Earth</a:t>
            </a:r>
            <a:endParaRPr lang="en-GB" sz="2400" b="0" u="sng" dirty="0">
              <a:solidFill>
                <a:schemeClr val="tx2"/>
              </a:solidFill>
              <a:latin typeface="Andalus" pitchFamily="2" charset="-78"/>
            </a:endParaRPr>
          </a:p>
        </p:txBody>
      </p:sp>
      <p:sp>
        <p:nvSpPr>
          <p:cNvPr id="14342" name="Rectangle 6"/>
          <p:cNvSpPr>
            <a:spLocks noChangeArrowheads="1"/>
          </p:cNvSpPr>
          <p:nvPr/>
        </p:nvSpPr>
        <p:spPr bwMode="auto">
          <a:xfrm>
            <a:off x="827584" y="1268760"/>
            <a:ext cx="7344816" cy="3970318"/>
          </a:xfrm>
          <a:prstGeom prst="rect">
            <a:avLst/>
          </a:prstGeom>
          <a:noFill/>
          <a:ln w="9525" algn="ctr">
            <a:noFill/>
            <a:miter lim="800000"/>
            <a:headEnd/>
            <a:tailEnd/>
          </a:ln>
          <a:effectLst/>
        </p:spPr>
        <p:txBody>
          <a:bodyPr wrap="square">
            <a:spAutoFit/>
          </a:bodyPr>
          <a:lstStyle/>
          <a:p>
            <a:pPr>
              <a:buNone/>
            </a:pPr>
            <a:r>
              <a:rPr lang="en-GB" sz="2000" dirty="0"/>
              <a:t>Numbers 14 : </a:t>
            </a:r>
            <a:r>
              <a:rPr lang="en-GB" sz="2000" dirty="0" smtClean="0"/>
              <a:t>21</a:t>
            </a:r>
          </a:p>
          <a:p>
            <a:r>
              <a:rPr lang="en-GB" sz="2000" dirty="0"/>
              <a:t> </a:t>
            </a:r>
          </a:p>
          <a:p>
            <a:pPr lvl="0">
              <a:buNone/>
            </a:pPr>
            <a:r>
              <a:rPr lang="en-GB" sz="5400" dirty="0">
                <a:effectLst>
                  <a:outerShdw blurRad="50800" dist="38100" algn="tr" rotWithShape="0">
                    <a:prstClr val="black">
                      <a:alpha val="40000"/>
                    </a:prstClr>
                  </a:outerShdw>
                </a:effectLst>
              </a:rPr>
              <a:t>But </a:t>
            </a:r>
            <a:r>
              <a:rPr lang="en-GB" sz="5400" i="1" dirty="0">
                <a:effectLst>
                  <a:outerShdw blurRad="50800" dist="38100" algn="tr" rotWithShape="0">
                    <a:prstClr val="black">
                      <a:alpha val="40000"/>
                    </a:prstClr>
                  </a:outerShdw>
                </a:effectLst>
              </a:rPr>
              <a:t>as</a:t>
            </a:r>
            <a:r>
              <a:rPr lang="en-GB" sz="5400" dirty="0">
                <a:effectLst>
                  <a:outerShdw blurRad="50800" dist="38100" algn="tr" rotWithShape="0">
                    <a:prstClr val="black">
                      <a:alpha val="40000"/>
                    </a:prstClr>
                  </a:outerShdw>
                </a:effectLst>
              </a:rPr>
              <a:t> truly </a:t>
            </a:r>
            <a:r>
              <a:rPr lang="en-GB" sz="5400" i="1" dirty="0">
                <a:effectLst>
                  <a:outerShdw blurRad="50800" dist="38100" algn="tr" rotWithShape="0">
                    <a:prstClr val="black">
                      <a:alpha val="40000"/>
                    </a:prstClr>
                  </a:outerShdw>
                </a:effectLst>
              </a:rPr>
              <a:t>as</a:t>
            </a:r>
            <a:r>
              <a:rPr lang="en-GB" sz="5400" dirty="0">
                <a:effectLst>
                  <a:outerShdw blurRad="50800" dist="38100" algn="tr" rotWithShape="0">
                    <a:prstClr val="black">
                      <a:alpha val="40000"/>
                    </a:prstClr>
                  </a:outerShdw>
                </a:effectLst>
              </a:rPr>
              <a:t> I live, </a:t>
            </a:r>
            <a:endParaRPr lang="en-GB" sz="5400" dirty="0" smtClean="0">
              <a:effectLst>
                <a:outerShdw blurRad="50800" dist="38100" algn="tr" rotWithShape="0">
                  <a:prstClr val="black">
                    <a:alpha val="40000"/>
                  </a:prstClr>
                </a:outerShdw>
              </a:effectLst>
            </a:endParaRPr>
          </a:p>
          <a:p>
            <a:pPr lvl="0">
              <a:buNone/>
            </a:pPr>
            <a:r>
              <a:rPr lang="en-GB" sz="5400" i="1" u="sng" dirty="0" smtClean="0">
                <a:solidFill>
                  <a:srgbClr val="FF0000"/>
                </a:solidFill>
                <a:effectLst>
                  <a:outerShdw blurRad="50800" dist="38100" algn="tr" rotWithShape="0">
                    <a:prstClr val="black">
                      <a:alpha val="40000"/>
                    </a:prstClr>
                  </a:outerShdw>
                </a:effectLst>
              </a:rPr>
              <a:t>‘all </a:t>
            </a:r>
            <a:r>
              <a:rPr lang="en-GB" sz="5400" i="1" u="sng" dirty="0">
                <a:solidFill>
                  <a:srgbClr val="FF0000"/>
                </a:solidFill>
                <a:effectLst>
                  <a:outerShdw blurRad="50800" dist="38100" algn="tr" rotWithShape="0">
                    <a:prstClr val="black">
                      <a:alpha val="40000"/>
                    </a:prstClr>
                  </a:outerShdw>
                </a:effectLst>
              </a:rPr>
              <a:t>the </a:t>
            </a:r>
            <a:r>
              <a:rPr lang="en-GB" sz="5400" i="1" u="sng" dirty="0" smtClean="0">
                <a:solidFill>
                  <a:srgbClr val="FF0000"/>
                </a:solidFill>
                <a:effectLst>
                  <a:outerShdw blurRad="50800" dist="38100" algn="tr" rotWithShape="0">
                    <a:prstClr val="black">
                      <a:alpha val="40000"/>
                    </a:prstClr>
                  </a:outerShdw>
                </a:effectLst>
              </a:rPr>
              <a:t>earth’ </a:t>
            </a:r>
            <a:r>
              <a:rPr lang="en-GB" sz="5400" dirty="0">
                <a:effectLst>
                  <a:outerShdw blurRad="50800" dist="38100" algn="tr" rotWithShape="0">
                    <a:prstClr val="black">
                      <a:alpha val="40000"/>
                    </a:prstClr>
                  </a:outerShdw>
                </a:effectLst>
              </a:rPr>
              <a:t>shall be </a:t>
            </a:r>
            <a:endParaRPr lang="en-GB" sz="5400" dirty="0" smtClean="0">
              <a:effectLst>
                <a:outerShdw blurRad="50800" dist="38100" algn="tr" rotWithShape="0">
                  <a:prstClr val="black">
                    <a:alpha val="40000"/>
                  </a:prstClr>
                </a:outerShdw>
              </a:effectLst>
            </a:endParaRPr>
          </a:p>
          <a:p>
            <a:pPr lvl="0">
              <a:buNone/>
            </a:pPr>
            <a:r>
              <a:rPr lang="en-GB" sz="5400" dirty="0" smtClean="0">
                <a:effectLst>
                  <a:outerShdw blurRad="50800" dist="38100" algn="tr" rotWithShape="0">
                    <a:prstClr val="black">
                      <a:alpha val="40000"/>
                    </a:prstClr>
                  </a:outerShdw>
                </a:effectLst>
              </a:rPr>
              <a:t>filled </a:t>
            </a:r>
            <a:r>
              <a:rPr lang="en-GB" sz="5400" dirty="0">
                <a:effectLst>
                  <a:outerShdw blurRad="50800" dist="38100" algn="tr" rotWithShape="0">
                    <a:prstClr val="black">
                      <a:alpha val="40000"/>
                    </a:prstClr>
                  </a:outerShdw>
                </a:effectLst>
              </a:rPr>
              <a:t>with the glory of </a:t>
            </a:r>
            <a:endParaRPr lang="en-GB" sz="5400" dirty="0" smtClean="0">
              <a:effectLst>
                <a:outerShdw blurRad="50800" dist="38100" algn="tr" rotWithShape="0">
                  <a:prstClr val="black">
                    <a:alpha val="40000"/>
                  </a:prstClr>
                </a:outerShdw>
              </a:effectLst>
            </a:endParaRPr>
          </a:p>
          <a:p>
            <a:pPr lvl="0">
              <a:buNone/>
            </a:pPr>
            <a:r>
              <a:rPr lang="en-GB" sz="5400" dirty="0" smtClean="0">
                <a:effectLst>
                  <a:outerShdw blurRad="50800" dist="38100" algn="tr" rotWithShape="0">
                    <a:prstClr val="black">
                      <a:alpha val="40000"/>
                    </a:prstClr>
                  </a:outerShdw>
                </a:effectLst>
              </a:rPr>
              <a:t>the </a:t>
            </a:r>
            <a:r>
              <a:rPr lang="en-GB" sz="5400" dirty="0">
                <a:effectLst>
                  <a:outerShdw blurRad="50800" dist="38100" algn="tr" rotWithShape="0">
                    <a:prstClr val="black">
                      <a:alpha val="40000"/>
                    </a:prstClr>
                  </a:outerShdw>
                </a:effectLst>
              </a:rPr>
              <a:t>LORD.</a:t>
            </a:r>
            <a:endParaRPr lang="en-GB" sz="5400" dirty="0"/>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fade">
                                      <p:cBhvr>
                                        <p:cTn id="12" dur="1000"/>
                                        <p:tgtEl>
                                          <p:spTgt spid="14342"/>
                                        </p:tgtEl>
                                      </p:cBhvr>
                                    </p:animEffect>
                                    <p:anim calcmode="lin" valueType="num">
                                      <p:cBhvr>
                                        <p:cTn id="13" dur="1000" fill="hold"/>
                                        <p:tgtEl>
                                          <p:spTgt spid="14342"/>
                                        </p:tgtEl>
                                        <p:attrNameLst>
                                          <p:attrName>ppt_x</p:attrName>
                                        </p:attrNameLst>
                                      </p:cBhvr>
                                      <p:tavLst>
                                        <p:tav tm="0">
                                          <p:val>
                                            <p:strVal val="#ppt_x"/>
                                          </p:val>
                                        </p:tav>
                                        <p:tav tm="100000">
                                          <p:val>
                                            <p:strVal val="#ppt_x"/>
                                          </p:val>
                                        </p:tav>
                                      </p:tavLst>
                                    </p:anim>
                                    <p:anim calcmode="lin" valueType="num">
                                      <p:cBhvr>
                                        <p:cTn id="14" dur="900" decel="100000" fill="hold"/>
                                        <p:tgtEl>
                                          <p:spTgt spid="1434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3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a:p>
        </p:txBody>
      </p:sp>
      <p:pic>
        <p:nvPicPr>
          <p:cNvPr id="14339" name="Picture 3" descr="S3010015"/>
          <p:cNvPicPr>
            <a:picLocks noChangeAspect="1" noChangeArrowheads="1"/>
          </p:cNvPicPr>
          <p:nvPr>
            <p:ph type="body" idx="1"/>
          </p:nvPr>
        </p:nvPicPr>
        <p:blipFill>
          <a:blip r:embed="rId2" cstate="print">
            <a:lum bright="32000" contrast="-42000"/>
          </a:blip>
          <a:srcRect/>
          <a:stretch>
            <a:fillRect/>
          </a:stretch>
        </p:blipFill>
        <p:spPr>
          <a:xfrm>
            <a:off x="0" y="0"/>
            <a:ext cx="9144000" cy="6858000"/>
          </a:xfrm>
          <a:noFill/>
          <a:ln/>
        </p:spPr>
      </p:pic>
      <p:sp>
        <p:nvSpPr>
          <p:cNvPr id="14340" name="Rectangle 4"/>
          <p:cNvSpPr>
            <a:spLocks noChangeArrowheads="1"/>
          </p:cNvSpPr>
          <p:nvPr/>
        </p:nvSpPr>
        <p:spPr bwMode="auto">
          <a:xfrm>
            <a:off x="539750" y="260351"/>
            <a:ext cx="7920039" cy="437043"/>
          </a:xfrm>
          <a:prstGeom prst="rect">
            <a:avLst/>
          </a:prstGeom>
          <a:noFill/>
          <a:ln w="9525" algn="ctr">
            <a:noFill/>
            <a:miter lim="800000"/>
            <a:headEnd/>
            <a:tailEnd/>
          </a:ln>
          <a:effectLst/>
        </p:spPr>
        <p:txBody>
          <a:bodyPr>
            <a:spAutoFit/>
          </a:bodyPr>
          <a:lstStyle/>
          <a:p>
            <a:pPr>
              <a:buFontTx/>
              <a:buNone/>
            </a:pPr>
            <a:r>
              <a:rPr lang="es-VE" sz="2800" dirty="0" err="1" smtClean="0">
                <a:solidFill>
                  <a:srgbClr val="800000"/>
                </a:solidFill>
                <a:effectLst>
                  <a:outerShdw blurRad="38100" dist="38100" dir="2700000" algn="tl">
                    <a:srgbClr val="C0C0C0"/>
                  </a:outerShdw>
                </a:effectLst>
                <a:latin typeface="Papyrus" pitchFamily="66" charset="0"/>
              </a:rPr>
              <a:t>On</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Earth</a:t>
            </a:r>
            <a:r>
              <a:rPr lang="es-VE" sz="2800" dirty="0" smtClean="0">
                <a:solidFill>
                  <a:srgbClr val="800000"/>
                </a:solidFill>
                <a:effectLst>
                  <a:outerShdw blurRad="38100" dist="38100" dir="2700000" algn="tl">
                    <a:srgbClr val="C0C0C0"/>
                  </a:outerShdw>
                </a:effectLst>
                <a:latin typeface="Papyrus" pitchFamily="66" charset="0"/>
              </a:rPr>
              <a:t> As </a:t>
            </a:r>
            <a:r>
              <a:rPr lang="es-VE" sz="2800" dirty="0" err="1" smtClean="0">
                <a:solidFill>
                  <a:srgbClr val="800000"/>
                </a:solidFill>
                <a:effectLst>
                  <a:outerShdw blurRad="38100" dist="38100" dir="2700000" algn="tl">
                    <a:srgbClr val="C0C0C0"/>
                  </a:outerShdw>
                </a:effectLst>
                <a:latin typeface="Papyrus" pitchFamily="66" charset="0"/>
              </a:rPr>
              <a:t>It</a:t>
            </a:r>
            <a:r>
              <a:rPr lang="es-VE" sz="2800" dirty="0" smtClean="0">
                <a:solidFill>
                  <a:srgbClr val="800000"/>
                </a:solidFill>
                <a:effectLst>
                  <a:outerShdw blurRad="38100" dist="38100" dir="2700000" algn="tl">
                    <a:srgbClr val="C0C0C0"/>
                  </a:outerShdw>
                </a:effectLst>
                <a:latin typeface="Papyrus" pitchFamily="66" charset="0"/>
              </a:rPr>
              <a:t> </a:t>
            </a:r>
            <a:r>
              <a:rPr lang="es-VE" sz="2800" dirty="0" err="1" smtClean="0">
                <a:solidFill>
                  <a:srgbClr val="800000"/>
                </a:solidFill>
                <a:effectLst>
                  <a:outerShdw blurRad="38100" dist="38100" dir="2700000" algn="tl">
                    <a:srgbClr val="C0C0C0"/>
                  </a:outerShdw>
                </a:effectLst>
                <a:latin typeface="Papyrus" pitchFamily="66" charset="0"/>
              </a:rPr>
              <a:t>Is</a:t>
            </a:r>
            <a:r>
              <a:rPr lang="es-VE" sz="2800" dirty="0" smtClean="0">
                <a:solidFill>
                  <a:srgbClr val="800000"/>
                </a:solidFill>
                <a:effectLst>
                  <a:outerShdw blurRad="38100" dist="38100" dir="2700000" algn="tl">
                    <a:srgbClr val="C0C0C0"/>
                  </a:outerShdw>
                </a:effectLst>
                <a:latin typeface="Papyrus" pitchFamily="66" charset="0"/>
              </a:rPr>
              <a:t> In </a:t>
            </a:r>
            <a:r>
              <a:rPr lang="es-VE" sz="2800" dirty="0" err="1" smtClean="0">
                <a:solidFill>
                  <a:srgbClr val="800000"/>
                </a:solidFill>
                <a:effectLst>
                  <a:outerShdw blurRad="38100" dist="38100" dir="2700000" algn="tl">
                    <a:srgbClr val="C0C0C0"/>
                  </a:outerShdw>
                </a:effectLst>
                <a:latin typeface="Papyrus" pitchFamily="66" charset="0"/>
              </a:rPr>
              <a:t>Heaven</a:t>
            </a:r>
            <a:endParaRPr lang="en-GB" sz="2800" dirty="0">
              <a:solidFill>
                <a:srgbClr val="800000"/>
              </a:solidFill>
              <a:effectLst>
                <a:outerShdw blurRad="38100" dist="38100" dir="2700000" algn="tl">
                  <a:srgbClr val="C0C0C0"/>
                </a:outerShdw>
              </a:effectLst>
              <a:latin typeface="Papyrus" pitchFamily="66" charset="0"/>
            </a:endParaRPr>
          </a:p>
        </p:txBody>
      </p:sp>
      <p:sp>
        <p:nvSpPr>
          <p:cNvPr id="14341" name="Rectangle 5"/>
          <p:cNvSpPr>
            <a:spLocks noChangeArrowheads="1"/>
          </p:cNvSpPr>
          <p:nvPr/>
        </p:nvSpPr>
        <p:spPr bwMode="auto">
          <a:xfrm>
            <a:off x="2627784" y="764704"/>
            <a:ext cx="4001416" cy="387798"/>
          </a:xfrm>
          <a:prstGeom prst="rect">
            <a:avLst/>
          </a:prstGeom>
          <a:noFill/>
          <a:ln w="9525" algn="ctr">
            <a:noFill/>
            <a:miter lim="800000"/>
            <a:headEnd/>
            <a:tailEnd/>
          </a:ln>
          <a:effectLst/>
        </p:spPr>
        <p:txBody>
          <a:bodyPr wrap="none">
            <a:spAutoFit/>
          </a:bodyPr>
          <a:lstStyle/>
          <a:p>
            <a:pPr algn="l">
              <a:buNone/>
            </a:pPr>
            <a:r>
              <a:rPr lang="en-GB" sz="2400" b="0" u="sng" dirty="0" smtClean="0">
                <a:solidFill>
                  <a:schemeClr val="tx2"/>
                </a:solidFill>
                <a:latin typeface="Andalus" pitchFamily="2" charset="-78"/>
              </a:rPr>
              <a:t>The Kingdom of God On Earth</a:t>
            </a:r>
            <a:endParaRPr lang="en-GB" sz="2400" b="0" u="sng" dirty="0">
              <a:solidFill>
                <a:schemeClr val="tx2"/>
              </a:solidFill>
              <a:latin typeface="Andalus" pitchFamily="2" charset="-78"/>
            </a:endParaRPr>
          </a:p>
        </p:txBody>
      </p:sp>
      <p:sp>
        <p:nvSpPr>
          <p:cNvPr id="14342" name="Rectangle 6"/>
          <p:cNvSpPr>
            <a:spLocks noChangeArrowheads="1"/>
          </p:cNvSpPr>
          <p:nvPr/>
        </p:nvSpPr>
        <p:spPr bwMode="auto">
          <a:xfrm>
            <a:off x="827584" y="1268760"/>
            <a:ext cx="7344816" cy="5201424"/>
          </a:xfrm>
          <a:prstGeom prst="rect">
            <a:avLst/>
          </a:prstGeom>
          <a:noFill/>
          <a:ln w="9525" algn="ctr">
            <a:noFill/>
            <a:miter lim="800000"/>
            <a:headEnd/>
            <a:tailEnd/>
          </a:ln>
          <a:effectLst/>
        </p:spPr>
        <p:txBody>
          <a:bodyPr wrap="square">
            <a:spAutoFit/>
          </a:bodyPr>
          <a:lstStyle/>
          <a:p>
            <a:pPr>
              <a:buNone/>
            </a:pPr>
            <a:r>
              <a:rPr lang="en-GB" sz="2000" dirty="0"/>
              <a:t>Matthew|6:9</a:t>
            </a:r>
          </a:p>
          <a:p>
            <a:pPr>
              <a:buNone/>
            </a:pPr>
            <a:r>
              <a:rPr lang="en-GB" sz="2000" i="1" dirty="0"/>
              <a:t>“After this manner therefore pray ye:”</a:t>
            </a:r>
            <a:endParaRPr lang="en-GB" sz="2000" dirty="0"/>
          </a:p>
          <a:p>
            <a:pPr>
              <a:buNone/>
            </a:pPr>
            <a:r>
              <a:rPr lang="en-GB" sz="2000" dirty="0" smtClean="0"/>
              <a:t>Our </a:t>
            </a:r>
            <a:r>
              <a:rPr lang="en-GB" sz="2000" dirty="0"/>
              <a:t>Father which art in heaven,</a:t>
            </a:r>
          </a:p>
          <a:p>
            <a:pPr>
              <a:buNone/>
            </a:pPr>
            <a:r>
              <a:rPr lang="en-GB" sz="2000" dirty="0"/>
              <a:t>Hallowed be thy name.</a:t>
            </a:r>
          </a:p>
          <a:p>
            <a:endParaRPr lang="en-GB" sz="2000" dirty="0" smtClean="0"/>
          </a:p>
          <a:p>
            <a:pPr>
              <a:buNone/>
            </a:pPr>
            <a:r>
              <a:rPr lang="en-GB" sz="2000" dirty="0" smtClean="0"/>
              <a:t>Thy </a:t>
            </a:r>
            <a:r>
              <a:rPr lang="en-GB" sz="2000" dirty="0"/>
              <a:t>kingdom come. Thy will be done in earth, as [it is] in heaven.</a:t>
            </a:r>
          </a:p>
          <a:p>
            <a:pPr>
              <a:buNone/>
            </a:pPr>
            <a:r>
              <a:rPr lang="en-GB" sz="2000" dirty="0"/>
              <a:t> </a:t>
            </a:r>
          </a:p>
          <a:p>
            <a:pPr>
              <a:buNone/>
            </a:pPr>
            <a:r>
              <a:rPr lang="en-GB" sz="2000" dirty="0"/>
              <a:t>Give us this day our daily bread.</a:t>
            </a:r>
          </a:p>
          <a:p>
            <a:pPr>
              <a:buNone/>
            </a:pPr>
            <a:r>
              <a:rPr lang="en-GB" sz="2000" dirty="0"/>
              <a:t> </a:t>
            </a:r>
          </a:p>
          <a:p>
            <a:pPr>
              <a:buNone/>
            </a:pPr>
            <a:r>
              <a:rPr lang="en-GB" sz="2000" dirty="0"/>
              <a:t>And forgive us our debts, as we forgive our debtors.</a:t>
            </a:r>
          </a:p>
          <a:p>
            <a:endParaRPr lang="en-GB" sz="2000" dirty="0"/>
          </a:p>
          <a:p>
            <a:pPr>
              <a:buNone/>
            </a:pPr>
            <a:r>
              <a:rPr lang="en-GB" sz="2000" dirty="0"/>
              <a:t>And lead us not into temptation, </a:t>
            </a:r>
          </a:p>
          <a:p>
            <a:pPr>
              <a:buNone/>
            </a:pPr>
            <a:r>
              <a:rPr lang="en-GB" sz="2000" dirty="0"/>
              <a:t>but deliver us from evil:</a:t>
            </a:r>
          </a:p>
          <a:p>
            <a:pPr>
              <a:buNone/>
            </a:pPr>
            <a:r>
              <a:rPr lang="en-GB" sz="2000" dirty="0"/>
              <a:t> For </a:t>
            </a:r>
            <a:r>
              <a:rPr lang="en-GB" sz="2000" dirty="0" err="1"/>
              <a:t>thine</a:t>
            </a:r>
            <a:r>
              <a:rPr lang="en-GB" sz="2000" dirty="0"/>
              <a:t> is the kingdom,</a:t>
            </a:r>
          </a:p>
          <a:p>
            <a:r>
              <a:rPr lang="en-GB" sz="2000" dirty="0"/>
              <a:t>and the power, and the glory, for ever</a:t>
            </a:r>
            <a:r>
              <a:rPr lang="en-GB" sz="2000" dirty="0" smtClean="0"/>
              <a:t>.</a:t>
            </a:r>
          </a:p>
          <a:p>
            <a:pPr>
              <a:buNone/>
            </a:pPr>
            <a:r>
              <a:rPr lang="en-GB" sz="2000" dirty="0" smtClean="0"/>
              <a:t> </a:t>
            </a:r>
            <a:r>
              <a:rPr lang="en-GB" sz="2000" dirty="0"/>
              <a:t>Amen.</a:t>
            </a: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Horizontal)">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fade">
                                      <p:cBhvr>
                                        <p:cTn id="12" dur="1000"/>
                                        <p:tgtEl>
                                          <p:spTgt spid="14342"/>
                                        </p:tgtEl>
                                      </p:cBhvr>
                                    </p:animEffect>
                                    <p:anim calcmode="lin" valueType="num">
                                      <p:cBhvr>
                                        <p:cTn id="13" dur="1000" fill="hold"/>
                                        <p:tgtEl>
                                          <p:spTgt spid="14342"/>
                                        </p:tgtEl>
                                        <p:attrNameLst>
                                          <p:attrName>ppt_x</p:attrName>
                                        </p:attrNameLst>
                                      </p:cBhvr>
                                      <p:tavLst>
                                        <p:tav tm="0">
                                          <p:val>
                                            <p:strVal val="#ppt_x"/>
                                          </p:val>
                                        </p:tav>
                                        <p:tav tm="100000">
                                          <p:val>
                                            <p:strVal val="#ppt_x"/>
                                          </p:val>
                                        </p:tav>
                                      </p:tavLst>
                                    </p:anim>
                                    <p:anim calcmode="lin" valueType="num">
                                      <p:cBhvr>
                                        <p:cTn id="14" dur="900" decel="100000" fill="hold"/>
                                        <p:tgtEl>
                                          <p:spTgt spid="1434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43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ndalus"/>
        <a:ea typeface=""/>
        <a:cs typeface="Arial"/>
      </a:majorFont>
      <a:minorFont>
        <a:latin typeface="Andalu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80000"/>
          </a:lnSpc>
          <a:spcBef>
            <a:spcPct val="20000"/>
          </a:spcBef>
          <a:spcAft>
            <a:spcPct val="0"/>
          </a:spcAft>
          <a:buClrTx/>
          <a:buSzTx/>
          <a:buFontTx/>
          <a:buChar char="•"/>
          <a:tabLst/>
          <a:defRPr kumimoji="0" lang="en-GB"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80000"/>
          </a:lnSpc>
          <a:spcBef>
            <a:spcPct val="20000"/>
          </a:spcBef>
          <a:spcAft>
            <a:spcPct val="0"/>
          </a:spcAft>
          <a:buClrTx/>
          <a:buSzTx/>
          <a:buFontTx/>
          <a:buChar char="•"/>
          <a:tabLst/>
          <a:defRPr kumimoji="0" lang="en-GB"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4615</TotalTime>
  <Words>952</Words>
  <Application>Microsoft Office PowerPoint</Application>
  <PresentationFormat>On-screen Show (4:3)</PresentationFormat>
  <Paragraphs>146</Paragraphs>
  <Slides>16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Andalus</vt:lpstr>
      <vt:lpstr>Benguiat Frisky</vt:lpstr>
      <vt:lpstr>Papyrus</vt:lpstr>
      <vt:lpstr>Calibri</vt:lpstr>
      <vt:lpstr>Architect</vt:lpstr>
      <vt:lpstr>Times New Roman</vt: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SCRIBESDIRECT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Christianity Astray From  TRUE  Bible Teaching?</dc:title>
  <dc:creator>MRS COURTONEL</dc:creator>
  <cp:lastModifiedBy>Mrs Courtonel</cp:lastModifiedBy>
  <cp:revision>28</cp:revision>
  <dcterms:created xsi:type="dcterms:W3CDTF">2009-03-23T13:01:16Z</dcterms:created>
  <dcterms:modified xsi:type="dcterms:W3CDTF">2011-06-07T13:34:06Z</dcterms:modified>
</cp:coreProperties>
</file>