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sldIdLst>
    <p:sldId id="258" r:id="rId2"/>
    <p:sldId id="346" r:id="rId3"/>
    <p:sldId id="347" r:id="rId4"/>
    <p:sldId id="356" r:id="rId5"/>
    <p:sldId id="349" r:id="rId6"/>
    <p:sldId id="352" r:id="rId7"/>
    <p:sldId id="355" r:id="rId8"/>
    <p:sldId id="351" r:id="rId9"/>
    <p:sldId id="354" r:id="rId10"/>
    <p:sldId id="353" r:id="rId11"/>
    <p:sldId id="357" r:id="rId12"/>
    <p:sldId id="358" r:id="rId13"/>
    <p:sldId id="359" r:id="rId14"/>
    <p:sldId id="362" r:id="rId15"/>
    <p:sldId id="361" r:id="rId16"/>
    <p:sldId id="360" r:id="rId17"/>
    <p:sldId id="340" r:id="rId18"/>
    <p:sldId id="344" r:id="rId19"/>
    <p:sldId id="345" r:id="rId20"/>
    <p:sldId id="342" r:id="rId21"/>
    <p:sldId id="338" r:id="rId22"/>
    <p:sldId id="341" r:id="rId23"/>
  </p:sldIdLst>
  <p:sldSz cx="9144000" cy="6858000" type="screen4x3"/>
  <p:notesSz cx="6858000" cy="9144000"/>
  <p:embeddedFontLst>
    <p:embeddedFont>
      <p:font typeface="Papyrus" pitchFamily="66" charset="0"/>
      <p:regular r:id="rId25"/>
    </p:embeddedFont>
    <p:embeddedFont>
      <p:font typeface="Calibri" pitchFamily="34" charset="0"/>
      <p:regular r:id="rId26"/>
      <p:bold r:id="rId27"/>
      <p:italic r:id="rId28"/>
      <p:boldItalic r:id="rId29"/>
    </p:embeddedFont>
    <p:embeddedFont>
      <p:font typeface="Cambria" pitchFamily="18" charset="0"/>
      <p:regular r:id="rId30"/>
      <p:bold r:id="rId31"/>
      <p:italic r:id="rId32"/>
      <p:boldItalic r:id="rId33"/>
    </p:embeddedFont>
    <p:embeddedFont>
      <p:font typeface="BrowalliaUPC" pitchFamily="34" charset="-34"/>
      <p:regular r:id="rId34"/>
      <p:bold r:id="rId35"/>
      <p:italic r:id="rId36"/>
      <p:boldItalic r:id="rId37"/>
    </p:embeddedFont>
    <p:embeddedFont>
      <p:font typeface="BatangChe" pitchFamily="49" charset="-127"/>
      <p:regular r:id="rId38"/>
    </p:embeddedFont>
  </p:embeddedFontLst>
  <p:defaultTextStyle>
    <a:defPPr>
      <a:defRPr lang="en-GB"/>
    </a:defPPr>
    <a:lvl1pPr algn="l" rtl="0" fontAlgn="base">
      <a:spcBef>
        <a:spcPct val="0"/>
      </a:spcBef>
      <a:spcAft>
        <a:spcPct val="0"/>
      </a:spcAft>
      <a:buChar char="•"/>
      <a:defRPr b="1" u="sng"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l" rtl="0" fontAlgn="base">
      <a:spcBef>
        <a:spcPct val="0"/>
      </a:spcBef>
      <a:spcAft>
        <a:spcPct val="0"/>
      </a:spcAft>
      <a:buChar char="•"/>
      <a:defRPr b="1" u="sng"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l" rtl="0" fontAlgn="base">
      <a:spcBef>
        <a:spcPct val="0"/>
      </a:spcBef>
      <a:spcAft>
        <a:spcPct val="0"/>
      </a:spcAft>
      <a:buChar char="•"/>
      <a:defRPr b="1" u="sng"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l" rtl="0" fontAlgn="base">
      <a:spcBef>
        <a:spcPct val="0"/>
      </a:spcBef>
      <a:spcAft>
        <a:spcPct val="0"/>
      </a:spcAft>
      <a:buChar char="•"/>
      <a:defRPr b="1" u="sng"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l" rtl="0" fontAlgn="base">
      <a:spcBef>
        <a:spcPct val="0"/>
      </a:spcBef>
      <a:spcAft>
        <a:spcPct val="0"/>
      </a:spcAft>
      <a:buChar char="•"/>
      <a:defRPr b="1" u="sng"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b="1" u="sng"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b="1" u="sng"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b="1" u="sng"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b="1" u="sng"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E0E3"/>
    <a:srgbClr val="FFFF00"/>
    <a:srgbClr val="FFCC00"/>
    <a:srgbClr val="CC0000"/>
    <a:srgbClr val="990033"/>
    <a:srgbClr val="800000"/>
    <a:srgbClr val="FFCC66"/>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2" autoAdjust="0"/>
    <p:restoredTop sz="94713" autoAdjust="0"/>
  </p:normalViewPr>
  <p:slideViewPr>
    <p:cSldViewPr>
      <p:cViewPr varScale="1">
        <p:scale>
          <a:sx n="104" d="100"/>
          <a:sy n="104" d="100"/>
        </p:scale>
        <p:origin x="-57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buFontTx/>
              <a:buNone/>
              <a:defRPr sz="1200" b="0" u="none">
                <a:effectLst/>
                <a:latin typeface="Arial" pitchFamily="34" charset="0"/>
              </a:defRPr>
            </a:lvl1pPr>
          </a:lstStyle>
          <a:p>
            <a:endParaRPr lang="es-ES"/>
          </a:p>
        </p:txBody>
      </p:sp>
      <p:sp>
        <p:nvSpPr>
          <p:cNvPr id="205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FontTx/>
              <a:buNone/>
              <a:defRPr sz="1200" b="0" u="none">
                <a:effectLst/>
                <a:latin typeface="Arial" pitchFamily="34" charset="0"/>
              </a:defRPr>
            </a:lvl1pPr>
          </a:lstStyle>
          <a:p>
            <a:endParaRPr lang="es-ES"/>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05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205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buFontTx/>
              <a:buNone/>
              <a:defRPr sz="1200" b="0" u="none">
                <a:effectLst/>
                <a:latin typeface="Arial" pitchFamily="34" charset="0"/>
              </a:defRPr>
            </a:lvl1pPr>
          </a:lstStyle>
          <a:p>
            <a:endParaRPr lang="es-ES"/>
          </a:p>
        </p:txBody>
      </p:sp>
      <p:sp>
        <p:nvSpPr>
          <p:cNvPr id="205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buFontTx/>
              <a:buNone/>
              <a:defRPr sz="1200" b="0" u="none">
                <a:effectLst/>
                <a:latin typeface="Arial" pitchFamily="34" charset="0"/>
              </a:defRPr>
            </a:lvl1pPr>
          </a:lstStyle>
          <a:p>
            <a:fld id="{BBBD66BF-A4F8-4D34-8DA0-FE967F31871A}" type="slidenum">
              <a:rPr lang="es-ES"/>
              <a:pPr/>
              <a:t>‹#›</a:t>
            </a:fld>
            <a:endParaRPr 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847B2-24D3-4F61-98ED-E1E5C77DDDB8}" type="slidenum">
              <a:rPr lang="es-ES"/>
              <a:pPr/>
              <a:t>1</a:t>
            </a:fld>
            <a:endParaRPr lang="es-E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847B2-24D3-4F61-98ED-E1E5C77DDDB8}" type="slidenum">
              <a:rPr lang="es-ES"/>
              <a:pPr/>
              <a:t>2</a:t>
            </a:fld>
            <a:endParaRPr lang="es-E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847B2-24D3-4F61-98ED-E1E5C77DDDB8}" type="slidenum">
              <a:rPr lang="es-ES"/>
              <a:pPr/>
              <a:t>3</a:t>
            </a:fld>
            <a:endParaRPr lang="es-E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847B2-24D3-4F61-98ED-E1E5C77DDDB8}" type="slidenum">
              <a:rPr lang="es-ES"/>
              <a:pPr/>
              <a:t>4</a:t>
            </a:fld>
            <a:endParaRPr lang="es-E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847B2-24D3-4F61-98ED-E1E5C77DDDB8}" type="slidenum">
              <a:rPr lang="es-ES"/>
              <a:pPr/>
              <a:t>5</a:t>
            </a:fld>
            <a:endParaRPr lang="es-E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847B2-24D3-4F61-98ED-E1E5C77DDDB8}" type="slidenum">
              <a:rPr lang="es-ES"/>
              <a:pPr/>
              <a:t>6</a:t>
            </a:fld>
            <a:endParaRPr lang="es-E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847B2-24D3-4F61-98ED-E1E5C77DDDB8}" type="slidenum">
              <a:rPr lang="es-ES"/>
              <a:pPr/>
              <a:t>7</a:t>
            </a:fld>
            <a:endParaRPr lang="es-E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847B2-24D3-4F61-98ED-E1E5C77DDDB8}" type="slidenum">
              <a:rPr lang="es-ES"/>
              <a:pPr/>
              <a:t>8</a:t>
            </a:fld>
            <a:endParaRPr lang="es-E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847B2-24D3-4F61-98ED-E1E5C77DDDB8}" type="slidenum">
              <a:rPr lang="es-ES"/>
              <a:pPr/>
              <a:t>9</a:t>
            </a:fld>
            <a:endParaRPr lang="es-E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847B2-24D3-4F61-98ED-E1E5C77DDDB8}" type="slidenum">
              <a:rPr lang="es-ES"/>
              <a:pPr/>
              <a:t>10</a:t>
            </a:fld>
            <a:endParaRPr lang="es-E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847B2-24D3-4F61-98ED-E1E5C77DDDB8}" type="slidenum">
              <a:rPr lang="es-ES"/>
              <a:pPr/>
              <a:t>11</a:t>
            </a:fld>
            <a:endParaRPr lang="es-E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847B2-24D3-4F61-98ED-E1E5C77DDDB8}" type="slidenum">
              <a:rPr lang="es-ES"/>
              <a:pPr/>
              <a:t>12</a:t>
            </a:fld>
            <a:endParaRPr lang="es-E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847B2-24D3-4F61-98ED-E1E5C77DDDB8}" type="slidenum">
              <a:rPr lang="es-ES"/>
              <a:pPr/>
              <a:t>13</a:t>
            </a:fld>
            <a:endParaRPr lang="es-E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847B2-24D3-4F61-98ED-E1E5C77DDDB8}" type="slidenum">
              <a:rPr lang="es-ES"/>
              <a:pPr/>
              <a:t>14</a:t>
            </a:fld>
            <a:endParaRPr lang="es-E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847B2-24D3-4F61-98ED-E1E5C77DDDB8}" type="slidenum">
              <a:rPr lang="es-ES"/>
              <a:pPr/>
              <a:t>15</a:t>
            </a:fld>
            <a:endParaRPr lang="es-E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847B2-24D3-4F61-98ED-E1E5C77DDDB8}" type="slidenum">
              <a:rPr lang="es-ES"/>
              <a:pPr/>
              <a:t>16</a:t>
            </a:fld>
            <a:endParaRPr lang="es-E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847B2-24D3-4F61-98ED-E1E5C77DDDB8}" type="slidenum">
              <a:rPr lang="es-ES"/>
              <a:pPr/>
              <a:t>21</a:t>
            </a:fld>
            <a:endParaRPr lang="es-E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s-VE"/>
          </a:p>
        </p:txBody>
      </p:sp>
      <p:sp>
        <p:nvSpPr>
          <p:cNvPr id="5" name="Footer Placeholder 4"/>
          <p:cNvSpPr>
            <a:spLocks noGrp="1"/>
          </p:cNvSpPr>
          <p:nvPr>
            <p:ph type="ftr" sz="quarter" idx="11"/>
          </p:nvPr>
        </p:nvSpPr>
        <p:spPr/>
        <p:txBody>
          <a:bodyPr/>
          <a:lstStyle>
            <a:lvl1pPr>
              <a:defRPr/>
            </a:lvl1pPr>
          </a:lstStyle>
          <a:p>
            <a:endParaRPr lang="es-VE"/>
          </a:p>
        </p:txBody>
      </p:sp>
      <p:sp>
        <p:nvSpPr>
          <p:cNvPr id="6" name="Slide Number Placeholder 5"/>
          <p:cNvSpPr>
            <a:spLocks noGrp="1"/>
          </p:cNvSpPr>
          <p:nvPr>
            <p:ph type="sldNum" sz="quarter" idx="12"/>
          </p:nvPr>
        </p:nvSpPr>
        <p:spPr/>
        <p:txBody>
          <a:bodyPr/>
          <a:lstStyle>
            <a:lvl1pPr>
              <a:defRPr/>
            </a:lvl1pPr>
          </a:lstStyle>
          <a:p>
            <a:fld id="{7596F19E-2ACA-438C-9A2A-79EB5C620CBD}" type="slidenum">
              <a:rPr lang="es-VE"/>
              <a:pPr/>
              <a:t>‹#›</a:t>
            </a:fld>
            <a:endParaRPr lang="es-VE"/>
          </a:p>
        </p:txBody>
      </p:sp>
    </p:spTree>
  </p:cSld>
  <p:clrMapOvr>
    <a:masterClrMapping/>
  </p:clrMapOvr>
  <p:transition spd="med">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s-VE"/>
          </a:p>
        </p:txBody>
      </p:sp>
      <p:sp>
        <p:nvSpPr>
          <p:cNvPr id="5" name="Footer Placeholder 4"/>
          <p:cNvSpPr>
            <a:spLocks noGrp="1"/>
          </p:cNvSpPr>
          <p:nvPr>
            <p:ph type="ftr" sz="quarter" idx="11"/>
          </p:nvPr>
        </p:nvSpPr>
        <p:spPr/>
        <p:txBody>
          <a:bodyPr/>
          <a:lstStyle>
            <a:lvl1pPr>
              <a:defRPr/>
            </a:lvl1pPr>
          </a:lstStyle>
          <a:p>
            <a:endParaRPr lang="es-VE"/>
          </a:p>
        </p:txBody>
      </p:sp>
      <p:sp>
        <p:nvSpPr>
          <p:cNvPr id="6" name="Slide Number Placeholder 5"/>
          <p:cNvSpPr>
            <a:spLocks noGrp="1"/>
          </p:cNvSpPr>
          <p:nvPr>
            <p:ph type="sldNum" sz="quarter" idx="12"/>
          </p:nvPr>
        </p:nvSpPr>
        <p:spPr/>
        <p:txBody>
          <a:bodyPr/>
          <a:lstStyle>
            <a:lvl1pPr>
              <a:defRPr/>
            </a:lvl1pPr>
          </a:lstStyle>
          <a:p>
            <a:fld id="{13CDDCDA-AA55-4802-99D2-1C82E5BAF6C4}" type="slidenum">
              <a:rPr lang="es-VE"/>
              <a:pPr/>
              <a:t>‹#›</a:t>
            </a:fld>
            <a:endParaRPr lang="es-VE"/>
          </a:p>
        </p:txBody>
      </p:sp>
    </p:spTree>
  </p:cSld>
  <p:clrMapOvr>
    <a:masterClrMapping/>
  </p:clrMapOvr>
  <p:transition spd="med">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s-VE"/>
          </a:p>
        </p:txBody>
      </p:sp>
      <p:sp>
        <p:nvSpPr>
          <p:cNvPr id="5" name="Footer Placeholder 4"/>
          <p:cNvSpPr>
            <a:spLocks noGrp="1"/>
          </p:cNvSpPr>
          <p:nvPr>
            <p:ph type="ftr" sz="quarter" idx="11"/>
          </p:nvPr>
        </p:nvSpPr>
        <p:spPr/>
        <p:txBody>
          <a:bodyPr/>
          <a:lstStyle>
            <a:lvl1pPr>
              <a:defRPr/>
            </a:lvl1pPr>
          </a:lstStyle>
          <a:p>
            <a:endParaRPr lang="es-VE"/>
          </a:p>
        </p:txBody>
      </p:sp>
      <p:sp>
        <p:nvSpPr>
          <p:cNvPr id="6" name="Slide Number Placeholder 5"/>
          <p:cNvSpPr>
            <a:spLocks noGrp="1"/>
          </p:cNvSpPr>
          <p:nvPr>
            <p:ph type="sldNum" sz="quarter" idx="12"/>
          </p:nvPr>
        </p:nvSpPr>
        <p:spPr/>
        <p:txBody>
          <a:bodyPr/>
          <a:lstStyle>
            <a:lvl1pPr>
              <a:defRPr/>
            </a:lvl1pPr>
          </a:lstStyle>
          <a:p>
            <a:fld id="{82D252D8-CFEB-40CD-AFA8-C8F71A32D587}" type="slidenum">
              <a:rPr lang="es-VE"/>
              <a:pPr/>
              <a:t>‹#›</a:t>
            </a:fld>
            <a:endParaRPr lang="es-VE"/>
          </a:p>
        </p:txBody>
      </p:sp>
    </p:spTree>
  </p:cSld>
  <p:clrMapOvr>
    <a:masterClrMapping/>
  </p:clrMapOvr>
  <p:transition spd="med">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s-VE"/>
          </a:p>
        </p:txBody>
      </p:sp>
      <p:sp>
        <p:nvSpPr>
          <p:cNvPr id="6" name="Footer Placeholder 5"/>
          <p:cNvSpPr>
            <a:spLocks noGrp="1"/>
          </p:cNvSpPr>
          <p:nvPr>
            <p:ph type="ftr" sz="quarter" idx="11"/>
          </p:nvPr>
        </p:nvSpPr>
        <p:spPr/>
        <p:txBody>
          <a:bodyPr/>
          <a:lstStyle>
            <a:lvl1pPr>
              <a:defRPr/>
            </a:lvl1pPr>
          </a:lstStyle>
          <a:p>
            <a:endParaRPr lang="es-VE"/>
          </a:p>
        </p:txBody>
      </p:sp>
      <p:sp>
        <p:nvSpPr>
          <p:cNvPr id="7" name="Slide Number Placeholder 6"/>
          <p:cNvSpPr>
            <a:spLocks noGrp="1"/>
          </p:cNvSpPr>
          <p:nvPr>
            <p:ph type="sldNum" sz="quarter" idx="12"/>
          </p:nvPr>
        </p:nvSpPr>
        <p:spPr/>
        <p:txBody>
          <a:bodyPr/>
          <a:lstStyle>
            <a:lvl1pPr>
              <a:defRPr/>
            </a:lvl1pPr>
          </a:lstStyle>
          <a:p>
            <a:fld id="{09415A3C-2961-4A29-AE23-9C5DF5283859}" type="slidenum">
              <a:rPr lang="es-VE"/>
              <a:pPr/>
              <a:t>‹#›</a:t>
            </a:fld>
            <a:endParaRPr lang="es-VE"/>
          </a:p>
        </p:txBody>
      </p:sp>
    </p:spTree>
  </p:cSld>
  <p:clrMapOvr>
    <a:masterClrMapping/>
  </p:clrMapOvr>
  <p:transition spd="med">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s-VE"/>
          </a:p>
        </p:txBody>
      </p:sp>
      <p:sp>
        <p:nvSpPr>
          <p:cNvPr id="8" name="Footer Placeholder 7"/>
          <p:cNvSpPr>
            <a:spLocks noGrp="1"/>
          </p:cNvSpPr>
          <p:nvPr>
            <p:ph type="ftr" sz="quarter" idx="11"/>
          </p:nvPr>
        </p:nvSpPr>
        <p:spPr/>
        <p:txBody>
          <a:bodyPr/>
          <a:lstStyle>
            <a:lvl1pPr>
              <a:defRPr/>
            </a:lvl1pPr>
          </a:lstStyle>
          <a:p>
            <a:endParaRPr lang="es-VE"/>
          </a:p>
        </p:txBody>
      </p:sp>
      <p:sp>
        <p:nvSpPr>
          <p:cNvPr id="9" name="Slide Number Placeholder 8"/>
          <p:cNvSpPr>
            <a:spLocks noGrp="1"/>
          </p:cNvSpPr>
          <p:nvPr>
            <p:ph type="sldNum" sz="quarter" idx="12"/>
          </p:nvPr>
        </p:nvSpPr>
        <p:spPr/>
        <p:txBody>
          <a:bodyPr/>
          <a:lstStyle>
            <a:lvl1pPr>
              <a:defRPr/>
            </a:lvl1pPr>
          </a:lstStyle>
          <a:p>
            <a:fld id="{1E7DFD9B-61E8-4C53-8E01-F192DD647D7C}" type="slidenum">
              <a:rPr lang="es-VE"/>
              <a:pPr/>
              <a:t>‹#›</a:t>
            </a:fld>
            <a:endParaRPr lang="es-VE"/>
          </a:p>
        </p:txBody>
      </p:sp>
    </p:spTree>
  </p:cSld>
  <p:clrMapOvr>
    <a:masterClrMapping/>
  </p:clrMapOvr>
  <p:transition spd="med">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s-VE"/>
          </a:p>
        </p:txBody>
      </p:sp>
      <p:sp>
        <p:nvSpPr>
          <p:cNvPr id="4" name="Footer Placeholder 3"/>
          <p:cNvSpPr>
            <a:spLocks noGrp="1"/>
          </p:cNvSpPr>
          <p:nvPr>
            <p:ph type="ftr" sz="quarter" idx="11"/>
          </p:nvPr>
        </p:nvSpPr>
        <p:spPr/>
        <p:txBody>
          <a:bodyPr/>
          <a:lstStyle>
            <a:lvl1pPr>
              <a:defRPr/>
            </a:lvl1pPr>
          </a:lstStyle>
          <a:p>
            <a:endParaRPr lang="es-VE"/>
          </a:p>
        </p:txBody>
      </p:sp>
      <p:sp>
        <p:nvSpPr>
          <p:cNvPr id="5" name="Slide Number Placeholder 4"/>
          <p:cNvSpPr>
            <a:spLocks noGrp="1"/>
          </p:cNvSpPr>
          <p:nvPr>
            <p:ph type="sldNum" sz="quarter" idx="12"/>
          </p:nvPr>
        </p:nvSpPr>
        <p:spPr/>
        <p:txBody>
          <a:bodyPr/>
          <a:lstStyle>
            <a:lvl1pPr>
              <a:defRPr/>
            </a:lvl1pPr>
          </a:lstStyle>
          <a:p>
            <a:fld id="{F5D2790B-9907-4487-972D-B8EC32EB1159}" type="slidenum">
              <a:rPr lang="es-VE"/>
              <a:pPr/>
              <a:t>‹#›</a:t>
            </a:fld>
            <a:endParaRPr lang="es-VE"/>
          </a:p>
        </p:txBody>
      </p:sp>
    </p:spTree>
  </p:cSld>
  <p:clrMapOvr>
    <a:masterClrMapping/>
  </p:clrMapOvr>
  <p:transition spd="med">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VE"/>
          </a:p>
        </p:txBody>
      </p:sp>
      <p:sp>
        <p:nvSpPr>
          <p:cNvPr id="3" name="Footer Placeholder 2"/>
          <p:cNvSpPr>
            <a:spLocks noGrp="1"/>
          </p:cNvSpPr>
          <p:nvPr>
            <p:ph type="ftr" sz="quarter" idx="11"/>
          </p:nvPr>
        </p:nvSpPr>
        <p:spPr/>
        <p:txBody>
          <a:bodyPr/>
          <a:lstStyle>
            <a:lvl1pPr>
              <a:defRPr/>
            </a:lvl1pPr>
          </a:lstStyle>
          <a:p>
            <a:endParaRPr lang="es-VE"/>
          </a:p>
        </p:txBody>
      </p:sp>
      <p:sp>
        <p:nvSpPr>
          <p:cNvPr id="4" name="Slide Number Placeholder 3"/>
          <p:cNvSpPr>
            <a:spLocks noGrp="1"/>
          </p:cNvSpPr>
          <p:nvPr>
            <p:ph type="sldNum" sz="quarter" idx="12"/>
          </p:nvPr>
        </p:nvSpPr>
        <p:spPr/>
        <p:txBody>
          <a:bodyPr/>
          <a:lstStyle>
            <a:lvl1pPr>
              <a:defRPr/>
            </a:lvl1pPr>
          </a:lstStyle>
          <a:p>
            <a:fld id="{76EFB042-5EE9-4666-BC51-FAB5796A83F1}" type="slidenum">
              <a:rPr lang="es-VE"/>
              <a:pPr/>
              <a:t>‹#›</a:t>
            </a:fld>
            <a:endParaRPr lang="es-VE"/>
          </a:p>
        </p:txBody>
      </p:sp>
    </p:spTree>
  </p:cSld>
  <p:clrMapOvr>
    <a:masterClrMapping/>
  </p:clrMapOvr>
  <p:transition spd="med">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VE"/>
          </a:p>
        </p:txBody>
      </p:sp>
      <p:sp>
        <p:nvSpPr>
          <p:cNvPr id="6" name="Footer Placeholder 5"/>
          <p:cNvSpPr>
            <a:spLocks noGrp="1"/>
          </p:cNvSpPr>
          <p:nvPr>
            <p:ph type="ftr" sz="quarter" idx="11"/>
          </p:nvPr>
        </p:nvSpPr>
        <p:spPr/>
        <p:txBody>
          <a:bodyPr/>
          <a:lstStyle>
            <a:lvl1pPr>
              <a:defRPr/>
            </a:lvl1pPr>
          </a:lstStyle>
          <a:p>
            <a:endParaRPr lang="es-VE"/>
          </a:p>
        </p:txBody>
      </p:sp>
      <p:sp>
        <p:nvSpPr>
          <p:cNvPr id="7" name="Slide Number Placeholder 6"/>
          <p:cNvSpPr>
            <a:spLocks noGrp="1"/>
          </p:cNvSpPr>
          <p:nvPr>
            <p:ph type="sldNum" sz="quarter" idx="12"/>
          </p:nvPr>
        </p:nvSpPr>
        <p:spPr/>
        <p:txBody>
          <a:bodyPr/>
          <a:lstStyle>
            <a:lvl1pPr>
              <a:defRPr/>
            </a:lvl1pPr>
          </a:lstStyle>
          <a:p>
            <a:fld id="{5161D09B-CCC7-476D-B471-A77289D2F087}" type="slidenum">
              <a:rPr lang="es-VE"/>
              <a:pPr/>
              <a:t>‹#›</a:t>
            </a:fld>
            <a:endParaRPr lang="es-VE"/>
          </a:p>
        </p:txBody>
      </p:sp>
    </p:spTree>
  </p:cSld>
  <p:clrMapOvr>
    <a:masterClrMapping/>
  </p:clrMapOvr>
  <p:transition spd="med">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VE"/>
          </a:p>
        </p:txBody>
      </p:sp>
      <p:sp>
        <p:nvSpPr>
          <p:cNvPr id="6" name="Footer Placeholder 5"/>
          <p:cNvSpPr>
            <a:spLocks noGrp="1"/>
          </p:cNvSpPr>
          <p:nvPr>
            <p:ph type="ftr" sz="quarter" idx="11"/>
          </p:nvPr>
        </p:nvSpPr>
        <p:spPr/>
        <p:txBody>
          <a:bodyPr/>
          <a:lstStyle>
            <a:lvl1pPr>
              <a:defRPr/>
            </a:lvl1pPr>
          </a:lstStyle>
          <a:p>
            <a:endParaRPr lang="es-VE"/>
          </a:p>
        </p:txBody>
      </p:sp>
      <p:sp>
        <p:nvSpPr>
          <p:cNvPr id="7" name="Slide Number Placeholder 6"/>
          <p:cNvSpPr>
            <a:spLocks noGrp="1"/>
          </p:cNvSpPr>
          <p:nvPr>
            <p:ph type="sldNum" sz="quarter" idx="12"/>
          </p:nvPr>
        </p:nvSpPr>
        <p:spPr/>
        <p:txBody>
          <a:bodyPr/>
          <a:lstStyle>
            <a:lvl1pPr>
              <a:defRPr/>
            </a:lvl1pPr>
          </a:lstStyle>
          <a:p>
            <a:fld id="{A562A6F9-0DB0-486D-8156-10CB5C640252}" type="slidenum">
              <a:rPr lang="es-VE"/>
              <a:pPr/>
              <a:t>‹#›</a:t>
            </a:fld>
            <a:endParaRPr lang="es-VE"/>
          </a:p>
        </p:txBody>
      </p:sp>
    </p:spTree>
  </p:cSld>
  <p:clrMapOvr>
    <a:masterClrMapping/>
  </p:clrMapOvr>
  <p:transition spd="med">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s-VE"/>
          </a:p>
        </p:txBody>
      </p:sp>
      <p:sp>
        <p:nvSpPr>
          <p:cNvPr id="5" name="Footer Placeholder 4"/>
          <p:cNvSpPr>
            <a:spLocks noGrp="1"/>
          </p:cNvSpPr>
          <p:nvPr>
            <p:ph type="ftr" sz="quarter" idx="11"/>
          </p:nvPr>
        </p:nvSpPr>
        <p:spPr/>
        <p:txBody>
          <a:bodyPr/>
          <a:lstStyle>
            <a:lvl1pPr>
              <a:defRPr/>
            </a:lvl1pPr>
          </a:lstStyle>
          <a:p>
            <a:endParaRPr lang="es-VE"/>
          </a:p>
        </p:txBody>
      </p:sp>
      <p:sp>
        <p:nvSpPr>
          <p:cNvPr id="6" name="Slide Number Placeholder 5"/>
          <p:cNvSpPr>
            <a:spLocks noGrp="1"/>
          </p:cNvSpPr>
          <p:nvPr>
            <p:ph type="sldNum" sz="quarter" idx="12"/>
          </p:nvPr>
        </p:nvSpPr>
        <p:spPr/>
        <p:txBody>
          <a:bodyPr/>
          <a:lstStyle>
            <a:lvl1pPr>
              <a:defRPr/>
            </a:lvl1pPr>
          </a:lstStyle>
          <a:p>
            <a:fld id="{2FE62636-BA0C-4F1C-AB97-C33F55180C64}" type="slidenum">
              <a:rPr lang="es-VE"/>
              <a:pPr/>
              <a:t>‹#›</a:t>
            </a:fld>
            <a:endParaRPr lang="es-VE"/>
          </a:p>
        </p:txBody>
      </p:sp>
    </p:spTree>
  </p:cSld>
  <p:clrMapOvr>
    <a:masterClrMapping/>
  </p:clrMapOvr>
  <p:transition spd="med">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s-VE"/>
          </a:p>
        </p:txBody>
      </p:sp>
      <p:sp>
        <p:nvSpPr>
          <p:cNvPr id="5" name="Footer Placeholder 4"/>
          <p:cNvSpPr>
            <a:spLocks noGrp="1"/>
          </p:cNvSpPr>
          <p:nvPr>
            <p:ph type="ftr" sz="quarter" idx="11"/>
          </p:nvPr>
        </p:nvSpPr>
        <p:spPr/>
        <p:txBody>
          <a:bodyPr/>
          <a:lstStyle>
            <a:lvl1pPr>
              <a:defRPr/>
            </a:lvl1pPr>
          </a:lstStyle>
          <a:p>
            <a:endParaRPr lang="es-VE"/>
          </a:p>
        </p:txBody>
      </p:sp>
      <p:sp>
        <p:nvSpPr>
          <p:cNvPr id="6" name="Slide Number Placeholder 5"/>
          <p:cNvSpPr>
            <a:spLocks noGrp="1"/>
          </p:cNvSpPr>
          <p:nvPr>
            <p:ph type="sldNum" sz="quarter" idx="12"/>
          </p:nvPr>
        </p:nvSpPr>
        <p:spPr/>
        <p:txBody>
          <a:bodyPr/>
          <a:lstStyle>
            <a:lvl1pPr>
              <a:defRPr/>
            </a:lvl1pPr>
          </a:lstStyle>
          <a:p>
            <a:fld id="{86507EB7-7DA1-4FE7-A303-0DFA17141C96}" type="slidenum">
              <a:rPr lang="es-VE"/>
              <a:pPr/>
              <a:t>‹#›</a:t>
            </a:fld>
            <a:endParaRPr lang="es-VE"/>
          </a:p>
        </p:txBody>
      </p:sp>
    </p:spTree>
  </p:cSld>
  <p:clrMapOvr>
    <a:masterClrMapping/>
  </p:clrMapOvr>
  <p:transition spd="med">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VE"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VE" smtClean="0"/>
              <a:t>Haga clic para modificar el estilo de texto del patrón</a:t>
            </a:r>
          </a:p>
          <a:p>
            <a:pPr lvl="1"/>
            <a:r>
              <a:rPr lang="es-VE" smtClean="0"/>
              <a:t>Segundo nivel</a:t>
            </a:r>
          </a:p>
          <a:p>
            <a:pPr lvl="2"/>
            <a:r>
              <a:rPr lang="es-VE" smtClean="0"/>
              <a:t>Tercer nivel</a:t>
            </a:r>
          </a:p>
          <a:p>
            <a:pPr lvl="3"/>
            <a:r>
              <a:rPr lang="es-VE" smtClean="0"/>
              <a:t>Cuarto nivel</a:t>
            </a:r>
          </a:p>
          <a:p>
            <a:pPr lvl="4"/>
            <a:r>
              <a:rPr lang="es-VE"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buFontTx/>
              <a:buNone/>
              <a:defRPr sz="1400" b="0" u="none">
                <a:effectLst/>
                <a:latin typeface="+mn-lt"/>
              </a:defRPr>
            </a:lvl1pPr>
          </a:lstStyle>
          <a:p>
            <a:endParaRPr lang="es-VE"/>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buFontTx/>
              <a:buNone/>
              <a:defRPr sz="1400" b="0" u="none">
                <a:effectLst/>
                <a:latin typeface="+mn-lt"/>
              </a:defRPr>
            </a:lvl1pPr>
          </a:lstStyle>
          <a:p>
            <a:endParaRPr lang="es-VE"/>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FontTx/>
              <a:buNone/>
              <a:defRPr sz="1400" b="0" u="none">
                <a:effectLst/>
                <a:latin typeface="+mn-lt"/>
              </a:defRPr>
            </a:lvl1pPr>
          </a:lstStyle>
          <a:p>
            <a:fld id="{E3E3348B-2254-4A5D-A861-7FCC3DA88BB4}" type="slidenum">
              <a:rPr lang="es-VE"/>
              <a:pPr/>
              <a:t>‹#›</a:t>
            </a:fld>
            <a:endParaRPr lang="es-V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wipe dir="d"/>
  </p:transition>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B82581C-B0D9-423B-8797-7109B0550ED7}" type="slidenum">
              <a:rPr lang="es-VE"/>
              <a:pPr/>
              <a:t>1</a:t>
            </a:fld>
            <a:endParaRPr lang="es-VE"/>
          </a:p>
        </p:txBody>
      </p:sp>
      <p:pic>
        <p:nvPicPr>
          <p:cNvPr id="3112" name="Picture 40" descr="S3010018"/>
          <p:cNvPicPr>
            <a:picLocks noChangeAspect="1" noChangeArrowheads="1"/>
          </p:cNvPicPr>
          <p:nvPr/>
        </p:nvPicPr>
        <p:blipFill>
          <a:blip r:embed="rId3" cstate="print"/>
          <a:stretch>
            <a:fillRect/>
          </a:stretch>
        </p:blipFill>
        <p:spPr bwMode="auto">
          <a:xfrm>
            <a:off x="0" y="0"/>
            <a:ext cx="9144000" cy="6858000"/>
          </a:xfrm>
          <a:prstGeom prst="rect">
            <a:avLst/>
          </a:prstGeom>
          <a:noFill/>
          <a:ln w="9525">
            <a:noFill/>
            <a:miter lim="800000"/>
            <a:headEnd/>
            <a:tailEnd/>
          </a:ln>
        </p:spPr>
      </p:pic>
      <p:sp>
        <p:nvSpPr>
          <p:cNvPr id="3103" name="Rectangle 31"/>
          <p:cNvSpPr>
            <a:spLocks noChangeArrowheads="1"/>
          </p:cNvSpPr>
          <p:nvPr/>
        </p:nvSpPr>
        <p:spPr bwMode="auto">
          <a:xfrm>
            <a:off x="762000" y="4876800"/>
            <a:ext cx="7620000" cy="533400"/>
          </a:xfrm>
          <a:prstGeom prst="rect">
            <a:avLst/>
          </a:prstGeom>
          <a:noFill/>
          <a:ln w="9525">
            <a:noFill/>
            <a:miter lim="800000"/>
            <a:headEnd/>
            <a:tailEnd/>
          </a:ln>
          <a:effectLst/>
        </p:spPr>
        <p:txBody>
          <a:bodyPr/>
          <a:lstStyle/>
          <a:p>
            <a:pPr algn="ctr">
              <a:lnSpc>
                <a:spcPct val="90000"/>
              </a:lnSpc>
              <a:spcBef>
                <a:spcPct val="20000"/>
              </a:spcBef>
              <a:buFontTx/>
              <a:buNone/>
            </a:pPr>
            <a:endParaRPr lang="es-ES_tradnl" sz="2000" u="none">
              <a:solidFill>
                <a:srgbClr val="800000"/>
              </a:solidFill>
              <a:effectLst>
                <a:outerShdw blurRad="38100" dist="38100" dir="2700000" algn="tl">
                  <a:srgbClr val="000000"/>
                </a:outerShdw>
              </a:effectLst>
              <a:latin typeface="Papyrus" pitchFamily="66" charset="0"/>
            </a:endParaRPr>
          </a:p>
        </p:txBody>
      </p:sp>
      <p:sp>
        <p:nvSpPr>
          <p:cNvPr id="3116" name="Rectangle 44"/>
          <p:cNvSpPr>
            <a:spLocks noChangeArrowheads="1"/>
          </p:cNvSpPr>
          <p:nvPr/>
        </p:nvSpPr>
        <p:spPr bwMode="auto">
          <a:xfrm>
            <a:off x="179512" y="620688"/>
            <a:ext cx="8964488" cy="4265783"/>
          </a:xfrm>
          <a:prstGeom prst="rect">
            <a:avLst/>
          </a:prstGeom>
          <a:noFill/>
          <a:ln w="9525" algn="ctr">
            <a:noFill/>
            <a:miter lim="800000"/>
            <a:headEnd/>
            <a:tailEnd/>
          </a:ln>
          <a:effectLst/>
        </p:spPr>
        <p:txBody>
          <a:bodyPr wrap="square">
            <a:spAutoFit/>
          </a:bodyPr>
          <a:lstStyle/>
          <a:p>
            <a:pPr algn="ctr">
              <a:lnSpc>
                <a:spcPct val="80000"/>
              </a:lnSpc>
              <a:spcBef>
                <a:spcPct val="20000"/>
              </a:spcBef>
              <a:buFontTx/>
              <a:buNone/>
            </a:pPr>
            <a:endParaRPr lang="es-VE" sz="5400" u="none" dirty="0">
              <a:solidFill>
                <a:srgbClr val="800000"/>
              </a:solidFill>
              <a:effectLst>
                <a:outerShdw blurRad="38100" dist="38100" dir="2700000" algn="tl">
                  <a:srgbClr val="000000"/>
                </a:outerShdw>
              </a:effectLst>
              <a:latin typeface="Papyrus" pitchFamily="66" charset="0"/>
              <a:cs typeface="Arial" pitchFamily="34" charset="0"/>
            </a:endParaRPr>
          </a:p>
          <a:p>
            <a:pPr algn="ctr">
              <a:lnSpc>
                <a:spcPct val="80000"/>
              </a:lnSpc>
              <a:spcBef>
                <a:spcPct val="20000"/>
              </a:spcBef>
              <a:buFontTx/>
              <a:buNone/>
            </a:pPr>
            <a:r>
              <a:rPr lang="es-VE" sz="6000" u="none" dirty="0" smtClean="0">
                <a:solidFill>
                  <a:srgbClr val="800000"/>
                </a:solidFill>
                <a:effectLst>
                  <a:outerShdw blurRad="38100" dist="38100" dir="2700000" algn="tl">
                    <a:srgbClr val="000000"/>
                  </a:outerShdw>
                </a:effectLst>
                <a:latin typeface="Papyrus" pitchFamily="66" charset="0"/>
                <a:cs typeface="Arial" pitchFamily="34" charset="0"/>
              </a:rPr>
              <a:t>Joseph:</a:t>
            </a:r>
          </a:p>
          <a:p>
            <a:pPr algn="ctr">
              <a:lnSpc>
                <a:spcPct val="80000"/>
              </a:lnSpc>
              <a:spcBef>
                <a:spcPct val="20000"/>
              </a:spcBef>
              <a:buFontTx/>
              <a:buNone/>
            </a:pPr>
            <a:r>
              <a:rPr lang="es-VE" sz="6000" u="none" dirty="0" smtClean="0">
                <a:solidFill>
                  <a:srgbClr val="800000"/>
                </a:solidFill>
                <a:effectLst>
                  <a:outerShdw blurRad="38100" dist="38100" dir="2700000" algn="tl">
                    <a:srgbClr val="000000"/>
                  </a:outerShdw>
                </a:effectLst>
                <a:latin typeface="Papyrus" pitchFamily="66" charset="0"/>
                <a:cs typeface="Arial" pitchFamily="34" charset="0"/>
              </a:rPr>
              <a:t>The Glory of the Messiah Foreshadowed</a:t>
            </a:r>
          </a:p>
          <a:p>
            <a:pPr algn="ctr">
              <a:lnSpc>
                <a:spcPct val="80000"/>
              </a:lnSpc>
              <a:spcBef>
                <a:spcPct val="20000"/>
              </a:spcBef>
              <a:buFontTx/>
              <a:buNone/>
            </a:pPr>
            <a:endParaRPr lang="en-GB" sz="6000" u="none" dirty="0">
              <a:solidFill>
                <a:srgbClr val="800000"/>
              </a:solidFill>
              <a:effectLst>
                <a:outerShdw blurRad="38100" dist="38100" dir="2700000" algn="tl">
                  <a:srgbClr val="000000"/>
                </a:outerShdw>
              </a:effectLst>
              <a:latin typeface="Papyrus" pitchFamily="66" charset="0"/>
              <a:cs typeface="Arial" pitchFamily="34" charset="0"/>
            </a:endParaRP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3103"/>
                                        </p:tgtEl>
                                        <p:attrNameLst>
                                          <p:attrName>style.visibility</p:attrName>
                                        </p:attrNameLst>
                                      </p:cBhvr>
                                      <p:to>
                                        <p:strVal val="visible"/>
                                      </p:to>
                                    </p:set>
                                    <p:anim calcmode="lin" valueType="num">
                                      <p:cBhvr additive="base">
                                        <p:cTn id="7" dur="500" fill="hold"/>
                                        <p:tgtEl>
                                          <p:spTgt spid="3103"/>
                                        </p:tgtEl>
                                        <p:attrNameLst>
                                          <p:attrName>ppt_x</p:attrName>
                                        </p:attrNameLst>
                                      </p:cBhvr>
                                      <p:tavLst>
                                        <p:tav tm="0">
                                          <p:val>
                                            <p:strVal val="#ppt_x"/>
                                          </p:val>
                                        </p:tav>
                                        <p:tav tm="100000">
                                          <p:val>
                                            <p:strVal val="#ppt_x"/>
                                          </p:val>
                                        </p:tav>
                                      </p:tavLst>
                                    </p:anim>
                                    <p:anim calcmode="lin" valueType="num">
                                      <p:cBhvr additive="base">
                                        <p:cTn id="8" dur="500" fill="hold"/>
                                        <p:tgtEl>
                                          <p:spTgt spid="31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B82581C-B0D9-423B-8797-7109B0550ED7}" type="slidenum">
              <a:rPr lang="es-VE"/>
              <a:pPr/>
              <a:t>2</a:t>
            </a:fld>
            <a:endParaRPr lang="es-VE"/>
          </a:p>
        </p:txBody>
      </p:sp>
      <p:pic>
        <p:nvPicPr>
          <p:cNvPr id="3112" name="Picture 40" descr="S3010018"/>
          <p:cNvPicPr>
            <a:picLocks noChangeAspect="1" noChangeArrowheads="1"/>
          </p:cNvPicPr>
          <p:nvPr/>
        </p:nvPicPr>
        <p:blipFill>
          <a:blip r:embed="rId4" cstate="print">
            <a:duotone>
              <a:prstClr val="black"/>
              <a:srgbClr val="D9C3A5">
                <a:tint val="50000"/>
                <a:satMod val="180000"/>
              </a:srgbClr>
            </a:duotone>
            <a:lum bright="47000" contrast="-41000"/>
          </a:blip>
          <a:stretch>
            <a:fillRect/>
          </a:stretch>
        </p:blipFill>
        <p:spPr bwMode="auto">
          <a:xfrm>
            <a:off x="0" y="0"/>
            <a:ext cx="9144000" cy="6858000"/>
          </a:xfrm>
          <a:prstGeom prst="rect">
            <a:avLst/>
          </a:prstGeom>
          <a:noFill/>
          <a:ln w="9525">
            <a:noFill/>
            <a:miter lim="800000"/>
            <a:headEnd/>
            <a:tailEnd/>
          </a:ln>
        </p:spPr>
      </p:pic>
      <p:sp>
        <p:nvSpPr>
          <p:cNvPr id="3103" name="Rectangle 31"/>
          <p:cNvSpPr>
            <a:spLocks noChangeArrowheads="1"/>
          </p:cNvSpPr>
          <p:nvPr/>
        </p:nvSpPr>
        <p:spPr bwMode="auto">
          <a:xfrm>
            <a:off x="762000" y="4876800"/>
            <a:ext cx="7620000" cy="533400"/>
          </a:xfrm>
          <a:prstGeom prst="rect">
            <a:avLst/>
          </a:prstGeom>
          <a:noFill/>
          <a:ln w="9525">
            <a:noFill/>
            <a:miter lim="800000"/>
            <a:headEnd/>
            <a:tailEnd/>
          </a:ln>
          <a:effectLst/>
        </p:spPr>
        <p:txBody>
          <a:bodyPr/>
          <a:lstStyle/>
          <a:p>
            <a:pPr algn="ctr">
              <a:lnSpc>
                <a:spcPct val="90000"/>
              </a:lnSpc>
              <a:spcBef>
                <a:spcPct val="20000"/>
              </a:spcBef>
              <a:buFontTx/>
              <a:buNone/>
            </a:pPr>
            <a:endParaRPr lang="es-ES_tradnl" sz="2000" u="none">
              <a:solidFill>
                <a:srgbClr val="800000"/>
              </a:solidFill>
              <a:effectLst>
                <a:outerShdw blurRad="38100" dist="38100" dir="2700000" algn="tl">
                  <a:srgbClr val="000000"/>
                </a:outerShdw>
              </a:effectLst>
              <a:latin typeface="Papyrus" pitchFamily="66" charset="0"/>
            </a:endParaRPr>
          </a:p>
        </p:txBody>
      </p:sp>
      <p:sp>
        <p:nvSpPr>
          <p:cNvPr id="3116" name="Rectangle 44"/>
          <p:cNvSpPr>
            <a:spLocks noChangeArrowheads="1"/>
          </p:cNvSpPr>
          <p:nvPr/>
        </p:nvSpPr>
        <p:spPr bwMode="auto">
          <a:xfrm>
            <a:off x="179512" y="620688"/>
            <a:ext cx="8964488" cy="877163"/>
          </a:xfrm>
          <a:prstGeom prst="rect">
            <a:avLst/>
          </a:prstGeom>
          <a:noFill/>
          <a:ln w="9525" algn="ctr">
            <a:noFill/>
            <a:miter lim="800000"/>
            <a:headEnd/>
            <a:tailEnd/>
          </a:ln>
          <a:effectLst/>
        </p:spPr>
        <p:txBody>
          <a:bodyPr wrap="square">
            <a:spAutoFit/>
          </a:bodyPr>
          <a:lstStyle/>
          <a:p>
            <a:pPr algn="ctr">
              <a:lnSpc>
                <a:spcPct val="80000"/>
              </a:lnSpc>
              <a:spcBef>
                <a:spcPct val="20000"/>
              </a:spcBef>
              <a:buFontTx/>
              <a:buNone/>
            </a:pPr>
            <a:endParaRPr lang="en-GB" sz="6000" u="none" dirty="0">
              <a:solidFill>
                <a:srgbClr val="800000"/>
              </a:solidFill>
              <a:effectLst>
                <a:outerShdw blurRad="38100" dist="38100" dir="2700000" algn="tl">
                  <a:srgbClr val="000000"/>
                </a:outerShdw>
              </a:effectLst>
              <a:latin typeface="Papyrus" pitchFamily="66" charset="0"/>
              <a:cs typeface="Arial" pitchFamily="34" charset="0"/>
            </a:endParaRPr>
          </a:p>
        </p:txBody>
      </p:sp>
      <p:sp>
        <p:nvSpPr>
          <p:cNvPr id="6" name="TextBox 5"/>
          <p:cNvSpPr txBox="1"/>
          <p:nvPr/>
        </p:nvSpPr>
        <p:spPr>
          <a:xfrm>
            <a:off x="827584" y="1124744"/>
            <a:ext cx="6984776" cy="4678204"/>
          </a:xfrm>
          <a:prstGeom prst="rect">
            <a:avLst/>
          </a:prstGeom>
          <a:noFill/>
        </p:spPr>
        <p:txBody>
          <a:bodyPr wrap="square" rtlCol="0">
            <a:spAutoFit/>
          </a:bodyPr>
          <a:lstStyle/>
          <a:p>
            <a:pPr lvl="0" algn="ctr" eaLnBrk="0" hangingPunct="0">
              <a:buNone/>
            </a:pPr>
            <a:r>
              <a:rPr kumimoji="0" lang="en-GB" sz="2800" i="0" u="none" strike="noStrike" cap="none" normalizeH="0" baseline="0" dirty="0" smtClean="0">
                <a:ln>
                  <a:noFill/>
                </a:ln>
                <a:solidFill>
                  <a:srgbClr val="C00000"/>
                </a:solidFill>
                <a:effectLst/>
                <a:latin typeface="Calibri" pitchFamily="34" charset="0"/>
                <a:ea typeface="Cambria" pitchFamily="18" charset="0"/>
                <a:cs typeface="Calibri" pitchFamily="34" charset="0"/>
              </a:rPr>
              <a:t>“In studying the events of Joseph's life, therefore, we are studying a case in which God was at work beyond all question;</a:t>
            </a:r>
          </a:p>
          <a:p>
            <a:pPr lvl="0" algn="ctr" eaLnBrk="0" hangingPunct="0">
              <a:buNone/>
            </a:pPr>
            <a:r>
              <a:rPr kumimoji="0" lang="en-GB" sz="2800" i="0" u="none" strike="noStrike" cap="none" normalizeH="0" baseline="0" dirty="0" smtClean="0">
                <a:ln>
                  <a:noFill/>
                </a:ln>
                <a:solidFill>
                  <a:srgbClr val="C00000"/>
                </a:solidFill>
                <a:effectLst/>
                <a:latin typeface="Calibri" pitchFamily="34" charset="0"/>
                <a:ea typeface="Cambria" pitchFamily="18" charset="0"/>
                <a:cs typeface="Calibri" pitchFamily="34" charset="0"/>
              </a:rPr>
              <a:t>and from which, therefore, we Shall be able to learn instruction with regard to the experiences of our own lives, if our lives, like his, are framed in the fear of God and Committed to his keeping in prayer and well-doing; for his case, like all the others, was "written for our learning".</a:t>
            </a:r>
            <a:endParaRPr kumimoji="0" lang="en-GB" sz="2800" i="0" u="none" strike="noStrike" cap="none" normalizeH="0" baseline="0" dirty="0" smtClean="0">
              <a:ln>
                <a:noFill/>
              </a:ln>
              <a:solidFill>
                <a:srgbClr val="C00000"/>
              </a:solidFill>
              <a:effectLst/>
              <a:latin typeface="Arial" pitchFamily="34" charset="0"/>
            </a:endParaRPr>
          </a:p>
          <a:p>
            <a:endParaRPr lang="en-GB" dirty="0"/>
          </a:p>
        </p:txBody>
      </p:sp>
    </p:spTree>
  </p:cSld>
  <p:clrMapOvr>
    <a:masterClrMapping/>
  </p:clrMapOvr>
  <p:transition spd="med">
    <p:wipe dir="d"/>
    <p:sndAc>
      <p:stSnd>
        <p:snd r:embed="rId3" name="click.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3103"/>
                                        </p:tgtEl>
                                        <p:attrNameLst>
                                          <p:attrName>style.visibility</p:attrName>
                                        </p:attrNameLst>
                                      </p:cBhvr>
                                      <p:to>
                                        <p:strVal val="visible"/>
                                      </p:to>
                                    </p:set>
                                    <p:anim calcmode="lin" valueType="num">
                                      <p:cBhvr additive="base">
                                        <p:cTn id="7" dur="500" fill="hold"/>
                                        <p:tgtEl>
                                          <p:spTgt spid="3103"/>
                                        </p:tgtEl>
                                        <p:attrNameLst>
                                          <p:attrName>ppt_x</p:attrName>
                                        </p:attrNameLst>
                                      </p:cBhvr>
                                      <p:tavLst>
                                        <p:tav tm="0">
                                          <p:val>
                                            <p:strVal val="#ppt_x"/>
                                          </p:val>
                                        </p:tav>
                                        <p:tav tm="100000">
                                          <p:val>
                                            <p:strVal val="#ppt_x"/>
                                          </p:val>
                                        </p:tav>
                                      </p:tavLst>
                                    </p:anim>
                                    <p:anim calcmode="lin" valueType="num">
                                      <p:cBhvr additive="base">
                                        <p:cTn id="8" dur="500" fill="hold"/>
                                        <p:tgtEl>
                                          <p:spTgt spid="310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5"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anim calcmode="lin" valueType="num">
                                      <p:cBhvr>
                                        <p:cTn id="14" dur="2000" fill="hold"/>
                                        <p:tgtEl>
                                          <p:spTgt spid="6"/>
                                        </p:tgtEl>
                                        <p:attrNameLst>
                                          <p:attrName>style.rotation</p:attrName>
                                        </p:attrNameLst>
                                      </p:cBhvr>
                                      <p:tavLst>
                                        <p:tav tm="0">
                                          <p:val>
                                            <p:fltVal val="720"/>
                                          </p:val>
                                        </p:tav>
                                        <p:tav tm="100000">
                                          <p:val>
                                            <p:fltVal val="0"/>
                                          </p:val>
                                        </p:tav>
                                      </p:tavLst>
                                    </p:anim>
                                    <p:anim calcmode="lin" valueType="num">
                                      <p:cBhvr>
                                        <p:cTn id="15" dur="2000" fill="hold"/>
                                        <p:tgtEl>
                                          <p:spTgt spid="6"/>
                                        </p:tgtEl>
                                        <p:attrNameLst>
                                          <p:attrName>ppt_h</p:attrName>
                                        </p:attrNameLst>
                                      </p:cBhvr>
                                      <p:tavLst>
                                        <p:tav tm="0">
                                          <p:val>
                                            <p:fltVal val="0"/>
                                          </p:val>
                                        </p:tav>
                                        <p:tav tm="100000">
                                          <p:val>
                                            <p:strVal val="#ppt_h"/>
                                          </p:val>
                                        </p:tav>
                                      </p:tavLst>
                                    </p:anim>
                                    <p:anim calcmode="lin" valueType="num">
                                      <p:cBhvr>
                                        <p:cTn id="16"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3"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B82581C-B0D9-423B-8797-7109B0550ED7}" type="slidenum">
              <a:rPr lang="es-VE"/>
              <a:pPr/>
              <a:t>3</a:t>
            </a:fld>
            <a:endParaRPr lang="es-VE"/>
          </a:p>
        </p:txBody>
      </p:sp>
      <p:pic>
        <p:nvPicPr>
          <p:cNvPr id="3112" name="Picture 40" descr="S3010018"/>
          <p:cNvPicPr>
            <a:picLocks noChangeAspect="1" noChangeArrowheads="1"/>
          </p:cNvPicPr>
          <p:nvPr/>
        </p:nvPicPr>
        <p:blipFill>
          <a:blip r:embed="rId3" cstate="print">
            <a:duotone>
              <a:prstClr val="black"/>
              <a:srgbClr val="D9C3A5">
                <a:tint val="50000"/>
                <a:satMod val="180000"/>
              </a:srgbClr>
            </a:duotone>
            <a:lum bright="57000" contrast="-18000"/>
          </a:blip>
          <a:stretch>
            <a:fillRect/>
          </a:stretch>
        </p:blipFill>
        <p:spPr bwMode="auto">
          <a:xfrm>
            <a:off x="0" y="0"/>
            <a:ext cx="9144000" cy="6858000"/>
          </a:xfrm>
          <a:prstGeom prst="rect">
            <a:avLst/>
          </a:prstGeom>
          <a:noFill/>
          <a:ln w="9525">
            <a:noFill/>
            <a:miter lim="800000"/>
            <a:headEnd/>
            <a:tailEnd/>
          </a:ln>
        </p:spPr>
      </p:pic>
      <p:sp>
        <p:nvSpPr>
          <p:cNvPr id="3103" name="Rectangle 31"/>
          <p:cNvSpPr>
            <a:spLocks noChangeArrowheads="1"/>
          </p:cNvSpPr>
          <p:nvPr/>
        </p:nvSpPr>
        <p:spPr bwMode="auto">
          <a:xfrm>
            <a:off x="762000" y="4876800"/>
            <a:ext cx="7620000" cy="533400"/>
          </a:xfrm>
          <a:prstGeom prst="rect">
            <a:avLst/>
          </a:prstGeom>
          <a:noFill/>
          <a:ln w="9525">
            <a:noFill/>
            <a:miter lim="800000"/>
            <a:headEnd/>
            <a:tailEnd/>
          </a:ln>
          <a:effectLst/>
        </p:spPr>
        <p:txBody>
          <a:bodyPr/>
          <a:lstStyle/>
          <a:p>
            <a:pPr algn="ctr">
              <a:lnSpc>
                <a:spcPct val="90000"/>
              </a:lnSpc>
              <a:spcBef>
                <a:spcPct val="20000"/>
              </a:spcBef>
              <a:buFontTx/>
              <a:buNone/>
            </a:pPr>
            <a:endParaRPr lang="es-ES_tradnl" sz="2000" u="none">
              <a:solidFill>
                <a:srgbClr val="800000"/>
              </a:solidFill>
              <a:effectLst>
                <a:outerShdw blurRad="38100" dist="38100" dir="2700000" algn="tl">
                  <a:srgbClr val="000000"/>
                </a:outerShdw>
              </a:effectLst>
              <a:latin typeface="Papyrus" pitchFamily="66" charset="0"/>
            </a:endParaRPr>
          </a:p>
        </p:txBody>
      </p:sp>
      <p:sp>
        <p:nvSpPr>
          <p:cNvPr id="3116" name="Rectangle 44"/>
          <p:cNvSpPr>
            <a:spLocks noChangeArrowheads="1"/>
          </p:cNvSpPr>
          <p:nvPr/>
        </p:nvSpPr>
        <p:spPr bwMode="auto">
          <a:xfrm>
            <a:off x="179512" y="620688"/>
            <a:ext cx="8964488" cy="877163"/>
          </a:xfrm>
          <a:prstGeom prst="rect">
            <a:avLst/>
          </a:prstGeom>
          <a:noFill/>
          <a:ln w="9525" algn="ctr">
            <a:noFill/>
            <a:miter lim="800000"/>
            <a:headEnd/>
            <a:tailEnd/>
          </a:ln>
          <a:effectLst/>
        </p:spPr>
        <p:txBody>
          <a:bodyPr wrap="square">
            <a:spAutoFit/>
          </a:bodyPr>
          <a:lstStyle/>
          <a:p>
            <a:pPr algn="ctr">
              <a:lnSpc>
                <a:spcPct val="80000"/>
              </a:lnSpc>
              <a:spcBef>
                <a:spcPct val="20000"/>
              </a:spcBef>
              <a:buFontTx/>
              <a:buNone/>
            </a:pPr>
            <a:endParaRPr lang="en-GB" sz="6000" u="none" dirty="0">
              <a:solidFill>
                <a:srgbClr val="800000"/>
              </a:solidFill>
              <a:effectLst>
                <a:outerShdw blurRad="38100" dist="38100" dir="2700000" algn="tl">
                  <a:srgbClr val="000000"/>
                </a:outerShdw>
              </a:effectLst>
              <a:latin typeface="Papyrus" pitchFamily="66" charset="0"/>
              <a:cs typeface="Arial" pitchFamily="34" charset="0"/>
            </a:endParaRPr>
          </a:p>
        </p:txBody>
      </p:sp>
      <p:sp>
        <p:nvSpPr>
          <p:cNvPr id="7" name="TextBox 6"/>
          <p:cNvSpPr txBox="1"/>
          <p:nvPr/>
        </p:nvSpPr>
        <p:spPr>
          <a:xfrm>
            <a:off x="1835696" y="620688"/>
            <a:ext cx="6984776" cy="5416868"/>
          </a:xfrm>
          <a:prstGeom prst="rect">
            <a:avLst/>
          </a:prstGeom>
          <a:noFill/>
        </p:spPr>
        <p:txBody>
          <a:bodyPr wrap="square" rtlCol="0">
            <a:spAutoFit/>
          </a:bodyPr>
          <a:lstStyle/>
          <a:p>
            <a:pPr algn="ctr">
              <a:buNone/>
            </a:pPr>
            <a:r>
              <a:rPr lang="en-GB" sz="2400" u="none" dirty="0" smtClean="0">
                <a:effectLst/>
                <a:latin typeface="BrowalliaUPC" pitchFamily="34" charset="-34"/>
                <a:cs typeface="BrowalliaUPC" pitchFamily="34" charset="-34"/>
              </a:rPr>
              <a:t>Key </a:t>
            </a:r>
            <a:r>
              <a:rPr lang="en-GB" sz="2400" u="none" dirty="0">
                <a:effectLst/>
                <a:latin typeface="BrowalliaUPC" pitchFamily="34" charset="-34"/>
                <a:cs typeface="BrowalliaUPC" pitchFamily="34" charset="-34"/>
              </a:rPr>
              <a:t>events that we can identify that gave Joseph </a:t>
            </a:r>
            <a:r>
              <a:rPr lang="en-GB" sz="2400" u="none" dirty="0" smtClean="0">
                <a:effectLst/>
                <a:latin typeface="BrowalliaUPC" pitchFamily="34" charset="-34"/>
                <a:cs typeface="BrowalliaUPC" pitchFamily="34" charset="-34"/>
              </a:rPr>
              <a:t>glory…..</a:t>
            </a:r>
          </a:p>
          <a:p>
            <a:pPr algn="ctr">
              <a:buNone/>
            </a:pPr>
            <a:endParaRPr lang="en-GB" sz="2400" u="none" dirty="0" smtClean="0">
              <a:effectLst/>
              <a:latin typeface="BrowalliaUPC" pitchFamily="34" charset="-34"/>
              <a:cs typeface="BrowalliaUPC" pitchFamily="34" charset="-34"/>
            </a:endParaRPr>
          </a:p>
          <a:p>
            <a:r>
              <a:rPr lang="en-GB" sz="2800" u="none" dirty="0" smtClean="0">
                <a:effectLst/>
                <a:latin typeface="BrowalliaUPC" pitchFamily="34" charset="-34"/>
                <a:cs typeface="BrowalliaUPC" pitchFamily="34" charset="-34"/>
              </a:rPr>
              <a:t>The </a:t>
            </a:r>
            <a:r>
              <a:rPr lang="en-GB" sz="2800" u="none" dirty="0">
                <a:effectLst/>
                <a:latin typeface="BrowalliaUPC" pitchFamily="34" charset="-34"/>
                <a:cs typeface="BrowalliaUPC" pitchFamily="34" charset="-34"/>
              </a:rPr>
              <a:t>coat of many </a:t>
            </a:r>
            <a:r>
              <a:rPr lang="en-GB" sz="2800" u="none" dirty="0" smtClean="0">
                <a:effectLst/>
                <a:latin typeface="BrowalliaUPC" pitchFamily="34" charset="-34"/>
                <a:cs typeface="BrowalliaUPC" pitchFamily="34" charset="-34"/>
              </a:rPr>
              <a:t>colours</a:t>
            </a:r>
          </a:p>
          <a:p>
            <a:r>
              <a:rPr lang="en-GB" sz="2800" u="none" dirty="0" smtClean="0">
                <a:solidFill>
                  <a:srgbClr val="C00000"/>
                </a:solidFill>
                <a:effectLst/>
                <a:latin typeface="BrowalliaUPC" pitchFamily="34" charset="-34"/>
                <a:cs typeface="BrowalliaUPC" pitchFamily="34" charset="-34"/>
              </a:rPr>
              <a:t>(Separation</a:t>
            </a:r>
            <a:r>
              <a:rPr lang="en-GB" sz="2800" u="none" dirty="0">
                <a:solidFill>
                  <a:srgbClr val="C00000"/>
                </a:solidFill>
                <a:effectLst/>
                <a:latin typeface="BrowalliaUPC" pitchFamily="34" charset="-34"/>
                <a:cs typeface="BrowalliaUPC" pitchFamily="34" charset="-34"/>
              </a:rPr>
              <a:t>)</a:t>
            </a:r>
          </a:p>
          <a:p>
            <a:pPr lvl="0"/>
            <a:r>
              <a:rPr lang="en-GB" sz="2800" u="none" dirty="0">
                <a:effectLst/>
                <a:latin typeface="BrowalliaUPC" pitchFamily="34" charset="-34"/>
                <a:cs typeface="BrowalliaUPC" pitchFamily="34" charset="-34"/>
              </a:rPr>
              <a:t>Overseeing of his masters house </a:t>
            </a:r>
            <a:endParaRPr lang="en-GB" sz="2800" u="none" dirty="0" smtClean="0">
              <a:effectLst/>
              <a:latin typeface="BrowalliaUPC" pitchFamily="34" charset="-34"/>
              <a:cs typeface="BrowalliaUPC" pitchFamily="34" charset="-34"/>
            </a:endParaRPr>
          </a:p>
          <a:p>
            <a:pPr lvl="0"/>
            <a:r>
              <a:rPr lang="en-GB" sz="2800" u="none" dirty="0" smtClean="0">
                <a:solidFill>
                  <a:srgbClr val="C00000"/>
                </a:solidFill>
                <a:effectLst/>
                <a:latin typeface="BrowalliaUPC" pitchFamily="34" charset="-34"/>
                <a:cs typeface="BrowalliaUPC" pitchFamily="34" charset="-34"/>
              </a:rPr>
              <a:t>(Leadership-Chosen </a:t>
            </a:r>
            <a:r>
              <a:rPr lang="en-GB" sz="2800" u="none" dirty="0">
                <a:solidFill>
                  <a:srgbClr val="C00000"/>
                </a:solidFill>
                <a:effectLst/>
                <a:latin typeface="BrowalliaUPC" pitchFamily="34" charset="-34"/>
                <a:cs typeface="BrowalliaUPC" pitchFamily="34" charset="-34"/>
              </a:rPr>
              <a:t>one)</a:t>
            </a:r>
          </a:p>
          <a:p>
            <a:pPr lvl="0"/>
            <a:r>
              <a:rPr lang="en-GB" sz="2800" u="none" dirty="0">
                <a:effectLst/>
                <a:latin typeface="BrowalliaUPC" pitchFamily="34" charset="-34"/>
                <a:cs typeface="BrowalliaUPC" pitchFamily="34" charset="-34"/>
              </a:rPr>
              <a:t>The deliverance from the prison </a:t>
            </a:r>
            <a:endParaRPr lang="en-GB" sz="2800" u="none" dirty="0" smtClean="0">
              <a:effectLst/>
              <a:latin typeface="BrowalliaUPC" pitchFamily="34" charset="-34"/>
              <a:cs typeface="BrowalliaUPC" pitchFamily="34" charset="-34"/>
            </a:endParaRPr>
          </a:p>
          <a:p>
            <a:pPr lvl="0"/>
            <a:r>
              <a:rPr lang="en-GB" sz="2800" u="none" dirty="0" smtClean="0">
                <a:solidFill>
                  <a:srgbClr val="C00000"/>
                </a:solidFill>
                <a:effectLst/>
                <a:latin typeface="BrowalliaUPC" pitchFamily="34" charset="-34"/>
                <a:cs typeface="BrowalliaUPC" pitchFamily="34" charset="-34"/>
              </a:rPr>
              <a:t>(The </a:t>
            </a:r>
            <a:r>
              <a:rPr lang="en-GB" sz="2800" u="none" dirty="0">
                <a:solidFill>
                  <a:srgbClr val="C00000"/>
                </a:solidFill>
                <a:effectLst/>
                <a:latin typeface="BrowalliaUPC" pitchFamily="34" charset="-34"/>
                <a:cs typeface="BrowalliaUPC" pitchFamily="34" charset="-34"/>
              </a:rPr>
              <a:t>grave-</a:t>
            </a:r>
            <a:r>
              <a:rPr lang="en-GB" sz="2800" u="none" dirty="0" err="1">
                <a:solidFill>
                  <a:srgbClr val="C00000"/>
                </a:solidFill>
                <a:effectLst/>
                <a:latin typeface="BrowalliaUPC" pitchFamily="34" charset="-34"/>
                <a:cs typeface="BrowalliaUPC" pitchFamily="34" charset="-34"/>
              </a:rPr>
              <a:t>Resurection</a:t>
            </a:r>
            <a:r>
              <a:rPr lang="en-GB" sz="2800" u="none" dirty="0">
                <a:solidFill>
                  <a:srgbClr val="C00000"/>
                </a:solidFill>
                <a:effectLst/>
                <a:latin typeface="BrowalliaUPC" pitchFamily="34" charset="-34"/>
                <a:cs typeface="BrowalliaUPC" pitchFamily="34" charset="-34"/>
              </a:rPr>
              <a:t>)</a:t>
            </a:r>
          </a:p>
          <a:p>
            <a:r>
              <a:rPr lang="en-GB" sz="2800" u="none" dirty="0">
                <a:effectLst/>
                <a:latin typeface="BrowalliaUPC" pitchFamily="34" charset="-34"/>
                <a:cs typeface="BrowalliaUPC" pitchFamily="34" charset="-34"/>
              </a:rPr>
              <a:t>Promotion to oversee saving of gentiles and </a:t>
            </a:r>
            <a:r>
              <a:rPr lang="en-GB" sz="2800" u="none" dirty="0" smtClean="0">
                <a:effectLst/>
                <a:latin typeface="BrowalliaUPC" pitchFamily="34" charset="-34"/>
                <a:cs typeface="BrowalliaUPC" pitchFamily="34" charset="-34"/>
              </a:rPr>
              <a:t>Jews</a:t>
            </a:r>
          </a:p>
          <a:p>
            <a:r>
              <a:rPr lang="en-GB" sz="2800" u="none" dirty="0" smtClean="0">
                <a:solidFill>
                  <a:srgbClr val="C00000"/>
                </a:solidFill>
                <a:effectLst/>
                <a:latin typeface="BrowalliaUPC" pitchFamily="34" charset="-34"/>
                <a:cs typeface="BrowalliaUPC" pitchFamily="34" charset="-34"/>
              </a:rPr>
              <a:t>(king-ship)</a:t>
            </a:r>
          </a:p>
          <a:p>
            <a:r>
              <a:rPr lang="en-GB" sz="2800" u="none" dirty="0" smtClean="0">
                <a:effectLst/>
                <a:latin typeface="BrowalliaUPC" pitchFamily="34" charset="-34"/>
                <a:cs typeface="BrowalliaUPC" pitchFamily="34" charset="-34"/>
              </a:rPr>
              <a:t> Reunion with his Brethren </a:t>
            </a:r>
          </a:p>
          <a:p>
            <a:r>
              <a:rPr lang="en-GB" sz="2800" u="none" dirty="0" smtClean="0">
                <a:solidFill>
                  <a:srgbClr val="C00000"/>
                </a:solidFill>
                <a:effectLst/>
                <a:latin typeface="BrowalliaUPC" pitchFamily="34" charset="-34"/>
                <a:cs typeface="BrowalliaUPC" pitchFamily="34" charset="-34"/>
              </a:rPr>
              <a:t>(Eating of bread)</a:t>
            </a:r>
            <a:endParaRPr lang="en-GB" sz="2800" u="none" dirty="0">
              <a:effectLst/>
              <a:latin typeface="BrowalliaUPC" pitchFamily="34" charset="-34"/>
              <a:cs typeface="BrowalliaUPC" pitchFamily="34" charset="-34"/>
            </a:endParaRPr>
          </a:p>
          <a:p>
            <a:endParaRPr lang="en-GB" dirty="0">
              <a:latin typeface="Calibri" pitchFamily="34" charset="0"/>
              <a:cs typeface="Calibri" pitchFamily="34" charset="0"/>
            </a:endParaRP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3103"/>
                                        </p:tgtEl>
                                        <p:attrNameLst>
                                          <p:attrName>style.visibility</p:attrName>
                                        </p:attrNameLst>
                                      </p:cBhvr>
                                      <p:to>
                                        <p:strVal val="visible"/>
                                      </p:to>
                                    </p:set>
                                    <p:anim calcmode="lin" valueType="num">
                                      <p:cBhvr additive="base">
                                        <p:cTn id="7" dur="500" fill="hold"/>
                                        <p:tgtEl>
                                          <p:spTgt spid="3103"/>
                                        </p:tgtEl>
                                        <p:attrNameLst>
                                          <p:attrName>ppt_x</p:attrName>
                                        </p:attrNameLst>
                                      </p:cBhvr>
                                      <p:tavLst>
                                        <p:tav tm="0">
                                          <p:val>
                                            <p:strVal val="#ppt_x"/>
                                          </p:val>
                                        </p:tav>
                                        <p:tav tm="100000">
                                          <p:val>
                                            <p:strVal val="#ppt_x"/>
                                          </p:val>
                                        </p:tav>
                                      </p:tavLst>
                                    </p:anim>
                                    <p:anim calcmode="lin" valueType="num">
                                      <p:cBhvr additive="base">
                                        <p:cTn id="8" dur="500" fill="hold"/>
                                        <p:tgtEl>
                                          <p:spTgt spid="310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5" presetClass="entr" presetSubtype="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2000"/>
                                        <p:tgtEl>
                                          <p:spTgt spid="7">
                                            <p:txEl>
                                              <p:pRg st="0" end="0"/>
                                            </p:txEl>
                                          </p:spTgt>
                                        </p:tgtEl>
                                      </p:cBhvr>
                                    </p:animEffect>
                                    <p:anim calcmode="lin" valueType="num">
                                      <p:cBhvr>
                                        <p:cTn id="14" dur="2000" fill="hold"/>
                                        <p:tgtEl>
                                          <p:spTgt spid="7">
                                            <p:txEl>
                                              <p:pRg st="0" end="0"/>
                                            </p:txEl>
                                          </p:spTgt>
                                        </p:tgtEl>
                                        <p:attrNameLst>
                                          <p:attrName>style.rotation</p:attrName>
                                        </p:attrNameLst>
                                      </p:cBhvr>
                                      <p:tavLst>
                                        <p:tav tm="0">
                                          <p:val>
                                            <p:fltVal val="720"/>
                                          </p:val>
                                        </p:tav>
                                        <p:tav tm="100000">
                                          <p:val>
                                            <p:fltVal val="0"/>
                                          </p:val>
                                        </p:tav>
                                      </p:tavLst>
                                    </p:anim>
                                    <p:anim calcmode="lin" valueType="num">
                                      <p:cBhvr>
                                        <p:cTn id="15" dur="2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16" dur="2000" fill="hold"/>
                                        <p:tgtEl>
                                          <p:spTgt spid="7">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7" fill="hold">
                      <p:stCondLst>
                        <p:cond delay="indefinite"/>
                      </p:stCondLst>
                      <p:childTnLst>
                        <p:par>
                          <p:cTn id="18" fill="hold">
                            <p:stCondLst>
                              <p:cond delay="0"/>
                            </p:stCondLst>
                            <p:childTnLst>
                              <p:par>
                                <p:cTn id="19" presetID="54" presetClass="entr" presetSubtype="0" accel="10000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 calcmode="lin" valueType="num">
                                      <p:cBhvr>
                                        <p:cTn id="21" dur="2000" fill="hold"/>
                                        <p:tgtEl>
                                          <p:spTgt spid="7">
                                            <p:txEl>
                                              <p:pRg st="2" end="2"/>
                                            </p:txEl>
                                          </p:spTgt>
                                        </p:tgtEl>
                                        <p:attrNameLst>
                                          <p:attrName>ppt_w</p:attrName>
                                        </p:attrNameLst>
                                      </p:cBhvr>
                                      <p:tavLst>
                                        <p:tav tm="0">
                                          <p:val>
                                            <p:strVal val="#ppt_w*0.05"/>
                                          </p:val>
                                        </p:tav>
                                        <p:tav tm="100000">
                                          <p:val>
                                            <p:strVal val="#ppt_w"/>
                                          </p:val>
                                        </p:tav>
                                      </p:tavLst>
                                    </p:anim>
                                    <p:anim calcmode="lin" valueType="num">
                                      <p:cBhvr>
                                        <p:cTn id="22" dur="2000" fill="hold"/>
                                        <p:tgtEl>
                                          <p:spTgt spid="7">
                                            <p:txEl>
                                              <p:pRg st="2" end="2"/>
                                            </p:txEl>
                                          </p:spTgt>
                                        </p:tgtEl>
                                        <p:attrNameLst>
                                          <p:attrName>ppt_h</p:attrName>
                                        </p:attrNameLst>
                                      </p:cBhvr>
                                      <p:tavLst>
                                        <p:tav tm="0">
                                          <p:val>
                                            <p:strVal val="#ppt_h"/>
                                          </p:val>
                                        </p:tav>
                                        <p:tav tm="100000">
                                          <p:val>
                                            <p:strVal val="#ppt_h"/>
                                          </p:val>
                                        </p:tav>
                                      </p:tavLst>
                                    </p:anim>
                                    <p:anim calcmode="lin" valueType="num">
                                      <p:cBhvr>
                                        <p:cTn id="23" dur="2000" fill="hold"/>
                                        <p:tgtEl>
                                          <p:spTgt spid="7">
                                            <p:txEl>
                                              <p:pRg st="2" end="2"/>
                                            </p:txEl>
                                          </p:spTgt>
                                        </p:tgtEl>
                                        <p:attrNameLst>
                                          <p:attrName>ppt_x</p:attrName>
                                        </p:attrNameLst>
                                      </p:cBhvr>
                                      <p:tavLst>
                                        <p:tav tm="0">
                                          <p:val>
                                            <p:strVal val="#ppt_x-.2"/>
                                          </p:val>
                                        </p:tav>
                                        <p:tav tm="100000">
                                          <p:val>
                                            <p:strVal val="#ppt_x"/>
                                          </p:val>
                                        </p:tav>
                                      </p:tavLst>
                                    </p:anim>
                                    <p:anim calcmode="lin" valueType="num">
                                      <p:cBhvr>
                                        <p:cTn id="24" dur="2000" fill="hold"/>
                                        <p:tgtEl>
                                          <p:spTgt spid="7">
                                            <p:txEl>
                                              <p:pRg st="2" end="2"/>
                                            </p:txEl>
                                          </p:spTgt>
                                        </p:tgtEl>
                                        <p:attrNameLst>
                                          <p:attrName>ppt_y</p:attrName>
                                        </p:attrNameLst>
                                      </p:cBhvr>
                                      <p:tavLst>
                                        <p:tav tm="0">
                                          <p:val>
                                            <p:strVal val="#ppt_y"/>
                                          </p:val>
                                        </p:tav>
                                        <p:tav tm="100000">
                                          <p:val>
                                            <p:strVal val="#ppt_y"/>
                                          </p:val>
                                        </p:tav>
                                      </p:tavLst>
                                    </p:anim>
                                    <p:animEffect transition="in" filter="fade">
                                      <p:cBhvr>
                                        <p:cTn id="25" dur="2000"/>
                                        <p:tgtEl>
                                          <p:spTgt spid="7">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4" presetClass="entr" presetSubtype="0" accel="100000" fill="hold" nodeType="clickEffect">
                                  <p:stCondLst>
                                    <p:cond delay="0"/>
                                  </p:stCondLst>
                                  <p:childTnLst>
                                    <p:set>
                                      <p:cBhvr>
                                        <p:cTn id="29" dur="1" fill="hold">
                                          <p:stCondLst>
                                            <p:cond delay="0"/>
                                          </p:stCondLst>
                                        </p:cTn>
                                        <p:tgtEl>
                                          <p:spTgt spid="7">
                                            <p:txEl>
                                              <p:pRg st="3" end="3"/>
                                            </p:txEl>
                                          </p:spTgt>
                                        </p:tgtEl>
                                        <p:attrNameLst>
                                          <p:attrName>style.visibility</p:attrName>
                                        </p:attrNameLst>
                                      </p:cBhvr>
                                      <p:to>
                                        <p:strVal val="visible"/>
                                      </p:to>
                                    </p:set>
                                    <p:anim calcmode="lin" valueType="num">
                                      <p:cBhvr>
                                        <p:cTn id="30" dur="2000" fill="hold"/>
                                        <p:tgtEl>
                                          <p:spTgt spid="7">
                                            <p:txEl>
                                              <p:pRg st="3" end="3"/>
                                            </p:txEl>
                                          </p:spTgt>
                                        </p:tgtEl>
                                        <p:attrNameLst>
                                          <p:attrName>ppt_w</p:attrName>
                                        </p:attrNameLst>
                                      </p:cBhvr>
                                      <p:tavLst>
                                        <p:tav tm="0">
                                          <p:val>
                                            <p:strVal val="#ppt_w*0.05"/>
                                          </p:val>
                                        </p:tav>
                                        <p:tav tm="100000">
                                          <p:val>
                                            <p:strVal val="#ppt_w"/>
                                          </p:val>
                                        </p:tav>
                                      </p:tavLst>
                                    </p:anim>
                                    <p:anim calcmode="lin" valueType="num">
                                      <p:cBhvr>
                                        <p:cTn id="31" dur="2000" fill="hold"/>
                                        <p:tgtEl>
                                          <p:spTgt spid="7">
                                            <p:txEl>
                                              <p:pRg st="3" end="3"/>
                                            </p:txEl>
                                          </p:spTgt>
                                        </p:tgtEl>
                                        <p:attrNameLst>
                                          <p:attrName>ppt_h</p:attrName>
                                        </p:attrNameLst>
                                      </p:cBhvr>
                                      <p:tavLst>
                                        <p:tav tm="0">
                                          <p:val>
                                            <p:strVal val="#ppt_h"/>
                                          </p:val>
                                        </p:tav>
                                        <p:tav tm="100000">
                                          <p:val>
                                            <p:strVal val="#ppt_h"/>
                                          </p:val>
                                        </p:tav>
                                      </p:tavLst>
                                    </p:anim>
                                    <p:anim calcmode="lin" valueType="num">
                                      <p:cBhvr>
                                        <p:cTn id="32" dur="2000" fill="hold"/>
                                        <p:tgtEl>
                                          <p:spTgt spid="7">
                                            <p:txEl>
                                              <p:pRg st="3" end="3"/>
                                            </p:txEl>
                                          </p:spTgt>
                                        </p:tgtEl>
                                        <p:attrNameLst>
                                          <p:attrName>ppt_x</p:attrName>
                                        </p:attrNameLst>
                                      </p:cBhvr>
                                      <p:tavLst>
                                        <p:tav tm="0">
                                          <p:val>
                                            <p:strVal val="#ppt_x-.2"/>
                                          </p:val>
                                        </p:tav>
                                        <p:tav tm="100000">
                                          <p:val>
                                            <p:strVal val="#ppt_x"/>
                                          </p:val>
                                        </p:tav>
                                      </p:tavLst>
                                    </p:anim>
                                    <p:anim calcmode="lin" valueType="num">
                                      <p:cBhvr>
                                        <p:cTn id="33" dur="2000" fill="hold"/>
                                        <p:tgtEl>
                                          <p:spTgt spid="7">
                                            <p:txEl>
                                              <p:pRg st="3" end="3"/>
                                            </p:txEl>
                                          </p:spTgt>
                                        </p:tgtEl>
                                        <p:attrNameLst>
                                          <p:attrName>ppt_y</p:attrName>
                                        </p:attrNameLst>
                                      </p:cBhvr>
                                      <p:tavLst>
                                        <p:tav tm="0">
                                          <p:val>
                                            <p:strVal val="#ppt_y"/>
                                          </p:val>
                                        </p:tav>
                                        <p:tav tm="100000">
                                          <p:val>
                                            <p:strVal val="#ppt_y"/>
                                          </p:val>
                                        </p:tav>
                                      </p:tavLst>
                                    </p:anim>
                                    <p:animEffect transition="in" filter="fade">
                                      <p:cBhvr>
                                        <p:cTn id="34" dur="2000"/>
                                        <p:tgtEl>
                                          <p:spTgt spid="7">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1" presetClass="entr" presetSubtype="0" fill="hold" nodeType="clickEffect">
                                  <p:stCondLst>
                                    <p:cond delay="0"/>
                                  </p:stCondLst>
                                  <p:childTnLst>
                                    <p:set>
                                      <p:cBhvr>
                                        <p:cTn id="38" dur="1" fill="hold">
                                          <p:stCondLst>
                                            <p:cond delay="0"/>
                                          </p:stCondLst>
                                        </p:cTn>
                                        <p:tgtEl>
                                          <p:spTgt spid="7">
                                            <p:txEl>
                                              <p:pRg st="4" end="4"/>
                                            </p:txEl>
                                          </p:spTgt>
                                        </p:tgtEl>
                                        <p:attrNameLst>
                                          <p:attrName>style.visibility</p:attrName>
                                        </p:attrNameLst>
                                      </p:cBhvr>
                                      <p:to>
                                        <p:strVal val="visible"/>
                                      </p:to>
                                    </p:set>
                                    <p:animEffect transition="in" filter="fade">
                                      <p:cBhvr>
                                        <p:cTn id="39" dur="770" decel="100000"/>
                                        <p:tgtEl>
                                          <p:spTgt spid="7">
                                            <p:txEl>
                                              <p:pRg st="4" end="4"/>
                                            </p:txEl>
                                          </p:spTgt>
                                        </p:tgtEl>
                                      </p:cBhvr>
                                    </p:animEffect>
                                    <p:animScale>
                                      <p:cBhvr>
                                        <p:cTn id="40" dur="770" decel="100000"/>
                                        <p:tgtEl>
                                          <p:spTgt spid="7">
                                            <p:txEl>
                                              <p:pRg st="4" end="4"/>
                                            </p:txEl>
                                          </p:spTgt>
                                        </p:tgtEl>
                                      </p:cBhvr>
                                      <p:from x="10000" y="10000"/>
                                      <p:to x="200000" y="450000"/>
                                    </p:animScale>
                                    <p:animScale>
                                      <p:cBhvr>
                                        <p:cTn id="41" dur="1230" accel="100000" fill="hold">
                                          <p:stCondLst>
                                            <p:cond delay="770"/>
                                          </p:stCondLst>
                                        </p:cTn>
                                        <p:tgtEl>
                                          <p:spTgt spid="7">
                                            <p:txEl>
                                              <p:pRg st="4" end="4"/>
                                            </p:txEl>
                                          </p:spTgt>
                                        </p:tgtEl>
                                      </p:cBhvr>
                                      <p:from x="200000" y="450000"/>
                                      <p:to x="100000" y="100000"/>
                                    </p:animScale>
                                    <p:set>
                                      <p:cBhvr>
                                        <p:cTn id="42" dur="770" fill="hold"/>
                                        <p:tgtEl>
                                          <p:spTgt spid="7">
                                            <p:txEl>
                                              <p:pRg st="4" end="4"/>
                                            </p:txEl>
                                          </p:spTgt>
                                        </p:tgtEl>
                                        <p:attrNameLst>
                                          <p:attrName>ppt_x</p:attrName>
                                        </p:attrNameLst>
                                      </p:cBhvr>
                                      <p:to>
                                        <p:strVal val="(0.5)"/>
                                      </p:to>
                                    </p:set>
                                    <p:anim from="(0.5)" to="(#ppt_x)" calcmode="lin" valueType="num">
                                      <p:cBhvr>
                                        <p:cTn id="43" dur="1230" accel="100000" fill="hold">
                                          <p:stCondLst>
                                            <p:cond delay="770"/>
                                          </p:stCondLst>
                                        </p:cTn>
                                        <p:tgtEl>
                                          <p:spTgt spid="7">
                                            <p:txEl>
                                              <p:pRg st="4" end="4"/>
                                            </p:txEl>
                                          </p:spTgt>
                                        </p:tgtEl>
                                        <p:attrNameLst>
                                          <p:attrName>ppt_x</p:attrName>
                                        </p:attrNameLst>
                                      </p:cBhvr>
                                    </p:anim>
                                    <p:set>
                                      <p:cBhvr>
                                        <p:cTn id="44" dur="770" fill="hold"/>
                                        <p:tgtEl>
                                          <p:spTgt spid="7">
                                            <p:txEl>
                                              <p:pRg st="4" end="4"/>
                                            </p:txEl>
                                          </p:spTgt>
                                        </p:tgtEl>
                                        <p:attrNameLst>
                                          <p:attrName>ppt_y</p:attrName>
                                        </p:attrNameLst>
                                      </p:cBhvr>
                                      <p:to>
                                        <p:strVal val="(#ppt_y+0.4)"/>
                                      </p:to>
                                    </p:set>
                                    <p:anim from="(#ppt_y+0.4)" to="(#ppt_y)" calcmode="lin" valueType="num">
                                      <p:cBhvr>
                                        <p:cTn id="45" dur="1230" accel="100000" fill="hold">
                                          <p:stCondLst>
                                            <p:cond delay="770"/>
                                          </p:stCondLst>
                                        </p:cTn>
                                        <p:tgtEl>
                                          <p:spTgt spid="7">
                                            <p:txEl>
                                              <p:pRg st="4" end="4"/>
                                            </p:txEl>
                                          </p:spTgt>
                                        </p:tgtEl>
                                        <p:attrNameLst>
                                          <p:attrName>ppt_y</p:attrName>
                                        </p:attrNameLst>
                                      </p:cBhvr>
                                    </p:anim>
                                  </p:childTnLst>
                                </p:cTn>
                              </p:par>
                            </p:childTnLst>
                          </p:cTn>
                        </p:par>
                      </p:childTnLst>
                    </p:cTn>
                  </p:par>
                  <p:par>
                    <p:cTn id="46" fill="hold">
                      <p:stCondLst>
                        <p:cond delay="indefinite"/>
                      </p:stCondLst>
                      <p:childTnLst>
                        <p:par>
                          <p:cTn id="47" fill="hold">
                            <p:stCondLst>
                              <p:cond delay="0"/>
                            </p:stCondLst>
                            <p:childTnLst>
                              <p:par>
                                <p:cTn id="48" presetID="51" presetClass="entr" presetSubtype="0" fill="hold" nodeType="clickEffect">
                                  <p:stCondLst>
                                    <p:cond delay="0"/>
                                  </p:stCondLst>
                                  <p:childTnLst>
                                    <p:set>
                                      <p:cBhvr>
                                        <p:cTn id="49" dur="1" fill="hold">
                                          <p:stCondLst>
                                            <p:cond delay="0"/>
                                          </p:stCondLst>
                                        </p:cTn>
                                        <p:tgtEl>
                                          <p:spTgt spid="7">
                                            <p:txEl>
                                              <p:pRg st="5" end="5"/>
                                            </p:txEl>
                                          </p:spTgt>
                                        </p:tgtEl>
                                        <p:attrNameLst>
                                          <p:attrName>style.visibility</p:attrName>
                                        </p:attrNameLst>
                                      </p:cBhvr>
                                      <p:to>
                                        <p:strVal val="visible"/>
                                      </p:to>
                                    </p:set>
                                    <p:animEffect transition="in" filter="fade">
                                      <p:cBhvr>
                                        <p:cTn id="50" dur="770" decel="100000"/>
                                        <p:tgtEl>
                                          <p:spTgt spid="7">
                                            <p:txEl>
                                              <p:pRg st="5" end="5"/>
                                            </p:txEl>
                                          </p:spTgt>
                                        </p:tgtEl>
                                      </p:cBhvr>
                                    </p:animEffect>
                                    <p:animScale>
                                      <p:cBhvr>
                                        <p:cTn id="51" dur="770" decel="100000"/>
                                        <p:tgtEl>
                                          <p:spTgt spid="7">
                                            <p:txEl>
                                              <p:pRg st="5" end="5"/>
                                            </p:txEl>
                                          </p:spTgt>
                                        </p:tgtEl>
                                      </p:cBhvr>
                                      <p:from x="10000" y="10000"/>
                                      <p:to x="200000" y="450000"/>
                                    </p:animScale>
                                    <p:animScale>
                                      <p:cBhvr>
                                        <p:cTn id="52" dur="1230" accel="100000" fill="hold">
                                          <p:stCondLst>
                                            <p:cond delay="770"/>
                                          </p:stCondLst>
                                        </p:cTn>
                                        <p:tgtEl>
                                          <p:spTgt spid="7">
                                            <p:txEl>
                                              <p:pRg st="5" end="5"/>
                                            </p:txEl>
                                          </p:spTgt>
                                        </p:tgtEl>
                                      </p:cBhvr>
                                      <p:from x="200000" y="450000"/>
                                      <p:to x="100000" y="100000"/>
                                    </p:animScale>
                                    <p:set>
                                      <p:cBhvr>
                                        <p:cTn id="53" dur="770" fill="hold"/>
                                        <p:tgtEl>
                                          <p:spTgt spid="7">
                                            <p:txEl>
                                              <p:pRg st="5" end="5"/>
                                            </p:txEl>
                                          </p:spTgt>
                                        </p:tgtEl>
                                        <p:attrNameLst>
                                          <p:attrName>ppt_x</p:attrName>
                                        </p:attrNameLst>
                                      </p:cBhvr>
                                      <p:to>
                                        <p:strVal val="(0.5)"/>
                                      </p:to>
                                    </p:set>
                                    <p:anim from="(0.5)" to="(#ppt_x)" calcmode="lin" valueType="num">
                                      <p:cBhvr>
                                        <p:cTn id="54" dur="1230" accel="100000" fill="hold">
                                          <p:stCondLst>
                                            <p:cond delay="770"/>
                                          </p:stCondLst>
                                        </p:cTn>
                                        <p:tgtEl>
                                          <p:spTgt spid="7">
                                            <p:txEl>
                                              <p:pRg st="5" end="5"/>
                                            </p:txEl>
                                          </p:spTgt>
                                        </p:tgtEl>
                                        <p:attrNameLst>
                                          <p:attrName>ppt_x</p:attrName>
                                        </p:attrNameLst>
                                      </p:cBhvr>
                                    </p:anim>
                                    <p:set>
                                      <p:cBhvr>
                                        <p:cTn id="55" dur="770" fill="hold"/>
                                        <p:tgtEl>
                                          <p:spTgt spid="7">
                                            <p:txEl>
                                              <p:pRg st="5" end="5"/>
                                            </p:txEl>
                                          </p:spTgt>
                                        </p:tgtEl>
                                        <p:attrNameLst>
                                          <p:attrName>ppt_y</p:attrName>
                                        </p:attrNameLst>
                                      </p:cBhvr>
                                      <p:to>
                                        <p:strVal val="(#ppt_y+0.4)"/>
                                      </p:to>
                                    </p:set>
                                    <p:anim from="(#ppt_y+0.4)" to="(#ppt_y)" calcmode="lin" valueType="num">
                                      <p:cBhvr>
                                        <p:cTn id="56" dur="1230" accel="100000" fill="hold">
                                          <p:stCondLst>
                                            <p:cond delay="770"/>
                                          </p:stCondLst>
                                        </p:cTn>
                                        <p:tgtEl>
                                          <p:spTgt spid="7">
                                            <p:txEl>
                                              <p:pRg st="5" end="5"/>
                                            </p:txEl>
                                          </p:spTgt>
                                        </p:tgtEl>
                                        <p:attrNameLst>
                                          <p:attrName>ppt_y</p:attrName>
                                        </p:attrNameLst>
                                      </p:cBhvr>
                                    </p:anim>
                                  </p:childTnLst>
                                </p:cTn>
                              </p:par>
                            </p:childTnLst>
                          </p:cTn>
                        </p:par>
                      </p:childTnLst>
                    </p:cTn>
                  </p:par>
                  <p:par>
                    <p:cTn id="57" fill="hold">
                      <p:stCondLst>
                        <p:cond delay="indefinite"/>
                      </p:stCondLst>
                      <p:childTnLst>
                        <p:par>
                          <p:cTn id="58" fill="hold">
                            <p:stCondLst>
                              <p:cond delay="0"/>
                            </p:stCondLst>
                            <p:childTnLst>
                              <p:par>
                                <p:cTn id="59" presetID="30" presetClass="entr" presetSubtype="0" fill="hold" nodeType="clickEffect">
                                  <p:stCondLst>
                                    <p:cond delay="0"/>
                                  </p:stCondLst>
                                  <p:childTnLst>
                                    <p:set>
                                      <p:cBhvr>
                                        <p:cTn id="60" dur="1" fill="hold">
                                          <p:stCondLst>
                                            <p:cond delay="0"/>
                                          </p:stCondLst>
                                        </p:cTn>
                                        <p:tgtEl>
                                          <p:spTgt spid="7">
                                            <p:txEl>
                                              <p:pRg st="6" end="6"/>
                                            </p:txEl>
                                          </p:spTgt>
                                        </p:tgtEl>
                                        <p:attrNameLst>
                                          <p:attrName>style.visibility</p:attrName>
                                        </p:attrNameLst>
                                      </p:cBhvr>
                                      <p:to>
                                        <p:strVal val="visible"/>
                                      </p:to>
                                    </p:set>
                                    <p:animEffect transition="in" filter="fade">
                                      <p:cBhvr>
                                        <p:cTn id="61" dur="800" decel="100000"/>
                                        <p:tgtEl>
                                          <p:spTgt spid="7">
                                            <p:txEl>
                                              <p:pRg st="6" end="6"/>
                                            </p:txEl>
                                          </p:spTgt>
                                        </p:tgtEl>
                                      </p:cBhvr>
                                    </p:animEffect>
                                    <p:anim calcmode="lin" valueType="num">
                                      <p:cBhvr>
                                        <p:cTn id="62" dur="800" decel="100000" fill="hold"/>
                                        <p:tgtEl>
                                          <p:spTgt spid="7">
                                            <p:txEl>
                                              <p:pRg st="6" end="6"/>
                                            </p:txEl>
                                          </p:spTgt>
                                        </p:tgtEl>
                                        <p:attrNameLst>
                                          <p:attrName>style.rotation</p:attrName>
                                        </p:attrNameLst>
                                      </p:cBhvr>
                                      <p:tavLst>
                                        <p:tav tm="0">
                                          <p:val>
                                            <p:fltVal val="-90"/>
                                          </p:val>
                                        </p:tav>
                                        <p:tav tm="100000">
                                          <p:val>
                                            <p:fltVal val="0"/>
                                          </p:val>
                                        </p:tav>
                                      </p:tavLst>
                                    </p:anim>
                                    <p:anim calcmode="lin" valueType="num">
                                      <p:cBhvr>
                                        <p:cTn id="63" dur="800" decel="100000" fill="hold"/>
                                        <p:tgtEl>
                                          <p:spTgt spid="7">
                                            <p:txEl>
                                              <p:pRg st="6" end="6"/>
                                            </p:txEl>
                                          </p:spTgt>
                                        </p:tgtEl>
                                        <p:attrNameLst>
                                          <p:attrName>ppt_x</p:attrName>
                                        </p:attrNameLst>
                                      </p:cBhvr>
                                      <p:tavLst>
                                        <p:tav tm="0">
                                          <p:val>
                                            <p:strVal val="#ppt_x+0.4"/>
                                          </p:val>
                                        </p:tav>
                                        <p:tav tm="100000">
                                          <p:val>
                                            <p:strVal val="#ppt_x-0.05"/>
                                          </p:val>
                                        </p:tav>
                                      </p:tavLst>
                                    </p:anim>
                                    <p:anim calcmode="lin" valueType="num">
                                      <p:cBhvr>
                                        <p:cTn id="64" dur="800" decel="100000" fill="hold"/>
                                        <p:tgtEl>
                                          <p:spTgt spid="7">
                                            <p:txEl>
                                              <p:pRg st="6" end="6"/>
                                            </p:txEl>
                                          </p:spTgt>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7">
                                            <p:txEl>
                                              <p:pRg st="6" end="6"/>
                                            </p:txEl>
                                          </p:spTgt>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7">
                                            <p:txEl>
                                              <p:pRg st="6" end="6"/>
                                            </p:txEl>
                                          </p:spTgt>
                                        </p:tgtEl>
                                        <p:attrNameLst>
                                          <p:attrName>ppt_y</p:attrName>
                                        </p:attrNameLst>
                                      </p:cBhvr>
                                      <p:tavLst>
                                        <p:tav tm="0">
                                          <p:val>
                                            <p:strVal val="#ppt_y+0.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0" presetClass="entr" presetSubtype="0" fill="hold" nodeType="clickEffect">
                                  <p:stCondLst>
                                    <p:cond delay="0"/>
                                  </p:stCondLst>
                                  <p:childTnLst>
                                    <p:set>
                                      <p:cBhvr>
                                        <p:cTn id="70" dur="1" fill="hold">
                                          <p:stCondLst>
                                            <p:cond delay="0"/>
                                          </p:stCondLst>
                                        </p:cTn>
                                        <p:tgtEl>
                                          <p:spTgt spid="7">
                                            <p:txEl>
                                              <p:pRg st="7" end="7"/>
                                            </p:txEl>
                                          </p:spTgt>
                                        </p:tgtEl>
                                        <p:attrNameLst>
                                          <p:attrName>style.visibility</p:attrName>
                                        </p:attrNameLst>
                                      </p:cBhvr>
                                      <p:to>
                                        <p:strVal val="visible"/>
                                      </p:to>
                                    </p:set>
                                    <p:animEffect transition="in" filter="fade">
                                      <p:cBhvr>
                                        <p:cTn id="71" dur="800" decel="100000"/>
                                        <p:tgtEl>
                                          <p:spTgt spid="7">
                                            <p:txEl>
                                              <p:pRg st="7" end="7"/>
                                            </p:txEl>
                                          </p:spTgt>
                                        </p:tgtEl>
                                      </p:cBhvr>
                                    </p:animEffect>
                                    <p:anim calcmode="lin" valueType="num">
                                      <p:cBhvr>
                                        <p:cTn id="72" dur="800" decel="100000" fill="hold"/>
                                        <p:tgtEl>
                                          <p:spTgt spid="7">
                                            <p:txEl>
                                              <p:pRg st="7" end="7"/>
                                            </p:txEl>
                                          </p:spTgt>
                                        </p:tgtEl>
                                        <p:attrNameLst>
                                          <p:attrName>style.rotation</p:attrName>
                                        </p:attrNameLst>
                                      </p:cBhvr>
                                      <p:tavLst>
                                        <p:tav tm="0">
                                          <p:val>
                                            <p:fltVal val="-90"/>
                                          </p:val>
                                        </p:tav>
                                        <p:tav tm="100000">
                                          <p:val>
                                            <p:fltVal val="0"/>
                                          </p:val>
                                        </p:tav>
                                      </p:tavLst>
                                    </p:anim>
                                    <p:anim calcmode="lin" valueType="num">
                                      <p:cBhvr>
                                        <p:cTn id="73" dur="800" decel="100000" fill="hold"/>
                                        <p:tgtEl>
                                          <p:spTgt spid="7">
                                            <p:txEl>
                                              <p:pRg st="7" end="7"/>
                                            </p:txEl>
                                          </p:spTgt>
                                        </p:tgtEl>
                                        <p:attrNameLst>
                                          <p:attrName>ppt_x</p:attrName>
                                        </p:attrNameLst>
                                      </p:cBhvr>
                                      <p:tavLst>
                                        <p:tav tm="0">
                                          <p:val>
                                            <p:strVal val="#ppt_x+0.4"/>
                                          </p:val>
                                        </p:tav>
                                        <p:tav tm="100000">
                                          <p:val>
                                            <p:strVal val="#ppt_x-0.05"/>
                                          </p:val>
                                        </p:tav>
                                      </p:tavLst>
                                    </p:anim>
                                    <p:anim calcmode="lin" valueType="num">
                                      <p:cBhvr>
                                        <p:cTn id="74" dur="800" decel="100000" fill="hold"/>
                                        <p:tgtEl>
                                          <p:spTgt spid="7">
                                            <p:txEl>
                                              <p:pRg st="7" end="7"/>
                                            </p:txEl>
                                          </p:spTgt>
                                        </p:tgtEl>
                                        <p:attrNameLst>
                                          <p:attrName>ppt_y</p:attrName>
                                        </p:attrNameLst>
                                      </p:cBhvr>
                                      <p:tavLst>
                                        <p:tav tm="0">
                                          <p:val>
                                            <p:strVal val="#ppt_y-0.4"/>
                                          </p:val>
                                        </p:tav>
                                        <p:tav tm="100000">
                                          <p:val>
                                            <p:strVal val="#ppt_y+0.1"/>
                                          </p:val>
                                        </p:tav>
                                      </p:tavLst>
                                    </p:anim>
                                    <p:anim calcmode="lin" valueType="num">
                                      <p:cBhvr>
                                        <p:cTn id="75" dur="200" accel="100000" fill="hold">
                                          <p:stCondLst>
                                            <p:cond delay="800"/>
                                          </p:stCondLst>
                                        </p:cTn>
                                        <p:tgtEl>
                                          <p:spTgt spid="7">
                                            <p:txEl>
                                              <p:pRg st="7" end="7"/>
                                            </p:txEl>
                                          </p:spTgt>
                                        </p:tgtEl>
                                        <p:attrNameLst>
                                          <p:attrName>ppt_x</p:attrName>
                                        </p:attrNameLst>
                                      </p:cBhvr>
                                      <p:tavLst>
                                        <p:tav tm="0">
                                          <p:val>
                                            <p:strVal val="#ppt_x-0.05"/>
                                          </p:val>
                                        </p:tav>
                                        <p:tav tm="100000">
                                          <p:val>
                                            <p:strVal val="#ppt_x"/>
                                          </p:val>
                                        </p:tav>
                                      </p:tavLst>
                                    </p:anim>
                                    <p:anim calcmode="lin" valueType="num">
                                      <p:cBhvr>
                                        <p:cTn id="76" dur="200" accel="100000" fill="hold">
                                          <p:stCondLst>
                                            <p:cond delay="800"/>
                                          </p:stCondLst>
                                        </p:cTn>
                                        <p:tgtEl>
                                          <p:spTgt spid="7">
                                            <p:txEl>
                                              <p:pRg st="7" end="7"/>
                                            </p:txEl>
                                          </p:spTgt>
                                        </p:tgtEl>
                                        <p:attrNameLst>
                                          <p:attrName>ppt_y</p:attrName>
                                        </p:attrNameLst>
                                      </p:cBhvr>
                                      <p:tavLst>
                                        <p:tav tm="0">
                                          <p:val>
                                            <p:strVal val="#ppt_y+0.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52" presetClass="entr" presetSubtype="0" fill="hold" nodeType="clickEffect">
                                  <p:stCondLst>
                                    <p:cond delay="0"/>
                                  </p:stCondLst>
                                  <p:childTnLst>
                                    <p:set>
                                      <p:cBhvr>
                                        <p:cTn id="80" dur="1" fill="hold">
                                          <p:stCondLst>
                                            <p:cond delay="0"/>
                                          </p:stCondLst>
                                        </p:cTn>
                                        <p:tgtEl>
                                          <p:spTgt spid="7">
                                            <p:txEl>
                                              <p:pRg st="8" end="8"/>
                                            </p:txEl>
                                          </p:spTgt>
                                        </p:tgtEl>
                                        <p:attrNameLst>
                                          <p:attrName>style.visibility</p:attrName>
                                        </p:attrNameLst>
                                      </p:cBhvr>
                                      <p:to>
                                        <p:strVal val="visible"/>
                                      </p:to>
                                    </p:set>
                                    <p:animScale>
                                      <p:cBhvr>
                                        <p:cTn id="81" dur="1000" decel="50000" fill="hold">
                                          <p:stCondLst>
                                            <p:cond delay="0"/>
                                          </p:stCondLst>
                                        </p:cTn>
                                        <p:tgtEl>
                                          <p:spTgt spid="7">
                                            <p:txEl>
                                              <p:pRg st="8" end="8"/>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7">
                                            <p:txEl>
                                              <p:pRg st="8" end="8"/>
                                            </p:txEl>
                                          </p:spTgt>
                                        </p:tgtEl>
                                        <p:attrNameLst>
                                          <p:attrName>ppt_x</p:attrName>
                                          <p:attrName>ppt_y</p:attrName>
                                        </p:attrNameLst>
                                      </p:cBhvr>
                                    </p:animMotion>
                                    <p:animEffect transition="in" filter="fade">
                                      <p:cBhvr>
                                        <p:cTn id="83" dur="1000"/>
                                        <p:tgtEl>
                                          <p:spTgt spid="7">
                                            <p:txEl>
                                              <p:pRg st="8" end="8"/>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52" presetClass="entr" presetSubtype="0" fill="hold" nodeType="clickEffect">
                                  <p:stCondLst>
                                    <p:cond delay="0"/>
                                  </p:stCondLst>
                                  <p:childTnLst>
                                    <p:set>
                                      <p:cBhvr>
                                        <p:cTn id="87" dur="1" fill="hold">
                                          <p:stCondLst>
                                            <p:cond delay="0"/>
                                          </p:stCondLst>
                                        </p:cTn>
                                        <p:tgtEl>
                                          <p:spTgt spid="7">
                                            <p:txEl>
                                              <p:pRg st="9" end="9"/>
                                            </p:txEl>
                                          </p:spTgt>
                                        </p:tgtEl>
                                        <p:attrNameLst>
                                          <p:attrName>style.visibility</p:attrName>
                                        </p:attrNameLst>
                                      </p:cBhvr>
                                      <p:to>
                                        <p:strVal val="visible"/>
                                      </p:to>
                                    </p:set>
                                    <p:animScale>
                                      <p:cBhvr>
                                        <p:cTn id="88" dur="1000" decel="50000" fill="hold">
                                          <p:stCondLst>
                                            <p:cond delay="0"/>
                                          </p:stCondLst>
                                        </p:cTn>
                                        <p:tgtEl>
                                          <p:spTgt spid="7">
                                            <p:txEl>
                                              <p:pRg st="9" end="9"/>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9" dur="1000" decel="50000" fill="hold">
                                          <p:stCondLst>
                                            <p:cond delay="0"/>
                                          </p:stCondLst>
                                        </p:cTn>
                                        <p:tgtEl>
                                          <p:spTgt spid="7">
                                            <p:txEl>
                                              <p:pRg st="9" end="9"/>
                                            </p:txEl>
                                          </p:spTgt>
                                        </p:tgtEl>
                                        <p:attrNameLst>
                                          <p:attrName>ppt_x</p:attrName>
                                          <p:attrName>ppt_y</p:attrName>
                                        </p:attrNameLst>
                                      </p:cBhvr>
                                    </p:animMotion>
                                    <p:animEffect transition="in" filter="fade">
                                      <p:cBhvr>
                                        <p:cTn id="90" dur="1000"/>
                                        <p:tgtEl>
                                          <p:spTgt spid="7">
                                            <p:txEl>
                                              <p:pRg st="9" end="9"/>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15" presetClass="entr" presetSubtype="0" fill="hold" nodeType="clickEffect">
                                  <p:stCondLst>
                                    <p:cond delay="0"/>
                                  </p:stCondLst>
                                  <p:childTnLst>
                                    <p:set>
                                      <p:cBhvr>
                                        <p:cTn id="94" dur="1" fill="hold">
                                          <p:stCondLst>
                                            <p:cond delay="0"/>
                                          </p:stCondLst>
                                        </p:cTn>
                                        <p:tgtEl>
                                          <p:spTgt spid="7">
                                            <p:txEl>
                                              <p:pRg st="10" end="10"/>
                                            </p:txEl>
                                          </p:spTgt>
                                        </p:tgtEl>
                                        <p:attrNameLst>
                                          <p:attrName>style.visibility</p:attrName>
                                        </p:attrNameLst>
                                      </p:cBhvr>
                                      <p:to>
                                        <p:strVal val="visible"/>
                                      </p:to>
                                    </p:set>
                                    <p:anim calcmode="lin" valueType="num">
                                      <p:cBhvr>
                                        <p:cTn id="95" dur="1000" fill="hold"/>
                                        <p:tgtEl>
                                          <p:spTgt spid="7">
                                            <p:txEl>
                                              <p:pRg st="10" end="10"/>
                                            </p:txEl>
                                          </p:spTgt>
                                        </p:tgtEl>
                                        <p:attrNameLst>
                                          <p:attrName>ppt_w</p:attrName>
                                        </p:attrNameLst>
                                      </p:cBhvr>
                                      <p:tavLst>
                                        <p:tav tm="0">
                                          <p:val>
                                            <p:fltVal val="0"/>
                                          </p:val>
                                        </p:tav>
                                        <p:tav tm="100000">
                                          <p:val>
                                            <p:strVal val="#ppt_w"/>
                                          </p:val>
                                        </p:tav>
                                      </p:tavLst>
                                    </p:anim>
                                    <p:anim calcmode="lin" valueType="num">
                                      <p:cBhvr>
                                        <p:cTn id="96" dur="1000" fill="hold"/>
                                        <p:tgtEl>
                                          <p:spTgt spid="7">
                                            <p:txEl>
                                              <p:pRg st="10" end="10"/>
                                            </p:txEl>
                                          </p:spTgt>
                                        </p:tgtEl>
                                        <p:attrNameLst>
                                          <p:attrName>ppt_h</p:attrName>
                                        </p:attrNameLst>
                                      </p:cBhvr>
                                      <p:tavLst>
                                        <p:tav tm="0">
                                          <p:val>
                                            <p:fltVal val="0"/>
                                          </p:val>
                                        </p:tav>
                                        <p:tav tm="100000">
                                          <p:val>
                                            <p:strVal val="#ppt_h"/>
                                          </p:val>
                                        </p:tav>
                                      </p:tavLst>
                                    </p:anim>
                                    <p:anim calcmode="lin" valueType="num">
                                      <p:cBhvr>
                                        <p:cTn id="97" dur="1000" fill="hold"/>
                                        <p:tgtEl>
                                          <p:spTgt spid="7">
                                            <p:txEl>
                                              <p:pRg st="10" end="10"/>
                                            </p:txEl>
                                          </p:spTgt>
                                        </p:tgtEl>
                                        <p:attrNameLst>
                                          <p:attrName>ppt_x</p:attrName>
                                        </p:attrNameLst>
                                      </p:cBhvr>
                                      <p:tavLst>
                                        <p:tav tm="0" fmla="#ppt_x+(cos(-2*pi*(1-$))*-#ppt_x-sin(-2*pi*(1-$))*(1-#ppt_y))*(1-$)">
                                          <p:val>
                                            <p:fltVal val="0"/>
                                          </p:val>
                                        </p:tav>
                                        <p:tav tm="100000">
                                          <p:val>
                                            <p:fltVal val="1"/>
                                          </p:val>
                                        </p:tav>
                                      </p:tavLst>
                                    </p:anim>
                                    <p:anim calcmode="lin" valueType="num">
                                      <p:cBhvr>
                                        <p:cTn id="98" dur="1000" fill="hold"/>
                                        <p:tgtEl>
                                          <p:spTgt spid="7">
                                            <p:txEl>
                                              <p:pRg st="10" end="1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99" fill="hold">
                      <p:stCondLst>
                        <p:cond delay="indefinite"/>
                      </p:stCondLst>
                      <p:childTnLst>
                        <p:par>
                          <p:cTn id="100" fill="hold">
                            <p:stCondLst>
                              <p:cond delay="0"/>
                            </p:stCondLst>
                            <p:childTnLst>
                              <p:par>
                                <p:cTn id="101" presetID="15" presetClass="entr" presetSubtype="0" fill="hold" nodeType="clickEffect">
                                  <p:stCondLst>
                                    <p:cond delay="0"/>
                                  </p:stCondLst>
                                  <p:childTnLst>
                                    <p:set>
                                      <p:cBhvr>
                                        <p:cTn id="102" dur="1" fill="hold">
                                          <p:stCondLst>
                                            <p:cond delay="0"/>
                                          </p:stCondLst>
                                        </p:cTn>
                                        <p:tgtEl>
                                          <p:spTgt spid="7">
                                            <p:txEl>
                                              <p:pRg st="11" end="11"/>
                                            </p:txEl>
                                          </p:spTgt>
                                        </p:tgtEl>
                                        <p:attrNameLst>
                                          <p:attrName>style.visibility</p:attrName>
                                        </p:attrNameLst>
                                      </p:cBhvr>
                                      <p:to>
                                        <p:strVal val="visible"/>
                                      </p:to>
                                    </p:set>
                                    <p:anim calcmode="lin" valueType="num">
                                      <p:cBhvr>
                                        <p:cTn id="103" dur="1000" fill="hold"/>
                                        <p:tgtEl>
                                          <p:spTgt spid="7">
                                            <p:txEl>
                                              <p:pRg st="11" end="11"/>
                                            </p:txEl>
                                          </p:spTgt>
                                        </p:tgtEl>
                                        <p:attrNameLst>
                                          <p:attrName>ppt_w</p:attrName>
                                        </p:attrNameLst>
                                      </p:cBhvr>
                                      <p:tavLst>
                                        <p:tav tm="0">
                                          <p:val>
                                            <p:fltVal val="0"/>
                                          </p:val>
                                        </p:tav>
                                        <p:tav tm="100000">
                                          <p:val>
                                            <p:strVal val="#ppt_w"/>
                                          </p:val>
                                        </p:tav>
                                      </p:tavLst>
                                    </p:anim>
                                    <p:anim calcmode="lin" valueType="num">
                                      <p:cBhvr>
                                        <p:cTn id="104" dur="1000" fill="hold"/>
                                        <p:tgtEl>
                                          <p:spTgt spid="7">
                                            <p:txEl>
                                              <p:pRg st="11" end="11"/>
                                            </p:txEl>
                                          </p:spTgt>
                                        </p:tgtEl>
                                        <p:attrNameLst>
                                          <p:attrName>ppt_h</p:attrName>
                                        </p:attrNameLst>
                                      </p:cBhvr>
                                      <p:tavLst>
                                        <p:tav tm="0">
                                          <p:val>
                                            <p:fltVal val="0"/>
                                          </p:val>
                                        </p:tav>
                                        <p:tav tm="100000">
                                          <p:val>
                                            <p:strVal val="#ppt_h"/>
                                          </p:val>
                                        </p:tav>
                                      </p:tavLst>
                                    </p:anim>
                                    <p:anim calcmode="lin" valueType="num">
                                      <p:cBhvr>
                                        <p:cTn id="105" dur="1000" fill="hold"/>
                                        <p:tgtEl>
                                          <p:spTgt spid="7">
                                            <p:txEl>
                                              <p:pRg st="11" end="11"/>
                                            </p:txEl>
                                          </p:spTgt>
                                        </p:tgtEl>
                                        <p:attrNameLst>
                                          <p:attrName>ppt_x</p:attrName>
                                        </p:attrNameLst>
                                      </p:cBhvr>
                                      <p:tavLst>
                                        <p:tav tm="0" fmla="#ppt_x+(cos(-2*pi*(1-$))*-#ppt_x-sin(-2*pi*(1-$))*(1-#ppt_y))*(1-$)">
                                          <p:val>
                                            <p:fltVal val="0"/>
                                          </p:val>
                                        </p:tav>
                                        <p:tav tm="100000">
                                          <p:val>
                                            <p:fltVal val="1"/>
                                          </p:val>
                                        </p:tav>
                                      </p:tavLst>
                                    </p:anim>
                                    <p:anim calcmode="lin" valueType="num">
                                      <p:cBhvr>
                                        <p:cTn id="106" dur="1000" fill="hold"/>
                                        <p:tgtEl>
                                          <p:spTgt spid="7">
                                            <p:txEl>
                                              <p:pRg st="11" end="1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B82581C-B0D9-423B-8797-7109B0550ED7}" type="slidenum">
              <a:rPr lang="es-VE"/>
              <a:pPr/>
              <a:t>4</a:t>
            </a:fld>
            <a:endParaRPr lang="es-VE"/>
          </a:p>
        </p:txBody>
      </p:sp>
      <p:pic>
        <p:nvPicPr>
          <p:cNvPr id="3112" name="Picture 40" descr="S3010018"/>
          <p:cNvPicPr>
            <a:picLocks noChangeAspect="1" noChangeArrowheads="1"/>
          </p:cNvPicPr>
          <p:nvPr/>
        </p:nvPicPr>
        <p:blipFill>
          <a:blip r:embed="rId3" cstate="print">
            <a:duotone>
              <a:prstClr val="black"/>
              <a:srgbClr val="D9C3A5">
                <a:tint val="50000"/>
                <a:satMod val="180000"/>
              </a:srgbClr>
            </a:duotone>
            <a:lum bright="47000" contrast="-41000"/>
          </a:blip>
          <a:stretch>
            <a:fillRect/>
          </a:stretch>
        </p:blipFill>
        <p:spPr bwMode="auto">
          <a:xfrm>
            <a:off x="0" y="0"/>
            <a:ext cx="9144000" cy="6858000"/>
          </a:xfrm>
          <a:prstGeom prst="rect">
            <a:avLst/>
          </a:prstGeom>
          <a:noFill/>
          <a:ln w="9525">
            <a:noFill/>
            <a:miter lim="800000"/>
            <a:headEnd/>
            <a:tailEnd/>
          </a:ln>
        </p:spPr>
      </p:pic>
      <p:sp>
        <p:nvSpPr>
          <p:cNvPr id="3103" name="Rectangle 31"/>
          <p:cNvSpPr>
            <a:spLocks noChangeArrowheads="1"/>
          </p:cNvSpPr>
          <p:nvPr/>
        </p:nvSpPr>
        <p:spPr bwMode="auto">
          <a:xfrm>
            <a:off x="762000" y="4876800"/>
            <a:ext cx="7620000" cy="533400"/>
          </a:xfrm>
          <a:prstGeom prst="rect">
            <a:avLst/>
          </a:prstGeom>
          <a:noFill/>
          <a:ln w="9525">
            <a:noFill/>
            <a:miter lim="800000"/>
            <a:headEnd/>
            <a:tailEnd/>
          </a:ln>
          <a:effectLst/>
        </p:spPr>
        <p:txBody>
          <a:bodyPr/>
          <a:lstStyle/>
          <a:p>
            <a:pPr algn="ctr">
              <a:lnSpc>
                <a:spcPct val="90000"/>
              </a:lnSpc>
              <a:spcBef>
                <a:spcPct val="20000"/>
              </a:spcBef>
              <a:buFontTx/>
              <a:buNone/>
            </a:pPr>
            <a:endParaRPr lang="es-ES_tradnl" sz="2000" u="none">
              <a:solidFill>
                <a:srgbClr val="800000"/>
              </a:solidFill>
              <a:effectLst>
                <a:outerShdw blurRad="38100" dist="38100" dir="2700000" algn="tl">
                  <a:srgbClr val="000000"/>
                </a:outerShdw>
              </a:effectLst>
              <a:latin typeface="Papyrus" pitchFamily="66" charset="0"/>
            </a:endParaRPr>
          </a:p>
        </p:txBody>
      </p:sp>
      <p:sp>
        <p:nvSpPr>
          <p:cNvPr id="3116" name="Rectangle 44"/>
          <p:cNvSpPr>
            <a:spLocks noChangeArrowheads="1"/>
          </p:cNvSpPr>
          <p:nvPr/>
        </p:nvSpPr>
        <p:spPr bwMode="auto">
          <a:xfrm>
            <a:off x="179512" y="620688"/>
            <a:ext cx="8964488" cy="877163"/>
          </a:xfrm>
          <a:prstGeom prst="rect">
            <a:avLst/>
          </a:prstGeom>
          <a:noFill/>
          <a:ln w="9525" algn="ctr">
            <a:noFill/>
            <a:miter lim="800000"/>
            <a:headEnd/>
            <a:tailEnd/>
          </a:ln>
          <a:effectLst/>
        </p:spPr>
        <p:txBody>
          <a:bodyPr wrap="square">
            <a:spAutoFit/>
          </a:bodyPr>
          <a:lstStyle/>
          <a:p>
            <a:pPr algn="ctr">
              <a:lnSpc>
                <a:spcPct val="80000"/>
              </a:lnSpc>
              <a:spcBef>
                <a:spcPct val="20000"/>
              </a:spcBef>
              <a:buFontTx/>
              <a:buNone/>
            </a:pPr>
            <a:endParaRPr lang="en-GB" sz="6000" u="none" dirty="0">
              <a:solidFill>
                <a:srgbClr val="800000"/>
              </a:solidFill>
              <a:effectLst>
                <a:outerShdw blurRad="38100" dist="38100" dir="2700000" algn="tl">
                  <a:srgbClr val="000000"/>
                </a:outerShdw>
              </a:effectLst>
              <a:latin typeface="Papyrus" pitchFamily="66" charset="0"/>
              <a:cs typeface="Arial" pitchFamily="34" charset="0"/>
            </a:endParaRPr>
          </a:p>
        </p:txBody>
      </p:sp>
      <p:sp>
        <p:nvSpPr>
          <p:cNvPr id="6" name="TextBox 5"/>
          <p:cNvSpPr txBox="1"/>
          <p:nvPr/>
        </p:nvSpPr>
        <p:spPr>
          <a:xfrm>
            <a:off x="899592" y="404664"/>
            <a:ext cx="7416824" cy="3539430"/>
          </a:xfrm>
          <a:prstGeom prst="rect">
            <a:avLst/>
          </a:prstGeom>
          <a:noFill/>
        </p:spPr>
        <p:txBody>
          <a:bodyPr wrap="square" rtlCol="0">
            <a:spAutoFit/>
          </a:bodyPr>
          <a:lstStyle/>
          <a:p>
            <a:pPr algn="ctr" eaLnBrk="0" hangingPunct="0">
              <a:buNone/>
            </a:pPr>
            <a:r>
              <a:rPr lang="en-GB" sz="3200" u="none" dirty="0" smtClean="0">
                <a:effectLst/>
                <a:latin typeface="BrowalliaUPC" pitchFamily="34" charset="-34"/>
                <a:cs typeface="BrowalliaUPC" pitchFamily="34" charset="-34"/>
              </a:rPr>
              <a:t>Both Joseph and Christ obeyed their father voice to </a:t>
            </a:r>
          </a:p>
          <a:p>
            <a:pPr algn="ctr" eaLnBrk="0" hangingPunct="0">
              <a:buNone/>
            </a:pPr>
            <a:r>
              <a:rPr lang="en-GB" sz="3200" u="none" dirty="0" smtClean="0">
                <a:effectLst/>
                <a:latin typeface="BrowalliaUPC" pitchFamily="34" charset="-34"/>
                <a:cs typeface="BrowalliaUPC" pitchFamily="34" charset="-34"/>
              </a:rPr>
              <a:t>‘go to thy brethren’ </a:t>
            </a:r>
          </a:p>
          <a:p>
            <a:pPr algn="ctr" eaLnBrk="0" hangingPunct="0">
              <a:buNone/>
            </a:pPr>
            <a:r>
              <a:rPr lang="en-GB" sz="3200" u="none" dirty="0" smtClean="0">
                <a:effectLst/>
                <a:latin typeface="BrowalliaUPC" pitchFamily="34" charset="-34"/>
                <a:cs typeface="BrowalliaUPC" pitchFamily="34" charset="-34"/>
              </a:rPr>
              <a:t>Joseph told in </a:t>
            </a:r>
            <a:r>
              <a:rPr lang="en-GB" sz="3200" u="none" dirty="0" smtClean="0">
                <a:effectLst/>
                <a:latin typeface="BrowalliaUPC" pitchFamily="34" charset="-34"/>
                <a:cs typeface="BrowalliaUPC" pitchFamily="34" charset="-34"/>
              </a:rPr>
              <a:t>v(Gen37:13 &amp; 14</a:t>
            </a:r>
            <a:r>
              <a:rPr lang="en-GB" sz="3200" u="none" dirty="0" smtClean="0">
                <a:effectLst/>
                <a:latin typeface="BrowalliaUPC" pitchFamily="34" charset="-34"/>
                <a:cs typeface="BrowalliaUPC" pitchFamily="34" charset="-34"/>
              </a:rPr>
              <a:t>)</a:t>
            </a:r>
          </a:p>
          <a:p>
            <a:pPr algn="ctr" eaLnBrk="0" hangingPunct="0">
              <a:buNone/>
            </a:pPr>
            <a:endParaRPr lang="en-GB" sz="3200" u="none" dirty="0" smtClean="0">
              <a:effectLst/>
              <a:latin typeface="BrowalliaUPC" pitchFamily="34" charset="-34"/>
              <a:cs typeface="BrowalliaUPC" pitchFamily="34" charset="-34"/>
            </a:endParaRPr>
          </a:p>
          <a:p>
            <a:pPr algn="ctr" eaLnBrk="0" hangingPunct="0">
              <a:buNone/>
            </a:pPr>
            <a:r>
              <a:rPr lang="en-GB" sz="3200" u="none" dirty="0" smtClean="0">
                <a:effectLst/>
                <a:latin typeface="BrowalliaUPC" pitchFamily="34" charset="-34"/>
                <a:cs typeface="BrowalliaUPC" pitchFamily="34" charset="-34"/>
              </a:rPr>
              <a:t>Christ, too, was sent to the shepherds and sheep of Israel, which accounts for the special effort he made to appeal to the Jewish religious </a:t>
            </a:r>
            <a:r>
              <a:rPr lang="en-GB" sz="3200" u="none" dirty="0" smtClean="0">
                <a:effectLst/>
                <a:latin typeface="BrowalliaUPC" pitchFamily="34" charset="-34"/>
                <a:cs typeface="BrowalliaUPC" pitchFamily="34" charset="-34"/>
              </a:rPr>
              <a:t>leaders</a:t>
            </a:r>
            <a:r>
              <a:rPr lang="en-GB" sz="3200" u="none" dirty="0" smtClean="0">
                <a:effectLst/>
                <a:latin typeface="BrowalliaUPC" pitchFamily="34" charset="-34"/>
                <a:cs typeface="BrowalliaUPC" pitchFamily="34" charset="-34"/>
              </a:rPr>
              <a:t>.</a:t>
            </a:r>
            <a:endParaRPr lang="en-GB" sz="3200" dirty="0">
              <a:effectLst/>
              <a:latin typeface="BrowalliaUPC" pitchFamily="34" charset="-34"/>
              <a:cs typeface="BrowalliaUPC" pitchFamily="34" charset="-34"/>
            </a:endParaRP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decel="50000" fill="hold">
                                          <p:stCondLst>
                                            <p:cond delay="0"/>
                                          </p:stCondLst>
                                        </p:cTn>
                                        <p:tgtEl>
                                          <p:spTgt spid="6">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6">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down)">
                                      <p:cBhvr>
                                        <p:cTn id="19" dur="580">
                                          <p:stCondLst>
                                            <p:cond delay="0"/>
                                          </p:stCondLst>
                                        </p:cTn>
                                        <p:tgtEl>
                                          <p:spTgt spid="6">
                                            <p:txEl>
                                              <p:pRg st="1" end="1"/>
                                            </p:txEl>
                                          </p:spTgt>
                                        </p:tgtEl>
                                      </p:cBhvr>
                                    </p:animEffect>
                                    <p:anim calcmode="lin" valueType="num">
                                      <p:cBhvr>
                                        <p:cTn id="20" dur="1822" tmFilter="0,0; 0.14,0.36; 0.43,0.73; 0.71,0.91; 1.0,1.0">
                                          <p:stCondLst>
                                            <p:cond delay="0"/>
                                          </p:stCondLst>
                                        </p:cTn>
                                        <p:tgtEl>
                                          <p:spTgt spid="6">
                                            <p:txEl>
                                              <p:pRg st="1" end="1"/>
                                            </p:txEl>
                                          </p:spTgt>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6">
                                            <p:txEl>
                                              <p:pRg st="1" end="1"/>
                                            </p:txEl>
                                          </p:spTgt>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6">
                                            <p:txEl>
                                              <p:pRg st="1" end="1"/>
                                            </p:txEl>
                                          </p:spTgt>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6">
                                            <p:txEl>
                                              <p:pRg st="1" end="1"/>
                                            </p:txEl>
                                          </p:spTgt>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6">
                                            <p:txEl>
                                              <p:pRg st="1" end="1"/>
                                            </p:txEl>
                                          </p:spTgt>
                                        </p:tgtEl>
                                        <p:attrNameLst>
                                          <p:attrName>ppt_y</p:attrName>
                                        </p:attrNameLst>
                                      </p:cBhvr>
                                      <p:tavLst>
                                        <p:tav tm="0" fmla="#ppt_y-sin(pi*$)/81">
                                          <p:val>
                                            <p:fltVal val="0"/>
                                          </p:val>
                                        </p:tav>
                                        <p:tav tm="100000">
                                          <p:val>
                                            <p:fltVal val="1"/>
                                          </p:val>
                                        </p:tav>
                                      </p:tavLst>
                                    </p:anim>
                                    <p:animScale>
                                      <p:cBhvr>
                                        <p:cTn id="25" dur="26">
                                          <p:stCondLst>
                                            <p:cond delay="650"/>
                                          </p:stCondLst>
                                        </p:cTn>
                                        <p:tgtEl>
                                          <p:spTgt spid="6">
                                            <p:txEl>
                                              <p:pRg st="1" end="1"/>
                                            </p:txEl>
                                          </p:spTgt>
                                        </p:tgtEl>
                                      </p:cBhvr>
                                      <p:to x="100000" y="60000"/>
                                    </p:animScale>
                                    <p:animScale>
                                      <p:cBhvr>
                                        <p:cTn id="26" dur="166" decel="50000">
                                          <p:stCondLst>
                                            <p:cond delay="676"/>
                                          </p:stCondLst>
                                        </p:cTn>
                                        <p:tgtEl>
                                          <p:spTgt spid="6">
                                            <p:txEl>
                                              <p:pRg st="1" end="1"/>
                                            </p:txEl>
                                          </p:spTgt>
                                        </p:tgtEl>
                                      </p:cBhvr>
                                      <p:to x="100000" y="100000"/>
                                    </p:animScale>
                                    <p:animScale>
                                      <p:cBhvr>
                                        <p:cTn id="27" dur="26">
                                          <p:stCondLst>
                                            <p:cond delay="1312"/>
                                          </p:stCondLst>
                                        </p:cTn>
                                        <p:tgtEl>
                                          <p:spTgt spid="6">
                                            <p:txEl>
                                              <p:pRg st="1" end="1"/>
                                            </p:txEl>
                                          </p:spTgt>
                                        </p:tgtEl>
                                      </p:cBhvr>
                                      <p:to x="100000" y="80000"/>
                                    </p:animScale>
                                    <p:animScale>
                                      <p:cBhvr>
                                        <p:cTn id="28" dur="166" decel="50000">
                                          <p:stCondLst>
                                            <p:cond delay="1338"/>
                                          </p:stCondLst>
                                        </p:cTn>
                                        <p:tgtEl>
                                          <p:spTgt spid="6">
                                            <p:txEl>
                                              <p:pRg st="1" end="1"/>
                                            </p:txEl>
                                          </p:spTgt>
                                        </p:tgtEl>
                                      </p:cBhvr>
                                      <p:to x="100000" y="100000"/>
                                    </p:animScale>
                                    <p:animScale>
                                      <p:cBhvr>
                                        <p:cTn id="29" dur="26">
                                          <p:stCondLst>
                                            <p:cond delay="1642"/>
                                          </p:stCondLst>
                                        </p:cTn>
                                        <p:tgtEl>
                                          <p:spTgt spid="6">
                                            <p:txEl>
                                              <p:pRg st="1" end="1"/>
                                            </p:txEl>
                                          </p:spTgt>
                                        </p:tgtEl>
                                      </p:cBhvr>
                                      <p:to x="100000" y="90000"/>
                                    </p:animScale>
                                    <p:animScale>
                                      <p:cBhvr>
                                        <p:cTn id="30" dur="166" decel="50000">
                                          <p:stCondLst>
                                            <p:cond delay="1668"/>
                                          </p:stCondLst>
                                        </p:cTn>
                                        <p:tgtEl>
                                          <p:spTgt spid="6">
                                            <p:txEl>
                                              <p:pRg st="1" end="1"/>
                                            </p:txEl>
                                          </p:spTgt>
                                        </p:tgtEl>
                                      </p:cBhvr>
                                      <p:to x="100000" y="100000"/>
                                    </p:animScale>
                                    <p:animScale>
                                      <p:cBhvr>
                                        <p:cTn id="31" dur="26">
                                          <p:stCondLst>
                                            <p:cond delay="1808"/>
                                          </p:stCondLst>
                                        </p:cTn>
                                        <p:tgtEl>
                                          <p:spTgt spid="6">
                                            <p:txEl>
                                              <p:pRg st="1" end="1"/>
                                            </p:txEl>
                                          </p:spTgt>
                                        </p:tgtEl>
                                      </p:cBhvr>
                                      <p:to x="100000" y="95000"/>
                                    </p:animScale>
                                    <p:animScale>
                                      <p:cBhvr>
                                        <p:cTn id="32" dur="166" decel="50000">
                                          <p:stCondLst>
                                            <p:cond delay="1834"/>
                                          </p:stCondLst>
                                        </p:cTn>
                                        <p:tgtEl>
                                          <p:spTgt spid="6">
                                            <p:txEl>
                                              <p:pRg st="1" end="1"/>
                                            </p:txEl>
                                          </p:spTgt>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52" presetClass="entr" presetSubtype="0"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Scale>
                                      <p:cBhvr>
                                        <p:cTn id="37" dur="1000" decel="50000" fill="hold">
                                          <p:stCondLst>
                                            <p:cond delay="0"/>
                                          </p:stCondLst>
                                        </p:cTn>
                                        <p:tgtEl>
                                          <p:spTgt spid="6">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6">
                                            <p:txEl>
                                              <p:pRg st="2" end="2"/>
                                            </p:txEl>
                                          </p:spTgt>
                                        </p:tgtEl>
                                        <p:attrNameLst>
                                          <p:attrName>ppt_x</p:attrName>
                                          <p:attrName>ppt_y</p:attrName>
                                        </p:attrNameLst>
                                      </p:cBhvr>
                                    </p:animMotion>
                                    <p:animEffect transition="in" filter="fade">
                                      <p:cBhvr>
                                        <p:cTn id="39" dur="1000"/>
                                        <p:tgtEl>
                                          <p:spTgt spid="6">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5" presetClass="entr" presetSubtype="0" fill="hold" nodeType="clickEffect">
                                  <p:stCondLst>
                                    <p:cond delay="0"/>
                                  </p:stCondLst>
                                  <p:childTnLst>
                                    <p:set>
                                      <p:cBhvr>
                                        <p:cTn id="43" dur="1" fill="hold">
                                          <p:stCondLst>
                                            <p:cond delay="0"/>
                                          </p:stCondLst>
                                        </p:cTn>
                                        <p:tgtEl>
                                          <p:spTgt spid="6">
                                            <p:txEl>
                                              <p:pRg st="4" end="4"/>
                                            </p:txEl>
                                          </p:spTgt>
                                        </p:tgtEl>
                                        <p:attrNameLst>
                                          <p:attrName>style.visibility</p:attrName>
                                        </p:attrNameLst>
                                      </p:cBhvr>
                                      <p:to>
                                        <p:strVal val="visible"/>
                                      </p:to>
                                    </p:set>
                                    <p:anim calcmode="lin" valueType="num">
                                      <p:cBhvr>
                                        <p:cTn id="44" dur="500" decel="50000" fill="hold">
                                          <p:stCondLst>
                                            <p:cond delay="0"/>
                                          </p:stCondLst>
                                        </p:cTn>
                                        <p:tgtEl>
                                          <p:spTgt spid="6">
                                            <p:txEl>
                                              <p:pRg st="4" end="4"/>
                                            </p:txEl>
                                          </p:spTgt>
                                        </p:tgtEl>
                                        <p:attrNameLst>
                                          <p:attrName>style.rotation</p:attrName>
                                        </p:attrNameLst>
                                      </p:cBhvr>
                                      <p:tavLst>
                                        <p:tav tm="0">
                                          <p:val>
                                            <p:fltVal val="-90"/>
                                          </p:val>
                                        </p:tav>
                                        <p:tav tm="100000">
                                          <p:val>
                                            <p:fltVal val="0"/>
                                          </p:val>
                                        </p:tav>
                                      </p:tavLst>
                                    </p:anim>
                                    <p:anim calcmode="lin" valueType="num">
                                      <p:cBhvr>
                                        <p:cTn id="45" dur="500" decel="50000" fill="hold">
                                          <p:stCondLst>
                                            <p:cond delay="0"/>
                                          </p:stCondLst>
                                        </p:cTn>
                                        <p:tgtEl>
                                          <p:spTgt spid="6">
                                            <p:txEl>
                                              <p:pRg st="4" end="4"/>
                                            </p:txEl>
                                          </p:spTgt>
                                        </p:tgtEl>
                                        <p:attrNameLst>
                                          <p:attrName>ppt_w</p:attrName>
                                        </p:attrNameLst>
                                      </p:cBhvr>
                                      <p:tavLst>
                                        <p:tav tm="0">
                                          <p:val>
                                            <p:strVal val="#ppt_w"/>
                                          </p:val>
                                        </p:tav>
                                        <p:tav tm="100000">
                                          <p:val>
                                            <p:strVal val="#ppt_w*.05"/>
                                          </p:val>
                                        </p:tav>
                                      </p:tavLst>
                                    </p:anim>
                                    <p:anim calcmode="lin" valueType="num">
                                      <p:cBhvr>
                                        <p:cTn id="46" dur="500" accel="50000" fill="hold">
                                          <p:stCondLst>
                                            <p:cond delay="500"/>
                                          </p:stCondLst>
                                        </p:cTn>
                                        <p:tgtEl>
                                          <p:spTgt spid="6">
                                            <p:txEl>
                                              <p:pRg st="4" end="4"/>
                                            </p:txEl>
                                          </p:spTgt>
                                        </p:tgtEl>
                                        <p:attrNameLst>
                                          <p:attrName>ppt_w</p:attrName>
                                        </p:attrNameLst>
                                      </p:cBhvr>
                                      <p:tavLst>
                                        <p:tav tm="0">
                                          <p:val>
                                            <p:strVal val="#ppt_w*.05"/>
                                          </p:val>
                                        </p:tav>
                                        <p:tav tm="100000">
                                          <p:val>
                                            <p:strVal val="#ppt_w"/>
                                          </p:val>
                                        </p:tav>
                                      </p:tavLst>
                                    </p:anim>
                                    <p:anim calcmode="lin" valueType="num">
                                      <p:cBhvr>
                                        <p:cTn id="47" dur="1000" fill="hold"/>
                                        <p:tgtEl>
                                          <p:spTgt spid="6">
                                            <p:txEl>
                                              <p:pRg st="4" end="4"/>
                                            </p:txEl>
                                          </p:spTgt>
                                        </p:tgtEl>
                                        <p:attrNameLst>
                                          <p:attrName>ppt_h</p:attrName>
                                        </p:attrNameLst>
                                      </p:cBhvr>
                                      <p:tavLst>
                                        <p:tav tm="0">
                                          <p:val>
                                            <p:strVal val="#ppt_h"/>
                                          </p:val>
                                        </p:tav>
                                        <p:tav tm="100000">
                                          <p:val>
                                            <p:strVal val="#ppt_h"/>
                                          </p:val>
                                        </p:tav>
                                      </p:tavLst>
                                    </p:anim>
                                    <p:anim calcmode="lin" valueType="num">
                                      <p:cBhvr>
                                        <p:cTn id="48" dur="500" decel="50000" fill="hold">
                                          <p:stCondLst>
                                            <p:cond delay="0"/>
                                          </p:stCondLst>
                                        </p:cTn>
                                        <p:tgtEl>
                                          <p:spTgt spid="6">
                                            <p:txEl>
                                              <p:pRg st="4" end="4"/>
                                            </p:txEl>
                                          </p:spTgt>
                                        </p:tgtEl>
                                        <p:attrNameLst>
                                          <p:attrName>ppt_x</p:attrName>
                                        </p:attrNameLst>
                                      </p:cBhvr>
                                      <p:tavLst>
                                        <p:tav tm="0">
                                          <p:val>
                                            <p:strVal val="#ppt_x+.4"/>
                                          </p:val>
                                        </p:tav>
                                        <p:tav tm="100000">
                                          <p:val>
                                            <p:strVal val="#ppt_x"/>
                                          </p:val>
                                        </p:tav>
                                      </p:tavLst>
                                    </p:anim>
                                    <p:anim calcmode="lin" valueType="num">
                                      <p:cBhvr>
                                        <p:cTn id="49" dur="500" decel="50000" fill="hold">
                                          <p:stCondLst>
                                            <p:cond delay="0"/>
                                          </p:stCondLst>
                                        </p:cTn>
                                        <p:tgtEl>
                                          <p:spTgt spid="6">
                                            <p:txEl>
                                              <p:pRg st="4" end="4"/>
                                            </p:txEl>
                                          </p:spTgt>
                                        </p:tgtEl>
                                        <p:attrNameLst>
                                          <p:attrName>ppt_y</p:attrName>
                                        </p:attrNameLst>
                                      </p:cBhvr>
                                      <p:tavLst>
                                        <p:tav tm="0">
                                          <p:val>
                                            <p:strVal val="#ppt_y-.2"/>
                                          </p:val>
                                        </p:tav>
                                        <p:tav tm="100000">
                                          <p:val>
                                            <p:strVal val="#ppt_y+.1"/>
                                          </p:val>
                                        </p:tav>
                                      </p:tavLst>
                                    </p:anim>
                                    <p:anim calcmode="lin" valueType="num">
                                      <p:cBhvr>
                                        <p:cTn id="50" dur="500" accel="50000" fill="hold">
                                          <p:stCondLst>
                                            <p:cond delay="500"/>
                                          </p:stCondLst>
                                        </p:cTn>
                                        <p:tgtEl>
                                          <p:spTgt spid="6">
                                            <p:txEl>
                                              <p:pRg st="4" end="4"/>
                                            </p:txEl>
                                          </p:spTgt>
                                        </p:tgtEl>
                                        <p:attrNameLst>
                                          <p:attrName>ppt_y</p:attrName>
                                        </p:attrNameLst>
                                      </p:cBhvr>
                                      <p:tavLst>
                                        <p:tav tm="0">
                                          <p:val>
                                            <p:strVal val="#ppt_y+.1"/>
                                          </p:val>
                                        </p:tav>
                                        <p:tav tm="100000">
                                          <p:val>
                                            <p:strVal val="#ppt_y"/>
                                          </p:val>
                                        </p:tav>
                                      </p:tavLst>
                                    </p:anim>
                                    <p:animEffect transition="in" filter="fade">
                                      <p:cBhvr>
                                        <p:cTn id="51" dur="1000" decel="50000">
                                          <p:stCondLst>
                                            <p:cond delay="0"/>
                                          </p:stCondLst>
                                        </p:cTn>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B82581C-B0D9-423B-8797-7109B0550ED7}" type="slidenum">
              <a:rPr lang="es-VE"/>
              <a:pPr/>
              <a:t>5</a:t>
            </a:fld>
            <a:endParaRPr lang="es-VE"/>
          </a:p>
        </p:txBody>
      </p:sp>
      <p:pic>
        <p:nvPicPr>
          <p:cNvPr id="3112" name="Picture 40" descr="S3010018"/>
          <p:cNvPicPr>
            <a:picLocks noChangeAspect="1" noChangeArrowheads="1"/>
          </p:cNvPicPr>
          <p:nvPr/>
        </p:nvPicPr>
        <p:blipFill>
          <a:blip r:embed="rId3" cstate="print">
            <a:duotone>
              <a:prstClr val="black"/>
              <a:srgbClr val="D9C3A5">
                <a:tint val="50000"/>
                <a:satMod val="180000"/>
              </a:srgbClr>
            </a:duotone>
            <a:lum bright="47000" contrast="-41000"/>
          </a:blip>
          <a:stretch>
            <a:fillRect/>
          </a:stretch>
        </p:blipFill>
        <p:spPr bwMode="auto">
          <a:xfrm>
            <a:off x="0" y="0"/>
            <a:ext cx="9144000" cy="6858000"/>
          </a:xfrm>
          <a:prstGeom prst="rect">
            <a:avLst/>
          </a:prstGeom>
          <a:noFill/>
          <a:ln w="9525">
            <a:noFill/>
            <a:miter lim="800000"/>
            <a:headEnd/>
            <a:tailEnd/>
          </a:ln>
        </p:spPr>
      </p:pic>
      <p:sp>
        <p:nvSpPr>
          <p:cNvPr id="3116" name="Rectangle 44"/>
          <p:cNvSpPr>
            <a:spLocks noChangeArrowheads="1"/>
          </p:cNvSpPr>
          <p:nvPr/>
        </p:nvSpPr>
        <p:spPr bwMode="auto">
          <a:xfrm>
            <a:off x="179512" y="620688"/>
            <a:ext cx="8964488" cy="877163"/>
          </a:xfrm>
          <a:prstGeom prst="rect">
            <a:avLst/>
          </a:prstGeom>
          <a:noFill/>
          <a:ln w="9525" algn="ctr">
            <a:noFill/>
            <a:miter lim="800000"/>
            <a:headEnd/>
            <a:tailEnd/>
          </a:ln>
          <a:effectLst/>
        </p:spPr>
        <p:txBody>
          <a:bodyPr wrap="square">
            <a:spAutoFit/>
          </a:bodyPr>
          <a:lstStyle/>
          <a:p>
            <a:pPr algn="ctr">
              <a:lnSpc>
                <a:spcPct val="80000"/>
              </a:lnSpc>
              <a:spcBef>
                <a:spcPct val="20000"/>
              </a:spcBef>
              <a:buFontTx/>
              <a:buNone/>
            </a:pPr>
            <a:endParaRPr lang="en-GB" sz="6000" u="none" dirty="0">
              <a:solidFill>
                <a:srgbClr val="800000"/>
              </a:solidFill>
              <a:effectLst>
                <a:outerShdw blurRad="38100" dist="38100" dir="2700000" algn="tl">
                  <a:srgbClr val="000000"/>
                </a:outerShdw>
              </a:effectLst>
              <a:latin typeface="Papyrus" pitchFamily="66" charset="0"/>
              <a:cs typeface="Arial" pitchFamily="34" charset="0"/>
            </a:endParaRPr>
          </a:p>
        </p:txBody>
      </p:sp>
      <p:sp>
        <p:nvSpPr>
          <p:cNvPr id="6" name="TextBox 5"/>
          <p:cNvSpPr txBox="1"/>
          <p:nvPr/>
        </p:nvSpPr>
        <p:spPr>
          <a:xfrm>
            <a:off x="827584" y="1124744"/>
            <a:ext cx="7560840" cy="3908762"/>
          </a:xfrm>
          <a:prstGeom prst="rect">
            <a:avLst/>
          </a:prstGeom>
          <a:noFill/>
        </p:spPr>
        <p:txBody>
          <a:bodyPr wrap="square" rtlCol="0">
            <a:spAutoFit/>
          </a:bodyPr>
          <a:lstStyle/>
          <a:p>
            <a:pPr lvl="0" algn="ctr" eaLnBrk="0" hangingPunct="0">
              <a:buNone/>
            </a:pPr>
            <a:r>
              <a:rPr lang="en-GB" sz="3200" u="none" dirty="0">
                <a:effectLst/>
                <a:latin typeface="BrowalliaUPC" pitchFamily="34" charset="-34"/>
                <a:cs typeface="BrowalliaUPC" pitchFamily="34" charset="-34"/>
              </a:rPr>
              <a:t>In Genesis 37:3 </a:t>
            </a:r>
            <a:r>
              <a:rPr lang="en-GB" sz="3200" u="none" dirty="0" smtClean="0">
                <a:effectLst/>
                <a:latin typeface="BrowalliaUPC" pitchFamily="34" charset="-34"/>
                <a:cs typeface="BrowalliaUPC" pitchFamily="34" charset="-34"/>
              </a:rPr>
              <a:t>: </a:t>
            </a:r>
          </a:p>
          <a:p>
            <a:pPr lvl="0" algn="ctr" eaLnBrk="0" hangingPunct="0">
              <a:buNone/>
            </a:pPr>
            <a:r>
              <a:rPr lang="en-GB" sz="3200" u="none" dirty="0" smtClean="0">
                <a:effectLst/>
                <a:latin typeface="BrowalliaUPC" pitchFamily="34" charset="-34"/>
                <a:ea typeface="BatangChe" pitchFamily="49" charset="-127"/>
                <a:cs typeface="BrowalliaUPC" pitchFamily="34" charset="-34"/>
              </a:rPr>
              <a:t>"</a:t>
            </a:r>
            <a:r>
              <a:rPr lang="en-US" sz="3200" dirty="0" smtClean="0">
                <a:effectLst/>
                <a:latin typeface="BrowalliaUPC" pitchFamily="34" charset="-34"/>
                <a:ea typeface="BatangChe" pitchFamily="49" charset="-127"/>
                <a:cs typeface="BrowalliaUPC" pitchFamily="34" charset="-34"/>
              </a:rPr>
              <a:t> Now Israel loved Joseph more than all his children… </a:t>
            </a:r>
            <a:r>
              <a:rPr lang="en-GB" sz="3200" u="none" dirty="0" smtClean="0">
                <a:effectLst/>
                <a:latin typeface="BrowalliaUPC" pitchFamily="34" charset="-34"/>
                <a:ea typeface="BatangChe" pitchFamily="49" charset="-127"/>
                <a:cs typeface="BrowalliaUPC" pitchFamily="34" charset="-34"/>
              </a:rPr>
              <a:t>”</a:t>
            </a:r>
          </a:p>
          <a:p>
            <a:pPr lvl="0" algn="ctr" eaLnBrk="0" hangingPunct="0">
              <a:buNone/>
            </a:pPr>
            <a:endParaRPr lang="en-GB" sz="3200" u="none" dirty="0" smtClean="0">
              <a:effectLst/>
              <a:latin typeface="BrowalliaUPC" pitchFamily="34" charset="-34"/>
              <a:ea typeface="BatangChe" pitchFamily="49" charset="-127"/>
              <a:cs typeface="BrowalliaUPC" pitchFamily="34" charset="-34"/>
            </a:endParaRPr>
          </a:p>
          <a:p>
            <a:pPr lvl="0" algn="ctr" eaLnBrk="0" hangingPunct="0">
              <a:buNone/>
            </a:pPr>
            <a:endParaRPr lang="en-GB" sz="3200" u="none" dirty="0" smtClean="0">
              <a:effectLst/>
              <a:latin typeface="BrowalliaUPC" pitchFamily="34" charset="-34"/>
              <a:ea typeface="BatangChe" pitchFamily="49" charset="-127"/>
              <a:cs typeface="BrowalliaUPC" pitchFamily="34" charset="-34"/>
            </a:endParaRPr>
          </a:p>
          <a:p>
            <a:pPr lvl="0" algn="ctr" eaLnBrk="0" hangingPunct="0">
              <a:buNone/>
            </a:pPr>
            <a:r>
              <a:rPr lang="en-GB" sz="3200" u="none" dirty="0" smtClean="0">
                <a:effectLst/>
                <a:latin typeface="BrowalliaUPC" pitchFamily="34" charset="-34"/>
                <a:ea typeface="BatangChe" pitchFamily="49" charset="-127"/>
                <a:cs typeface="BrowalliaUPC" pitchFamily="34" charset="-34"/>
              </a:rPr>
              <a:t>“</a:t>
            </a:r>
            <a:r>
              <a:rPr lang="en-US" sz="3200" dirty="0" smtClean="0">
                <a:effectLst/>
                <a:latin typeface="BrowalliaUPC" pitchFamily="34" charset="-34"/>
                <a:ea typeface="BatangChe" pitchFamily="49" charset="-127"/>
                <a:cs typeface="BrowalliaUPC" pitchFamily="34" charset="-34"/>
              </a:rPr>
              <a:t>That at the name of Jesus every knee should bow, of</a:t>
            </a:r>
            <a:r>
              <a:rPr lang="en-US" sz="3200" i="1" dirty="0" smtClean="0">
                <a:effectLst/>
                <a:latin typeface="BrowalliaUPC" pitchFamily="34" charset="-34"/>
                <a:ea typeface="BatangChe" pitchFamily="49" charset="-127"/>
                <a:cs typeface="BrowalliaUPC" pitchFamily="34" charset="-34"/>
              </a:rPr>
              <a:t> things</a:t>
            </a:r>
            <a:r>
              <a:rPr lang="en-US" sz="3200" dirty="0" smtClean="0">
                <a:effectLst/>
                <a:latin typeface="BrowalliaUPC" pitchFamily="34" charset="-34"/>
                <a:ea typeface="BatangChe" pitchFamily="49" charset="-127"/>
                <a:cs typeface="BrowalliaUPC" pitchFamily="34" charset="-34"/>
              </a:rPr>
              <a:t> in heaven, and</a:t>
            </a:r>
            <a:r>
              <a:rPr lang="en-US" sz="3200" i="1" dirty="0" smtClean="0">
                <a:effectLst/>
                <a:latin typeface="BrowalliaUPC" pitchFamily="34" charset="-34"/>
                <a:ea typeface="BatangChe" pitchFamily="49" charset="-127"/>
                <a:cs typeface="BrowalliaUPC" pitchFamily="34" charset="-34"/>
              </a:rPr>
              <a:t> things</a:t>
            </a:r>
            <a:r>
              <a:rPr lang="en-US" sz="3200" dirty="0" smtClean="0">
                <a:effectLst/>
                <a:latin typeface="BrowalliaUPC" pitchFamily="34" charset="-34"/>
                <a:ea typeface="BatangChe" pitchFamily="49" charset="-127"/>
                <a:cs typeface="BrowalliaUPC" pitchFamily="34" charset="-34"/>
              </a:rPr>
              <a:t> in earth, and</a:t>
            </a:r>
            <a:r>
              <a:rPr lang="en-US" sz="3200" i="1" dirty="0" smtClean="0">
                <a:effectLst/>
                <a:latin typeface="BrowalliaUPC" pitchFamily="34" charset="-34"/>
                <a:ea typeface="BatangChe" pitchFamily="49" charset="-127"/>
                <a:cs typeface="BrowalliaUPC" pitchFamily="34" charset="-34"/>
              </a:rPr>
              <a:t> things</a:t>
            </a:r>
            <a:r>
              <a:rPr lang="en-US" sz="3200" dirty="0" smtClean="0">
                <a:effectLst/>
                <a:latin typeface="BrowalliaUPC" pitchFamily="34" charset="-34"/>
                <a:ea typeface="BatangChe" pitchFamily="49" charset="-127"/>
                <a:cs typeface="BrowalliaUPC" pitchFamily="34" charset="-34"/>
              </a:rPr>
              <a:t> under the earth; </a:t>
            </a:r>
            <a:r>
              <a:rPr lang="en-GB" sz="3200" u="none" dirty="0" smtClean="0">
                <a:effectLst/>
                <a:latin typeface="BrowalliaUPC" pitchFamily="34" charset="-34"/>
                <a:ea typeface="BatangChe" pitchFamily="49" charset="-127"/>
                <a:cs typeface="BrowalliaUPC" pitchFamily="34" charset="-34"/>
              </a:rPr>
              <a:t> </a:t>
            </a:r>
            <a:r>
              <a:rPr lang="en-GB" sz="3200" u="none" dirty="0">
                <a:effectLst/>
                <a:latin typeface="BrowalliaUPC" pitchFamily="34" charset="-34"/>
                <a:cs typeface="BrowalliaUPC" pitchFamily="34" charset="-34"/>
              </a:rPr>
              <a:t>(Philippians 2:10)</a:t>
            </a:r>
          </a:p>
          <a:p>
            <a:pPr algn="ctr" eaLnBrk="0" hangingPunct="0">
              <a:buNone/>
            </a:pPr>
            <a:r>
              <a:rPr lang="en-GB" sz="2400" u="none" dirty="0" smtClean="0">
                <a:latin typeface="Calibri" pitchFamily="34" charset="0"/>
                <a:cs typeface="Calibri" pitchFamily="34" charset="0"/>
              </a:rPr>
              <a:t>.</a:t>
            </a:r>
            <a:endParaRPr lang="en-GB" sz="2400" u="none" dirty="0">
              <a:latin typeface="Calibri" pitchFamily="34" charset="0"/>
              <a:cs typeface="Calibri" pitchFamily="34" charset="0"/>
            </a:endParaRP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770" decel="100000"/>
                                        <p:tgtEl>
                                          <p:spTgt spid="6">
                                            <p:txEl>
                                              <p:pRg st="0" end="0"/>
                                            </p:txEl>
                                          </p:spTgt>
                                        </p:tgtEl>
                                      </p:cBhvr>
                                    </p:animEffect>
                                    <p:animScale>
                                      <p:cBhvr>
                                        <p:cTn id="8" dur="770" decel="100000"/>
                                        <p:tgtEl>
                                          <p:spTgt spid="6">
                                            <p:txEl>
                                              <p:pRg st="0" end="0"/>
                                            </p:txEl>
                                          </p:spTgt>
                                        </p:tgtEl>
                                      </p:cBhvr>
                                      <p:from x="10000" y="10000"/>
                                      <p:to x="200000" y="450000"/>
                                    </p:animScale>
                                    <p:animScale>
                                      <p:cBhvr>
                                        <p:cTn id="9" dur="1230" accel="100000" fill="hold">
                                          <p:stCondLst>
                                            <p:cond delay="770"/>
                                          </p:stCondLst>
                                        </p:cTn>
                                        <p:tgtEl>
                                          <p:spTgt spid="6">
                                            <p:txEl>
                                              <p:pRg st="0" end="0"/>
                                            </p:txEl>
                                          </p:spTgt>
                                        </p:tgtEl>
                                      </p:cBhvr>
                                      <p:from x="200000" y="450000"/>
                                      <p:to x="100000" y="100000"/>
                                    </p:animScale>
                                    <p:set>
                                      <p:cBhvr>
                                        <p:cTn id="10" dur="770" fill="hold"/>
                                        <p:tgtEl>
                                          <p:spTgt spid="6">
                                            <p:txEl>
                                              <p:pRg st="0" end="0"/>
                                            </p:txEl>
                                          </p:spTgt>
                                        </p:tgtEl>
                                        <p:attrNameLst>
                                          <p:attrName>ppt_x</p:attrName>
                                        </p:attrNameLst>
                                      </p:cBhvr>
                                      <p:to>
                                        <p:strVal val="(0.5)"/>
                                      </p:to>
                                    </p:set>
                                    <p:anim from="(0.5)" to="(#ppt_x)" calcmode="lin" valueType="num">
                                      <p:cBhvr>
                                        <p:cTn id="11" dur="1230" accel="100000" fill="hold">
                                          <p:stCondLst>
                                            <p:cond delay="770"/>
                                          </p:stCondLst>
                                        </p:cTn>
                                        <p:tgtEl>
                                          <p:spTgt spid="6">
                                            <p:txEl>
                                              <p:pRg st="0" end="0"/>
                                            </p:txEl>
                                          </p:spTgt>
                                        </p:tgtEl>
                                        <p:attrNameLst>
                                          <p:attrName>ppt_x</p:attrName>
                                        </p:attrNameLst>
                                      </p:cBhvr>
                                    </p:anim>
                                    <p:set>
                                      <p:cBhvr>
                                        <p:cTn id="12" dur="770" fill="hold"/>
                                        <p:tgtEl>
                                          <p:spTgt spid="6">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6">
                                            <p:txEl>
                                              <p:pRg st="0" end="0"/>
                                            </p:txEl>
                                          </p:spTgt>
                                        </p:tgtEl>
                                        <p:attrNameLst>
                                          <p:attrName>ppt_y</p:attrName>
                                        </p:attrNameLst>
                                      </p:cBhvr>
                                    </p:anim>
                                  </p:childTnLst>
                                </p:cTn>
                              </p:par>
                              <p:par>
                                <p:cTn id="14" presetID="51" presetClass="entr" presetSubtype="0" fill="hold" nodeType="with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fade">
                                      <p:cBhvr>
                                        <p:cTn id="16" dur="770" decel="100000"/>
                                        <p:tgtEl>
                                          <p:spTgt spid="6">
                                            <p:txEl>
                                              <p:pRg st="1" end="1"/>
                                            </p:txEl>
                                          </p:spTgt>
                                        </p:tgtEl>
                                      </p:cBhvr>
                                    </p:animEffect>
                                    <p:animScale>
                                      <p:cBhvr>
                                        <p:cTn id="17" dur="770" decel="100000"/>
                                        <p:tgtEl>
                                          <p:spTgt spid="6">
                                            <p:txEl>
                                              <p:pRg st="1" end="1"/>
                                            </p:txEl>
                                          </p:spTgt>
                                        </p:tgtEl>
                                      </p:cBhvr>
                                      <p:from x="10000" y="10000"/>
                                      <p:to x="200000" y="450000"/>
                                    </p:animScale>
                                    <p:animScale>
                                      <p:cBhvr>
                                        <p:cTn id="18" dur="1230" accel="100000" fill="hold">
                                          <p:stCondLst>
                                            <p:cond delay="770"/>
                                          </p:stCondLst>
                                        </p:cTn>
                                        <p:tgtEl>
                                          <p:spTgt spid="6">
                                            <p:txEl>
                                              <p:pRg st="1" end="1"/>
                                            </p:txEl>
                                          </p:spTgt>
                                        </p:tgtEl>
                                      </p:cBhvr>
                                      <p:from x="200000" y="450000"/>
                                      <p:to x="100000" y="100000"/>
                                    </p:animScale>
                                    <p:set>
                                      <p:cBhvr>
                                        <p:cTn id="19" dur="770" fill="hold"/>
                                        <p:tgtEl>
                                          <p:spTgt spid="6">
                                            <p:txEl>
                                              <p:pRg st="1" end="1"/>
                                            </p:txEl>
                                          </p:spTgt>
                                        </p:tgtEl>
                                        <p:attrNameLst>
                                          <p:attrName>ppt_x</p:attrName>
                                        </p:attrNameLst>
                                      </p:cBhvr>
                                      <p:to>
                                        <p:strVal val="(0.5)"/>
                                      </p:to>
                                    </p:set>
                                    <p:anim from="(0.5)" to="(#ppt_x)" calcmode="lin" valueType="num">
                                      <p:cBhvr>
                                        <p:cTn id="20" dur="1230" accel="100000" fill="hold">
                                          <p:stCondLst>
                                            <p:cond delay="770"/>
                                          </p:stCondLst>
                                        </p:cTn>
                                        <p:tgtEl>
                                          <p:spTgt spid="6">
                                            <p:txEl>
                                              <p:pRg st="1" end="1"/>
                                            </p:txEl>
                                          </p:spTgt>
                                        </p:tgtEl>
                                        <p:attrNameLst>
                                          <p:attrName>ppt_x</p:attrName>
                                        </p:attrNameLst>
                                      </p:cBhvr>
                                    </p:anim>
                                    <p:set>
                                      <p:cBhvr>
                                        <p:cTn id="21" dur="770" fill="hold"/>
                                        <p:tgtEl>
                                          <p:spTgt spid="6">
                                            <p:txEl>
                                              <p:pRg st="1" end="1"/>
                                            </p:txEl>
                                          </p:spTgt>
                                        </p:tgtEl>
                                        <p:attrNameLst>
                                          <p:attrName>ppt_y</p:attrName>
                                        </p:attrNameLst>
                                      </p:cBhvr>
                                      <p:to>
                                        <p:strVal val="(#ppt_y+0.4)"/>
                                      </p:to>
                                    </p:set>
                                    <p:anim from="(#ppt_y+0.4)" to="(#ppt_y)" calcmode="lin" valueType="num">
                                      <p:cBhvr>
                                        <p:cTn id="22" dur="1230" accel="100000" fill="hold">
                                          <p:stCondLst>
                                            <p:cond delay="770"/>
                                          </p:stCondLst>
                                        </p:cTn>
                                        <p:tgtEl>
                                          <p:spTgt spid="6">
                                            <p:txEl>
                                              <p:pRg st="1" end="1"/>
                                            </p:txEl>
                                          </p:spTgt>
                                        </p:tgtEl>
                                        <p:attrNameLst>
                                          <p:attrName>ppt_y</p:attrName>
                                        </p:attrNameLst>
                                      </p:cBhvr>
                                    </p:anim>
                                  </p:childTnLst>
                                </p:cTn>
                              </p:par>
                            </p:childTnLst>
                          </p:cTn>
                        </p:par>
                      </p:childTnLst>
                    </p:cTn>
                  </p:par>
                  <p:par>
                    <p:cTn id="23" fill="hold">
                      <p:stCondLst>
                        <p:cond delay="indefinite"/>
                      </p:stCondLst>
                      <p:childTnLst>
                        <p:par>
                          <p:cTn id="24" fill="hold">
                            <p:stCondLst>
                              <p:cond delay="0"/>
                            </p:stCondLst>
                            <p:childTnLst>
                              <p:par>
                                <p:cTn id="25" presetID="51"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770" decel="100000"/>
                                        <p:tgtEl>
                                          <p:spTgt spid="6">
                                            <p:txEl>
                                              <p:pRg st="4" end="4"/>
                                            </p:txEl>
                                          </p:spTgt>
                                        </p:tgtEl>
                                      </p:cBhvr>
                                    </p:animEffect>
                                    <p:animScale>
                                      <p:cBhvr>
                                        <p:cTn id="28" dur="770" decel="100000"/>
                                        <p:tgtEl>
                                          <p:spTgt spid="6">
                                            <p:txEl>
                                              <p:pRg st="4" end="4"/>
                                            </p:txEl>
                                          </p:spTgt>
                                        </p:tgtEl>
                                      </p:cBhvr>
                                      <p:from x="10000" y="10000"/>
                                      <p:to x="200000" y="450000"/>
                                    </p:animScale>
                                    <p:animScale>
                                      <p:cBhvr>
                                        <p:cTn id="29" dur="1230" accel="100000" fill="hold">
                                          <p:stCondLst>
                                            <p:cond delay="770"/>
                                          </p:stCondLst>
                                        </p:cTn>
                                        <p:tgtEl>
                                          <p:spTgt spid="6">
                                            <p:txEl>
                                              <p:pRg st="4" end="4"/>
                                            </p:txEl>
                                          </p:spTgt>
                                        </p:tgtEl>
                                      </p:cBhvr>
                                      <p:from x="200000" y="450000"/>
                                      <p:to x="100000" y="100000"/>
                                    </p:animScale>
                                    <p:set>
                                      <p:cBhvr>
                                        <p:cTn id="30" dur="770" fill="hold"/>
                                        <p:tgtEl>
                                          <p:spTgt spid="6">
                                            <p:txEl>
                                              <p:pRg st="4" end="4"/>
                                            </p:txEl>
                                          </p:spTgt>
                                        </p:tgtEl>
                                        <p:attrNameLst>
                                          <p:attrName>ppt_x</p:attrName>
                                        </p:attrNameLst>
                                      </p:cBhvr>
                                      <p:to>
                                        <p:strVal val="(0.5)"/>
                                      </p:to>
                                    </p:set>
                                    <p:anim from="(0.5)" to="(#ppt_x)" calcmode="lin" valueType="num">
                                      <p:cBhvr>
                                        <p:cTn id="31" dur="1230" accel="100000" fill="hold">
                                          <p:stCondLst>
                                            <p:cond delay="770"/>
                                          </p:stCondLst>
                                        </p:cTn>
                                        <p:tgtEl>
                                          <p:spTgt spid="6">
                                            <p:txEl>
                                              <p:pRg st="4" end="4"/>
                                            </p:txEl>
                                          </p:spTgt>
                                        </p:tgtEl>
                                        <p:attrNameLst>
                                          <p:attrName>ppt_x</p:attrName>
                                        </p:attrNameLst>
                                      </p:cBhvr>
                                    </p:anim>
                                    <p:set>
                                      <p:cBhvr>
                                        <p:cTn id="32" dur="770" fill="hold"/>
                                        <p:tgtEl>
                                          <p:spTgt spid="6">
                                            <p:txEl>
                                              <p:pRg st="4" end="4"/>
                                            </p:txEl>
                                          </p:spTgt>
                                        </p:tgtEl>
                                        <p:attrNameLst>
                                          <p:attrName>ppt_y</p:attrName>
                                        </p:attrNameLst>
                                      </p:cBhvr>
                                      <p:to>
                                        <p:strVal val="(#ppt_y+0.4)"/>
                                      </p:to>
                                    </p:set>
                                    <p:anim from="(#ppt_y+0.4)" to="(#ppt_y)" calcmode="lin" valueType="num">
                                      <p:cBhvr>
                                        <p:cTn id="33" dur="1230" accel="100000" fill="hold">
                                          <p:stCondLst>
                                            <p:cond delay="770"/>
                                          </p:stCondLst>
                                        </p:cTn>
                                        <p:tgtEl>
                                          <p:spTgt spid="6">
                                            <p:txEl>
                                              <p:pRg st="4" end="4"/>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B82581C-B0D9-423B-8797-7109B0550ED7}" type="slidenum">
              <a:rPr lang="es-VE"/>
              <a:pPr/>
              <a:t>6</a:t>
            </a:fld>
            <a:endParaRPr lang="es-VE"/>
          </a:p>
        </p:txBody>
      </p:sp>
      <p:pic>
        <p:nvPicPr>
          <p:cNvPr id="3112" name="Picture 40" descr="S3010018"/>
          <p:cNvPicPr>
            <a:picLocks noChangeAspect="1" noChangeArrowheads="1"/>
          </p:cNvPicPr>
          <p:nvPr/>
        </p:nvPicPr>
        <p:blipFill>
          <a:blip r:embed="rId3" cstate="print">
            <a:duotone>
              <a:prstClr val="black"/>
              <a:srgbClr val="D9C3A5">
                <a:tint val="50000"/>
                <a:satMod val="180000"/>
              </a:srgbClr>
            </a:duotone>
            <a:lum bright="57000" contrast="-18000"/>
          </a:blip>
          <a:stretch>
            <a:fillRect/>
          </a:stretch>
        </p:blipFill>
        <p:spPr bwMode="auto">
          <a:xfrm>
            <a:off x="0" y="0"/>
            <a:ext cx="9144000" cy="6858000"/>
          </a:xfrm>
          <a:prstGeom prst="rect">
            <a:avLst/>
          </a:prstGeom>
          <a:noFill/>
          <a:ln w="9525">
            <a:noFill/>
            <a:miter lim="800000"/>
            <a:headEnd/>
            <a:tailEnd/>
          </a:ln>
        </p:spPr>
      </p:pic>
      <p:sp>
        <p:nvSpPr>
          <p:cNvPr id="3103" name="Rectangle 31"/>
          <p:cNvSpPr>
            <a:spLocks noChangeArrowheads="1"/>
          </p:cNvSpPr>
          <p:nvPr/>
        </p:nvSpPr>
        <p:spPr bwMode="auto">
          <a:xfrm>
            <a:off x="762000" y="4876800"/>
            <a:ext cx="7620000" cy="533400"/>
          </a:xfrm>
          <a:prstGeom prst="rect">
            <a:avLst/>
          </a:prstGeom>
          <a:noFill/>
          <a:ln w="9525">
            <a:noFill/>
            <a:miter lim="800000"/>
            <a:headEnd/>
            <a:tailEnd/>
          </a:ln>
          <a:effectLst/>
        </p:spPr>
        <p:txBody>
          <a:bodyPr/>
          <a:lstStyle/>
          <a:p>
            <a:pPr algn="ctr">
              <a:lnSpc>
                <a:spcPct val="90000"/>
              </a:lnSpc>
              <a:spcBef>
                <a:spcPct val="20000"/>
              </a:spcBef>
              <a:buFontTx/>
              <a:buNone/>
            </a:pPr>
            <a:endParaRPr lang="es-ES_tradnl" sz="2000" u="none">
              <a:solidFill>
                <a:srgbClr val="800000"/>
              </a:solidFill>
              <a:effectLst>
                <a:outerShdw blurRad="38100" dist="38100" dir="2700000" algn="tl">
                  <a:srgbClr val="000000"/>
                </a:outerShdw>
              </a:effectLst>
              <a:latin typeface="Papyrus" pitchFamily="66" charset="0"/>
            </a:endParaRPr>
          </a:p>
        </p:txBody>
      </p:sp>
      <p:sp>
        <p:nvSpPr>
          <p:cNvPr id="3116" name="Rectangle 44"/>
          <p:cNvSpPr>
            <a:spLocks noChangeArrowheads="1"/>
          </p:cNvSpPr>
          <p:nvPr/>
        </p:nvSpPr>
        <p:spPr bwMode="auto">
          <a:xfrm>
            <a:off x="179512" y="620688"/>
            <a:ext cx="8964488" cy="877163"/>
          </a:xfrm>
          <a:prstGeom prst="rect">
            <a:avLst/>
          </a:prstGeom>
          <a:noFill/>
          <a:ln w="9525" algn="ctr">
            <a:noFill/>
            <a:miter lim="800000"/>
            <a:headEnd/>
            <a:tailEnd/>
          </a:ln>
          <a:effectLst/>
        </p:spPr>
        <p:txBody>
          <a:bodyPr wrap="square">
            <a:spAutoFit/>
          </a:bodyPr>
          <a:lstStyle/>
          <a:p>
            <a:pPr algn="ctr">
              <a:lnSpc>
                <a:spcPct val="80000"/>
              </a:lnSpc>
              <a:spcBef>
                <a:spcPct val="20000"/>
              </a:spcBef>
              <a:buFontTx/>
              <a:buNone/>
            </a:pPr>
            <a:endParaRPr lang="en-GB" sz="6000" u="none" dirty="0">
              <a:solidFill>
                <a:srgbClr val="800000"/>
              </a:solidFill>
              <a:effectLst>
                <a:outerShdw blurRad="38100" dist="38100" dir="2700000" algn="tl">
                  <a:srgbClr val="000000"/>
                </a:outerShdw>
              </a:effectLst>
              <a:latin typeface="Papyrus" pitchFamily="66" charset="0"/>
              <a:cs typeface="Arial" pitchFamily="34" charset="0"/>
            </a:endParaRPr>
          </a:p>
        </p:txBody>
      </p:sp>
      <p:sp>
        <p:nvSpPr>
          <p:cNvPr id="7" name="TextBox 6"/>
          <p:cNvSpPr txBox="1"/>
          <p:nvPr/>
        </p:nvSpPr>
        <p:spPr>
          <a:xfrm>
            <a:off x="251520" y="1124744"/>
            <a:ext cx="8640960" cy="1107996"/>
          </a:xfrm>
          <a:prstGeom prst="rect">
            <a:avLst/>
          </a:prstGeom>
          <a:noFill/>
        </p:spPr>
        <p:txBody>
          <a:bodyPr wrap="square" rtlCol="0">
            <a:spAutoFit/>
          </a:bodyPr>
          <a:lstStyle/>
          <a:p>
            <a:pPr algn="ctr">
              <a:buNone/>
            </a:pPr>
            <a:endParaRPr lang="en-GB" sz="2400" u="none" dirty="0" smtClean="0">
              <a:latin typeface="Calibri" pitchFamily="34" charset="0"/>
              <a:cs typeface="Calibri" pitchFamily="34" charset="0"/>
            </a:endParaRPr>
          </a:p>
          <a:p>
            <a:pPr algn="ctr">
              <a:buNone/>
            </a:pPr>
            <a:endParaRPr lang="en-GB" sz="2400" u="none" dirty="0" smtClean="0">
              <a:latin typeface="Calibri" pitchFamily="34" charset="0"/>
              <a:cs typeface="Calibri" pitchFamily="34" charset="0"/>
            </a:endParaRPr>
          </a:p>
          <a:p>
            <a:endParaRPr lang="en-GB" dirty="0">
              <a:latin typeface="Calibri" pitchFamily="34" charset="0"/>
              <a:cs typeface="Calibri" pitchFamily="34" charset="0"/>
            </a:endParaRPr>
          </a:p>
        </p:txBody>
      </p:sp>
      <p:sp>
        <p:nvSpPr>
          <p:cNvPr id="8" name="TextBox 7"/>
          <p:cNvSpPr txBox="1"/>
          <p:nvPr/>
        </p:nvSpPr>
        <p:spPr>
          <a:xfrm>
            <a:off x="827584" y="548680"/>
            <a:ext cx="7560840" cy="5539978"/>
          </a:xfrm>
          <a:prstGeom prst="rect">
            <a:avLst/>
          </a:prstGeom>
          <a:noFill/>
        </p:spPr>
        <p:txBody>
          <a:bodyPr wrap="square" rtlCol="0">
            <a:spAutoFit/>
          </a:bodyPr>
          <a:lstStyle/>
          <a:p>
            <a:pPr algn="ctr">
              <a:buNone/>
            </a:pPr>
            <a:r>
              <a:rPr lang="en-GB" sz="3600" u="none" dirty="0" smtClean="0">
                <a:effectLst/>
                <a:latin typeface="BrowalliaUPC" pitchFamily="34" charset="-34"/>
                <a:cs typeface="BrowalliaUPC" pitchFamily="34" charset="-34"/>
              </a:rPr>
              <a:t>Gen – 41:14 :  </a:t>
            </a:r>
          </a:p>
          <a:p>
            <a:pPr algn="ctr">
              <a:buNone/>
            </a:pPr>
            <a:r>
              <a:rPr lang="en-GB" sz="3600" u="none" dirty="0" smtClean="0">
                <a:effectLst/>
                <a:latin typeface="BrowalliaUPC" pitchFamily="34" charset="-34"/>
                <a:cs typeface="BrowalliaUPC" pitchFamily="34" charset="-34"/>
              </a:rPr>
              <a:t>‘they brought him hastily out of the dungeon’ </a:t>
            </a:r>
            <a:r>
              <a:rPr lang="en-GB" sz="3600" u="none" dirty="0" smtClean="0">
                <a:effectLst/>
                <a:latin typeface="BrowalliaUPC" pitchFamily="34" charset="-34"/>
                <a:cs typeface="BrowalliaUPC" pitchFamily="34" charset="-34"/>
              </a:rPr>
              <a:t>…</a:t>
            </a:r>
          </a:p>
          <a:p>
            <a:pPr algn="ctr">
              <a:buNone/>
            </a:pPr>
            <a:endParaRPr lang="en-GB" sz="3600" u="none" dirty="0" smtClean="0">
              <a:effectLst/>
              <a:latin typeface="BrowalliaUPC" pitchFamily="34" charset="-34"/>
              <a:cs typeface="BrowalliaUPC" pitchFamily="34" charset="-34"/>
            </a:endParaRPr>
          </a:p>
          <a:p>
            <a:pPr algn="ctr">
              <a:buNone/>
            </a:pPr>
            <a:r>
              <a:rPr lang="en-GB" sz="3600" u="none" dirty="0" smtClean="0">
                <a:effectLst/>
                <a:latin typeface="BrowalliaUPC" pitchFamily="34" charset="-34"/>
                <a:cs typeface="BrowalliaUPC" pitchFamily="34" charset="-34"/>
              </a:rPr>
              <a:t>With </a:t>
            </a:r>
            <a:r>
              <a:rPr lang="en-GB" sz="3600" u="none" dirty="0" smtClean="0">
                <a:effectLst/>
                <a:latin typeface="BrowalliaUPC" pitchFamily="34" charset="-34"/>
                <a:cs typeface="BrowalliaUPC" pitchFamily="34" charset="-34"/>
              </a:rPr>
              <a:t>little imagination we see the foreshadowing and speed of Christ’s resurrection in this event – </a:t>
            </a:r>
            <a:endParaRPr lang="en-GB" sz="3600" u="none" dirty="0" smtClean="0">
              <a:effectLst/>
              <a:latin typeface="BrowalliaUPC" pitchFamily="34" charset="-34"/>
              <a:cs typeface="BrowalliaUPC" pitchFamily="34" charset="-34"/>
            </a:endParaRPr>
          </a:p>
          <a:p>
            <a:pPr algn="ctr">
              <a:buNone/>
            </a:pPr>
            <a:endParaRPr lang="en-GB" sz="3600" u="none" dirty="0" smtClean="0">
              <a:effectLst/>
              <a:latin typeface="BrowalliaUPC" pitchFamily="34" charset="-34"/>
              <a:cs typeface="BrowalliaUPC" pitchFamily="34" charset="-34"/>
            </a:endParaRPr>
          </a:p>
          <a:p>
            <a:pPr algn="ctr">
              <a:buNone/>
            </a:pPr>
            <a:r>
              <a:rPr lang="en-GB" sz="3600" u="none" dirty="0" smtClean="0">
                <a:effectLst/>
                <a:latin typeface="BrowalliaUPC" pitchFamily="34" charset="-34"/>
                <a:cs typeface="BrowalliaUPC" pitchFamily="34" charset="-34"/>
              </a:rPr>
              <a:t>The change of clothing = the change of his nature.  Zech 3:3-4 </a:t>
            </a:r>
            <a:r>
              <a:rPr lang="en-GB" sz="3600" u="none" dirty="0" smtClean="0">
                <a:latin typeface="BrowalliaUPC" pitchFamily="34" charset="-34"/>
                <a:cs typeface="BrowalliaUPC" pitchFamily="34" charset="-34"/>
              </a:rPr>
              <a:t>.</a:t>
            </a:r>
          </a:p>
          <a:p>
            <a:pPr algn="ctr">
              <a:buNone/>
            </a:pPr>
            <a:endParaRPr lang="en-GB" sz="2400" b="0" u="none" dirty="0" smtClean="0">
              <a:effectLst/>
              <a:latin typeface="Calibri" pitchFamily="34" charset="0"/>
              <a:cs typeface="Calibri" pitchFamily="34" charset="0"/>
            </a:endParaRPr>
          </a:p>
          <a:p>
            <a:pPr algn="ctr">
              <a:buNone/>
            </a:pPr>
            <a:endParaRPr lang="en-GB" sz="2400" b="0" u="none" dirty="0" smtClean="0">
              <a:latin typeface="Calibri" pitchFamily="34" charset="0"/>
              <a:cs typeface="Calibri" pitchFamily="34" charset="0"/>
            </a:endParaRPr>
          </a:p>
          <a:p>
            <a:pPr>
              <a:buNone/>
            </a:pPr>
            <a:endParaRPr lang="en-GB" b="0" u="none" dirty="0">
              <a:latin typeface="Calibri" pitchFamily="34" charset="0"/>
              <a:cs typeface="Calibri" pitchFamily="34" charset="0"/>
            </a:endParaRP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3103"/>
                                        </p:tgtEl>
                                        <p:attrNameLst>
                                          <p:attrName>style.visibility</p:attrName>
                                        </p:attrNameLst>
                                      </p:cBhvr>
                                      <p:to>
                                        <p:strVal val="visible"/>
                                      </p:to>
                                    </p:set>
                                    <p:anim calcmode="lin" valueType="num">
                                      <p:cBhvr additive="base">
                                        <p:cTn id="7" dur="500" fill="hold"/>
                                        <p:tgtEl>
                                          <p:spTgt spid="3103"/>
                                        </p:tgtEl>
                                        <p:attrNameLst>
                                          <p:attrName>ppt_x</p:attrName>
                                        </p:attrNameLst>
                                      </p:cBhvr>
                                      <p:tavLst>
                                        <p:tav tm="0">
                                          <p:val>
                                            <p:strVal val="#ppt_x"/>
                                          </p:val>
                                        </p:tav>
                                        <p:tav tm="100000">
                                          <p:val>
                                            <p:strVal val="#ppt_x"/>
                                          </p:val>
                                        </p:tav>
                                      </p:tavLst>
                                    </p:anim>
                                    <p:anim calcmode="lin" valueType="num">
                                      <p:cBhvr additive="base">
                                        <p:cTn id="8" dur="500" fill="hold"/>
                                        <p:tgtEl>
                                          <p:spTgt spid="310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5"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fade">
                                      <p:cBhvr>
                                        <p:cTn id="13" dur="2000"/>
                                        <p:tgtEl>
                                          <p:spTgt spid="8">
                                            <p:txEl>
                                              <p:pRg st="0" end="0"/>
                                            </p:txEl>
                                          </p:spTgt>
                                        </p:tgtEl>
                                      </p:cBhvr>
                                    </p:animEffect>
                                    <p:anim calcmode="lin" valueType="num">
                                      <p:cBhvr>
                                        <p:cTn id="14" dur="2000" fill="hold"/>
                                        <p:tgtEl>
                                          <p:spTgt spid="8">
                                            <p:txEl>
                                              <p:pRg st="0" end="0"/>
                                            </p:txEl>
                                          </p:spTgt>
                                        </p:tgtEl>
                                        <p:attrNameLst>
                                          <p:attrName>style.rotation</p:attrName>
                                        </p:attrNameLst>
                                      </p:cBhvr>
                                      <p:tavLst>
                                        <p:tav tm="0">
                                          <p:val>
                                            <p:fltVal val="720"/>
                                          </p:val>
                                        </p:tav>
                                        <p:tav tm="100000">
                                          <p:val>
                                            <p:fltVal val="0"/>
                                          </p:val>
                                        </p:tav>
                                      </p:tavLst>
                                    </p:anim>
                                    <p:anim calcmode="lin" valueType="num">
                                      <p:cBhvr>
                                        <p:cTn id="15" dur="2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16" dur="2000" fill="hold"/>
                                        <p:tgtEl>
                                          <p:spTgt spid="8">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7" fill="hold">
                      <p:stCondLst>
                        <p:cond delay="indefinite"/>
                      </p:stCondLst>
                      <p:childTnLst>
                        <p:par>
                          <p:cTn id="18" fill="hold">
                            <p:stCondLst>
                              <p:cond delay="0"/>
                            </p:stCondLst>
                            <p:childTnLst>
                              <p:par>
                                <p:cTn id="19" presetID="35" presetClass="entr" presetSubtype="0" fill="hold"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fade">
                                      <p:cBhvr>
                                        <p:cTn id="21" dur="2000"/>
                                        <p:tgtEl>
                                          <p:spTgt spid="8">
                                            <p:txEl>
                                              <p:pRg st="1" end="1"/>
                                            </p:txEl>
                                          </p:spTgt>
                                        </p:tgtEl>
                                      </p:cBhvr>
                                    </p:animEffect>
                                    <p:anim calcmode="lin" valueType="num">
                                      <p:cBhvr>
                                        <p:cTn id="22" dur="2000" fill="hold"/>
                                        <p:tgtEl>
                                          <p:spTgt spid="8">
                                            <p:txEl>
                                              <p:pRg st="1" end="1"/>
                                            </p:txEl>
                                          </p:spTgt>
                                        </p:tgtEl>
                                        <p:attrNameLst>
                                          <p:attrName>style.rotation</p:attrName>
                                        </p:attrNameLst>
                                      </p:cBhvr>
                                      <p:tavLst>
                                        <p:tav tm="0">
                                          <p:val>
                                            <p:fltVal val="720"/>
                                          </p:val>
                                        </p:tav>
                                        <p:tav tm="100000">
                                          <p:val>
                                            <p:fltVal val="0"/>
                                          </p:val>
                                        </p:tav>
                                      </p:tavLst>
                                    </p:anim>
                                    <p:anim calcmode="lin" valueType="num">
                                      <p:cBhvr>
                                        <p:cTn id="23" dur="2000" fill="hold"/>
                                        <p:tgtEl>
                                          <p:spTgt spid="8">
                                            <p:txEl>
                                              <p:pRg st="1" end="1"/>
                                            </p:txEl>
                                          </p:spTgt>
                                        </p:tgtEl>
                                        <p:attrNameLst>
                                          <p:attrName>ppt_h</p:attrName>
                                        </p:attrNameLst>
                                      </p:cBhvr>
                                      <p:tavLst>
                                        <p:tav tm="0">
                                          <p:val>
                                            <p:fltVal val="0"/>
                                          </p:val>
                                        </p:tav>
                                        <p:tav tm="100000">
                                          <p:val>
                                            <p:strVal val="#ppt_h"/>
                                          </p:val>
                                        </p:tav>
                                      </p:tavLst>
                                    </p:anim>
                                    <p:anim calcmode="lin" valueType="num">
                                      <p:cBhvr>
                                        <p:cTn id="24" dur="2000" fill="hold"/>
                                        <p:tgtEl>
                                          <p:spTgt spid="8">
                                            <p:txEl>
                                              <p:pRg st="1" end="1"/>
                                            </p:txEl>
                                          </p:spTgt>
                                        </p:tgtEl>
                                        <p:attrNameLst>
                                          <p:attrName>ppt_w</p:attrName>
                                        </p:attrNameLst>
                                      </p:cBhvr>
                                      <p:tavLst>
                                        <p:tav tm="0">
                                          <p:val>
                                            <p:fltVal val="0"/>
                                          </p:val>
                                        </p:tav>
                                        <p:tav tm="100000">
                                          <p:val>
                                            <p:strVal val="#ppt_w"/>
                                          </p:val>
                                        </p:tav>
                                      </p:tavLst>
                                    </p:anim>
                                  </p:childTnLst>
                                </p:cTn>
                              </p:par>
                            </p:childTnLst>
                          </p:cTn>
                        </p:par>
                      </p:childTnLst>
                    </p:cTn>
                  </p:par>
                  <p:par>
                    <p:cTn id="25" fill="hold">
                      <p:stCondLst>
                        <p:cond delay="indefinite"/>
                      </p:stCondLst>
                      <p:childTnLst>
                        <p:par>
                          <p:cTn id="26" fill="hold">
                            <p:stCondLst>
                              <p:cond delay="0"/>
                            </p:stCondLst>
                            <p:childTnLst>
                              <p:par>
                                <p:cTn id="27" presetID="35" presetClass="entr" presetSubtype="0" fill="hold" nodeType="clickEffect">
                                  <p:stCondLst>
                                    <p:cond delay="0"/>
                                  </p:stCondLst>
                                  <p:childTnLst>
                                    <p:set>
                                      <p:cBhvr>
                                        <p:cTn id="28" dur="1" fill="hold">
                                          <p:stCondLst>
                                            <p:cond delay="0"/>
                                          </p:stCondLst>
                                        </p:cTn>
                                        <p:tgtEl>
                                          <p:spTgt spid="8">
                                            <p:txEl>
                                              <p:pRg st="3" end="3"/>
                                            </p:txEl>
                                          </p:spTgt>
                                        </p:tgtEl>
                                        <p:attrNameLst>
                                          <p:attrName>style.visibility</p:attrName>
                                        </p:attrNameLst>
                                      </p:cBhvr>
                                      <p:to>
                                        <p:strVal val="visible"/>
                                      </p:to>
                                    </p:set>
                                    <p:animEffect transition="in" filter="fade">
                                      <p:cBhvr>
                                        <p:cTn id="29" dur="2000"/>
                                        <p:tgtEl>
                                          <p:spTgt spid="8">
                                            <p:txEl>
                                              <p:pRg st="3" end="3"/>
                                            </p:txEl>
                                          </p:spTgt>
                                        </p:tgtEl>
                                      </p:cBhvr>
                                    </p:animEffect>
                                    <p:anim calcmode="lin" valueType="num">
                                      <p:cBhvr>
                                        <p:cTn id="30" dur="2000" fill="hold"/>
                                        <p:tgtEl>
                                          <p:spTgt spid="8">
                                            <p:txEl>
                                              <p:pRg st="3" end="3"/>
                                            </p:txEl>
                                          </p:spTgt>
                                        </p:tgtEl>
                                        <p:attrNameLst>
                                          <p:attrName>style.rotation</p:attrName>
                                        </p:attrNameLst>
                                      </p:cBhvr>
                                      <p:tavLst>
                                        <p:tav tm="0">
                                          <p:val>
                                            <p:fltVal val="720"/>
                                          </p:val>
                                        </p:tav>
                                        <p:tav tm="100000">
                                          <p:val>
                                            <p:fltVal val="0"/>
                                          </p:val>
                                        </p:tav>
                                      </p:tavLst>
                                    </p:anim>
                                    <p:anim calcmode="lin" valueType="num">
                                      <p:cBhvr>
                                        <p:cTn id="31" dur="2000" fill="hold"/>
                                        <p:tgtEl>
                                          <p:spTgt spid="8">
                                            <p:txEl>
                                              <p:pRg st="3" end="3"/>
                                            </p:txEl>
                                          </p:spTgt>
                                        </p:tgtEl>
                                        <p:attrNameLst>
                                          <p:attrName>ppt_h</p:attrName>
                                        </p:attrNameLst>
                                      </p:cBhvr>
                                      <p:tavLst>
                                        <p:tav tm="0">
                                          <p:val>
                                            <p:fltVal val="0"/>
                                          </p:val>
                                        </p:tav>
                                        <p:tav tm="100000">
                                          <p:val>
                                            <p:strVal val="#ppt_h"/>
                                          </p:val>
                                        </p:tav>
                                      </p:tavLst>
                                    </p:anim>
                                    <p:anim calcmode="lin" valueType="num">
                                      <p:cBhvr>
                                        <p:cTn id="32" dur="2000" fill="hold"/>
                                        <p:tgtEl>
                                          <p:spTgt spid="8">
                                            <p:txEl>
                                              <p:pRg st="3" end="3"/>
                                            </p:txEl>
                                          </p:spTgt>
                                        </p:tgtEl>
                                        <p:attrNameLst>
                                          <p:attrName>ppt_w</p:attrName>
                                        </p:attrNameLst>
                                      </p:cBhvr>
                                      <p:tavLst>
                                        <p:tav tm="0">
                                          <p:val>
                                            <p:fltVal val="0"/>
                                          </p:val>
                                        </p:tav>
                                        <p:tav tm="100000">
                                          <p:val>
                                            <p:strVal val="#ppt_w"/>
                                          </p:val>
                                        </p:tav>
                                      </p:tavLst>
                                    </p:anim>
                                  </p:childTnLst>
                                </p:cTn>
                              </p:par>
                            </p:childTnLst>
                          </p:cTn>
                        </p:par>
                      </p:childTnLst>
                    </p:cTn>
                  </p:par>
                  <p:par>
                    <p:cTn id="33" fill="hold">
                      <p:stCondLst>
                        <p:cond delay="indefinite"/>
                      </p:stCondLst>
                      <p:childTnLst>
                        <p:par>
                          <p:cTn id="34" fill="hold">
                            <p:stCondLst>
                              <p:cond delay="0"/>
                            </p:stCondLst>
                            <p:childTnLst>
                              <p:par>
                                <p:cTn id="35" presetID="25" presetClass="entr" presetSubtype="0" fill="hold"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 calcmode="lin" valueType="num">
                                      <p:cBhvr>
                                        <p:cTn id="37" dur="500" decel="50000" fill="hold">
                                          <p:stCondLst>
                                            <p:cond delay="0"/>
                                          </p:stCondLst>
                                        </p:cTn>
                                        <p:tgtEl>
                                          <p:spTgt spid="8">
                                            <p:txEl>
                                              <p:pRg st="5" end="5"/>
                                            </p:txEl>
                                          </p:spTgt>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8">
                                            <p:txEl>
                                              <p:pRg st="5" end="5"/>
                                            </p:txEl>
                                          </p:spTgt>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8">
                                            <p:txEl>
                                              <p:pRg st="5" end="5"/>
                                            </p:txEl>
                                          </p:spTgt>
                                        </p:tgtEl>
                                        <p:attrNameLst>
                                          <p:attrName>ppt_w</p:attrName>
                                        </p:attrNameLst>
                                      </p:cBhvr>
                                      <p:tavLst>
                                        <p:tav tm="0">
                                          <p:val>
                                            <p:strVal val="#ppt_w*.05"/>
                                          </p:val>
                                        </p:tav>
                                        <p:tav tm="100000">
                                          <p:val>
                                            <p:strVal val="#ppt_w"/>
                                          </p:val>
                                        </p:tav>
                                      </p:tavLst>
                                    </p:anim>
                                    <p:anim calcmode="lin" valueType="num">
                                      <p:cBhvr>
                                        <p:cTn id="40" dur="1000" fill="hold"/>
                                        <p:tgtEl>
                                          <p:spTgt spid="8">
                                            <p:txEl>
                                              <p:pRg st="5" end="5"/>
                                            </p:txEl>
                                          </p:spTgt>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8">
                                            <p:txEl>
                                              <p:pRg st="5" end="5"/>
                                            </p:txEl>
                                          </p:spTgt>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8">
                                            <p:txEl>
                                              <p:pRg st="5" end="5"/>
                                            </p:txEl>
                                          </p:spTgt>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8">
                                            <p:txEl>
                                              <p:pRg st="5" end="5"/>
                                            </p:txEl>
                                          </p:spTgt>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B82581C-B0D9-423B-8797-7109B0550ED7}" type="slidenum">
              <a:rPr lang="es-VE"/>
              <a:pPr/>
              <a:t>7</a:t>
            </a:fld>
            <a:endParaRPr lang="es-VE"/>
          </a:p>
        </p:txBody>
      </p:sp>
      <p:pic>
        <p:nvPicPr>
          <p:cNvPr id="3112" name="Picture 40" descr="S3010018"/>
          <p:cNvPicPr>
            <a:picLocks noChangeAspect="1" noChangeArrowheads="1"/>
          </p:cNvPicPr>
          <p:nvPr/>
        </p:nvPicPr>
        <p:blipFill>
          <a:blip r:embed="rId3" cstate="print">
            <a:duotone>
              <a:prstClr val="black"/>
              <a:srgbClr val="D9C3A5">
                <a:tint val="50000"/>
                <a:satMod val="180000"/>
              </a:srgbClr>
            </a:duotone>
            <a:lum bright="47000" contrast="-41000"/>
          </a:blip>
          <a:stretch>
            <a:fillRect/>
          </a:stretch>
        </p:blipFill>
        <p:spPr bwMode="auto">
          <a:xfrm>
            <a:off x="0" y="0"/>
            <a:ext cx="9144000" cy="6858000"/>
          </a:xfrm>
          <a:prstGeom prst="rect">
            <a:avLst/>
          </a:prstGeom>
          <a:noFill/>
          <a:ln w="9525">
            <a:noFill/>
            <a:miter lim="800000"/>
            <a:headEnd/>
            <a:tailEnd/>
          </a:ln>
        </p:spPr>
      </p:pic>
      <p:sp>
        <p:nvSpPr>
          <p:cNvPr id="3103" name="Rectangle 31"/>
          <p:cNvSpPr>
            <a:spLocks noChangeArrowheads="1"/>
          </p:cNvSpPr>
          <p:nvPr/>
        </p:nvSpPr>
        <p:spPr bwMode="auto">
          <a:xfrm>
            <a:off x="755576" y="4869160"/>
            <a:ext cx="7620000" cy="533400"/>
          </a:xfrm>
          <a:prstGeom prst="rect">
            <a:avLst/>
          </a:prstGeom>
          <a:noFill/>
          <a:ln w="9525">
            <a:noFill/>
            <a:miter lim="800000"/>
            <a:headEnd/>
            <a:tailEnd/>
          </a:ln>
          <a:effectLst/>
        </p:spPr>
        <p:txBody>
          <a:bodyPr/>
          <a:lstStyle/>
          <a:p>
            <a:pPr algn="ctr">
              <a:lnSpc>
                <a:spcPct val="90000"/>
              </a:lnSpc>
              <a:spcBef>
                <a:spcPct val="20000"/>
              </a:spcBef>
              <a:buFontTx/>
              <a:buNone/>
            </a:pPr>
            <a:endParaRPr lang="es-ES_tradnl" sz="2000" u="none">
              <a:solidFill>
                <a:srgbClr val="800000"/>
              </a:solidFill>
              <a:effectLst>
                <a:outerShdw blurRad="38100" dist="38100" dir="2700000" algn="tl">
                  <a:srgbClr val="000000"/>
                </a:outerShdw>
              </a:effectLst>
              <a:latin typeface="Papyrus" pitchFamily="66" charset="0"/>
            </a:endParaRPr>
          </a:p>
        </p:txBody>
      </p:sp>
      <p:sp>
        <p:nvSpPr>
          <p:cNvPr id="3116" name="Rectangle 44"/>
          <p:cNvSpPr>
            <a:spLocks noChangeArrowheads="1"/>
          </p:cNvSpPr>
          <p:nvPr/>
        </p:nvSpPr>
        <p:spPr bwMode="auto">
          <a:xfrm>
            <a:off x="179512" y="620688"/>
            <a:ext cx="8964488" cy="877163"/>
          </a:xfrm>
          <a:prstGeom prst="rect">
            <a:avLst/>
          </a:prstGeom>
          <a:noFill/>
          <a:ln w="9525" algn="ctr">
            <a:noFill/>
            <a:miter lim="800000"/>
            <a:headEnd/>
            <a:tailEnd/>
          </a:ln>
          <a:effectLst/>
        </p:spPr>
        <p:txBody>
          <a:bodyPr wrap="square">
            <a:spAutoFit/>
          </a:bodyPr>
          <a:lstStyle/>
          <a:p>
            <a:pPr algn="ctr">
              <a:lnSpc>
                <a:spcPct val="80000"/>
              </a:lnSpc>
              <a:spcBef>
                <a:spcPct val="20000"/>
              </a:spcBef>
              <a:buFontTx/>
              <a:buNone/>
            </a:pPr>
            <a:endParaRPr lang="en-GB" sz="6000" u="none" dirty="0">
              <a:solidFill>
                <a:srgbClr val="800000"/>
              </a:solidFill>
              <a:effectLst>
                <a:outerShdw blurRad="38100" dist="38100" dir="2700000" algn="tl">
                  <a:srgbClr val="000000"/>
                </a:outerShdw>
              </a:effectLst>
              <a:latin typeface="Papyrus" pitchFamily="66" charset="0"/>
              <a:cs typeface="Arial" pitchFamily="34" charset="0"/>
            </a:endParaRPr>
          </a:p>
        </p:txBody>
      </p:sp>
      <p:sp>
        <p:nvSpPr>
          <p:cNvPr id="6" name="TextBox 5"/>
          <p:cNvSpPr txBox="1"/>
          <p:nvPr/>
        </p:nvSpPr>
        <p:spPr>
          <a:xfrm>
            <a:off x="539552" y="620688"/>
            <a:ext cx="8136904" cy="4308872"/>
          </a:xfrm>
          <a:prstGeom prst="rect">
            <a:avLst/>
          </a:prstGeom>
          <a:noFill/>
        </p:spPr>
        <p:txBody>
          <a:bodyPr wrap="square" rtlCol="0">
            <a:spAutoFit/>
          </a:bodyPr>
          <a:lstStyle/>
          <a:p>
            <a:pPr algn="ctr">
              <a:buNone/>
            </a:pPr>
            <a:r>
              <a:rPr lang="en-GB" sz="3200" u="none" dirty="0" smtClean="0">
                <a:effectLst/>
                <a:latin typeface="BrowalliaUPC" pitchFamily="34" charset="-34"/>
                <a:cs typeface="BrowalliaUPC" pitchFamily="34" charset="-34"/>
              </a:rPr>
              <a:t>In Gen 41:40  </a:t>
            </a:r>
          </a:p>
          <a:p>
            <a:pPr algn="ctr">
              <a:buNone/>
            </a:pPr>
            <a:r>
              <a:rPr lang="en-US" sz="3200" u="none" dirty="0" smtClean="0">
                <a:effectLst/>
                <a:latin typeface="BrowalliaUPC" pitchFamily="34" charset="-34"/>
                <a:cs typeface="BrowalliaUPC" pitchFamily="34" charset="-34"/>
              </a:rPr>
              <a:t>‘Thou </a:t>
            </a:r>
            <a:r>
              <a:rPr lang="en-US" sz="3200" u="none" dirty="0" err="1" smtClean="0">
                <a:effectLst/>
                <a:latin typeface="BrowalliaUPC" pitchFamily="34" charset="-34"/>
                <a:cs typeface="BrowalliaUPC" pitchFamily="34" charset="-34"/>
              </a:rPr>
              <a:t>shalt</a:t>
            </a:r>
            <a:r>
              <a:rPr lang="en-US" sz="3200" u="none" dirty="0" smtClean="0">
                <a:effectLst/>
                <a:latin typeface="BrowalliaUPC" pitchFamily="34" charset="-34"/>
                <a:cs typeface="BrowalliaUPC" pitchFamily="34" charset="-34"/>
              </a:rPr>
              <a:t> be over my house, and according unto thy word shall all my people be ruled: only in the throne will I be greater than thou.’</a:t>
            </a:r>
          </a:p>
          <a:p>
            <a:pPr>
              <a:buNone/>
            </a:pPr>
            <a:endParaRPr lang="en-GB" sz="3200" u="none" dirty="0" smtClean="0">
              <a:effectLst/>
              <a:latin typeface="BrowalliaUPC" pitchFamily="34" charset="-34"/>
              <a:cs typeface="BrowalliaUPC" pitchFamily="34" charset="-34"/>
            </a:endParaRPr>
          </a:p>
          <a:p>
            <a:pPr algn="ctr">
              <a:buNone/>
            </a:pPr>
            <a:r>
              <a:rPr lang="en-GB" sz="3200" u="none" dirty="0" smtClean="0">
                <a:effectLst/>
                <a:latin typeface="BrowalliaUPC" pitchFamily="34" charset="-34"/>
                <a:cs typeface="BrowalliaUPC" pitchFamily="34" charset="-34"/>
              </a:rPr>
              <a:t>Just as Egypt would have been obedient to Joseph’s word as a matter of life or death so to do Christ’s words need to be heard and obeyed in the same way </a:t>
            </a:r>
            <a:r>
              <a:rPr lang="en-GB" sz="3200" u="none" dirty="0" smtClean="0">
                <a:latin typeface="BrowalliaUPC" pitchFamily="34" charset="-34"/>
                <a:cs typeface="BrowalliaUPC" pitchFamily="34" charset="-34"/>
              </a:rPr>
              <a:t>if </a:t>
            </a:r>
            <a:r>
              <a:rPr lang="en-GB" sz="3200" u="none" dirty="0" smtClean="0">
                <a:effectLst/>
                <a:latin typeface="BrowalliaUPC" pitchFamily="34" charset="-34"/>
                <a:cs typeface="BrowalliaUPC" pitchFamily="34" charset="-34"/>
              </a:rPr>
              <a:t>we are to obtain salvation...</a:t>
            </a:r>
          </a:p>
          <a:p>
            <a:pPr algn="ctr" eaLnBrk="0" hangingPunct="0">
              <a:buNone/>
            </a:pPr>
            <a:endParaRPr lang="en-GB" dirty="0"/>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3103"/>
                                        </p:tgtEl>
                                        <p:attrNameLst>
                                          <p:attrName>style.visibility</p:attrName>
                                        </p:attrNameLst>
                                      </p:cBhvr>
                                      <p:to>
                                        <p:strVal val="visible"/>
                                      </p:to>
                                    </p:set>
                                    <p:anim calcmode="lin" valueType="num">
                                      <p:cBhvr additive="base">
                                        <p:cTn id="7" dur="500" fill="hold"/>
                                        <p:tgtEl>
                                          <p:spTgt spid="3103"/>
                                        </p:tgtEl>
                                        <p:attrNameLst>
                                          <p:attrName>ppt_x</p:attrName>
                                        </p:attrNameLst>
                                      </p:cBhvr>
                                      <p:tavLst>
                                        <p:tav tm="0">
                                          <p:val>
                                            <p:strVal val="#ppt_x"/>
                                          </p:val>
                                        </p:tav>
                                        <p:tav tm="100000">
                                          <p:val>
                                            <p:strVal val="#ppt_x"/>
                                          </p:val>
                                        </p:tav>
                                      </p:tavLst>
                                    </p:anim>
                                    <p:anim calcmode="lin" valueType="num">
                                      <p:cBhvr additive="base">
                                        <p:cTn id="8" dur="500" fill="hold"/>
                                        <p:tgtEl>
                                          <p:spTgt spid="310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wipe(down)">
                                      <p:cBhvr>
                                        <p:cTn id="13" dur="580">
                                          <p:stCondLst>
                                            <p:cond delay="0"/>
                                          </p:stCondLst>
                                        </p:cTn>
                                        <p:tgtEl>
                                          <p:spTgt spid="6">
                                            <p:txEl>
                                              <p:pRg st="0" end="0"/>
                                            </p:txEl>
                                          </p:spTgt>
                                        </p:tgtEl>
                                      </p:cBhvr>
                                    </p:animEffect>
                                    <p:anim calcmode="lin" valueType="num">
                                      <p:cBhvr>
                                        <p:cTn id="14" dur="1822" tmFilter="0,0; 0.14,0.36; 0.43,0.73; 0.71,0.91; 1.0,1.0">
                                          <p:stCondLst>
                                            <p:cond delay="0"/>
                                          </p:stCondLst>
                                        </p:cTn>
                                        <p:tgtEl>
                                          <p:spTgt spid="6">
                                            <p:txEl>
                                              <p:pRg st="0" end="0"/>
                                            </p:txEl>
                                          </p:spTgt>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6">
                                            <p:txEl>
                                              <p:pRg st="0" end="0"/>
                                            </p:txEl>
                                          </p:spTgt>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6">
                                            <p:txEl>
                                              <p:pRg st="0" end="0"/>
                                            </p:txEl>
                                          </p:spTgt>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6">
                                            <p:txEl>
                                              <p:pRg st="0" end="0"/>
                                            </p:txEl>
                                          </p:spTgt>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6">
                                            <p:txEl>
                                              <p:pRg st="0" end="0"/>
                                            </p:txEl>
                                          </p:spTgt>
                                        </p:tgtEl>
                                        <p:attrNameLst>
                                          <p:attrName>ppt_y</p:attrName>
                                        </p:attrNameLst>
                                      </p:cBhvr>
                                      <p:tavLst>
                                        <p:tav tm="0" fmla="#ppt_y-sin(pi*$)/81">
                                          <p:val>
                                            <p:fltVal val="0"/>
                                          </p:val>
                                        </p:tav>
                                        <p:tav tm="100000">
                                          <p:val>
                                            <p:fltVal val="1"/>
                                          </p:val>
                                        </p:tav>
                                      </p:tavLst>
                                    </p:anim>
                                    <p:animScale>
                                      <p:cBhvr>
                                        <p:cTn id="19" dur="26">
                                          <p:stCondLst>
                                            <p:cond delay="650"/>
                                          </p:stCondLst>
                                        </p:cTn>
                                        <p:tgtEl>
                                          <p:spTgt spid="6">
                                            <p:txEl>
                                              <p:pRg st="0" end="0"/>
                                            </p:txEl>
                                          </p:spTgt>
                                        </p:tgtEl>
                                      </p:cBhvr>
                                      <p:to x="100000" y="60000"/>
                                    </p:animScale>
                                    <p:animScale>
                                      <p:cBhvr>
                                        <p:cTn id="20" dur="166" decel="50000">
                                          <p:stCondLst>
                                            <p:cond delay="676"/>
                                          </p:stCondLst>
                                        </p:cTn>
                                        <p:tgtEl>
                                          <p:spTgt spid="6">
                                            <p:txEl>
                                              <p:pRg st="0" end="0"/>
                                            </p:txEl>
                                          </p:spTgt>
                                        </p:tgtEl>
                                      </p:cBhvr>
                                      <p:to x="100000" y="100000"/>
                                    </p:animScale>
                                    <p:animScale>
                                      <p:cBhvr>
                                        <p:cTn id="21" dur="26">
                                          <p:stCondLst>
                                            <p:cond delay="1312"/>
                                          </p:stCondLst>
                                        </p:cTn>
                                        <p:tgtEl>
                                          <p:spTgt spid="6">
                                            <p:txEl>
                                              <p:pRg st="0" end="0"/>
                                            </p:txEl>
                                          </p:spTgt>
                                        </p:tgtEl>
                                      </p:cBhvr>
                                      <p:to x="100000" y="80000"/>
                                    </p:animScale>
                                    <p:animScale>
                                      <p:cBhvr>
                                        <p:cTn id="22" dur="166" decel="50000">
                                          <p:stCondLst>
                                            <p:cond delay="1338"/>
                                          </p:stCondLst>
                                        </p:cTn>
                                        <p:tgtEl>
                                          <p:spTgt spid="6">
                                            <p:txEl>
                                              <p:pRg st="0" end="0"/>
                                            </p:txEl>
                                          </p:spTgt>
                                        </p:tgtEl>
                                      </p:cBhvr>
                                      <p:to x="100000" y="100000"/>
                                    </p:animScale>
                                    <p:animScale>
                                      <p:cBhvr>
                                        <p:cTn id="23" dur="26">
                                          <p:stCondLst>
                                            <p:cond delay="1642"/>
                                          </p:stCondLst>
                                        </p:cTn>
                                        <p:tgtEl>
                                          <p:spTgt spid="6">
                                            <p:txEl>
                                              <p:pRg st="0" end="0"/>
                                            </p:txEl>
                                          </p:spTgt>
                                        </p:tgtEl>
                                      </p:cBhvr>
                                      <p:to x="100000" y="90000"/>
                                    </p:animScale>
                                    <p:animScale>
                                      <p:cBhvr>
                                        <p:cTn id="24" dur="166" decel="50000">
                                          <p:stCondLst>
                                            <p:cond delay="1668"/>
                                          </p:stCondLst>
                                        </p:cTn>
                                        <p:tgtEl>
                                          <p:spTgt spid="6">
                                            <p:txEl>
                                              <p:pRg st="0" end="0"/>
                                            </p:txEl>
                                          </p:spTgt>
                                        </p:tgtEl>
                                      </p:cBhvr>
                                      <p:to x="100000" y="100000"/>
                                    </p:animScale>
                                    <p:animScale>
                                      <p:cBhvr>
                                        <p:cTn id="25" dur="26">
                                          <p:stCondLst>
                                            <p:cond delay="1808"/>
                                          </p:stCondLst>
                                        </p:cTn>
                                        <p:tgtEl>
                                          <p:spTgt spid="6">
                                            <p:txEl>
                                              <p:pRg st="0" end="0"/>
                                            </p:txEl>
                                          </p:spTgt>
                                        </p:tgtEl>
                                      </p:cBhvr>
                                      <p:to x="100000" y="95000"/>
                                    </p:animScale>
                                    <p:animScale>
                                      <p:cBhvr>
                                        <p:cTn id="26" dur="166" decel="50000">
                                          <p:stCondLst>
                                            <p:cond delay="1834"/>
                                          </p:stCondLst>
                                        </p:cTn>
                                        <p:tgtEl>
                                          <p:spTgt spid="6">
                                            <p:txEl>
                                              <p:pRg st="0" end="0"/>
                                            </p:txEl>
                                          </p:spTgt>
                                        </p:tgtEl>
                                      </p:cBhvr>
                                      <p:to x="100000" y="100000"/>
                                    </p:animScale>
                                  </p:childTnLst>
                                </p:cTn>
                              </p:par>
                              <p:par>
                                <p:cTn id="27" presetID="26" presetClass="entr" presetSubtype="0" fill="hold" nodeType="with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animEffect transition="in" filter="wipe(down)">
                                      <p:cBhvr>
                                        <p:cTn id="29" dur="580">
                                          <p:stCondLst>
                                            <p:cond delay="0"/>
                                          </p:stCondLst>
                                        </p:cTn>
                                        <p:tgtEl>
                                          <p:spTgt spid="6">
                                            <p:txEl>
                                              <p:pRg st="1" end="1"/>
                                            </p:txEl>
                                          </p:spTgt>
                                        </p:tgtEl>
                                      </p:cBhvr>
                                    </p:animEffect>
                                    <p:anim calcmode="lin" valueType="num">
                                      <p:cBhvr>
                                        <p:cTn id="30" dur="1822" tmFilter="0,0; 0.14,0.36; 0.43,0.73; 0.71,0.91; 1.0,1.0">
                                          <p:stCondLst>
                                            <p:cond delay="0"/>
                                          </p:stCondLst>
                                        </p:cTn>
                                        <p:tgtEl>
                                          <p:spTgt spid="6">
                                            <p:txEl>
                                              <p:pRg st="1" end="1"/>
                                            </p:txEl>
                                          </p:spTgt>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6">
                                            <p:txEl>
                                              <p:pRg st="1" end="1"/>
                                            </p:txEl>
                                          </p:spTgt>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6">
                                            <p:txEl>
                                              <p:pRg st="1" end="1"/>
                                            </p:txEl>
                                          </p:spTgt>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6">
                                            <p:txEl>
                                              <p:pRg st="1" end="1"/>
                                            </p:txEl>
                                          </p:spTgt>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6">
                                            <p:txEl>
                                              <p:pRg st="1" end="1"/>
                                            </p:txEl>
                                          </p:spTgt>
                                        </p:tgtEl>
                                        <p:attrNameLst>
                                          <p:attrName>ppt_y</p:attrName>
                                        </p:attrNameLst>
                                      </p:cBhvr>
                                      <p:tavLst>
                                        <p:tav tm="0" fmla="#ppt_y-sin(pi*$)/81">
                                          <p:val>
                                            <p:fltVal val="0"/>
                                          </p:val>
                                        </p:tav>
                                        <p:tav tm="100000">
                                          <p:val>
                                            <p:fltVal val="1"/>
                                          </p:val>
                                        </p:tav>
                                      </p:tavLst>
                                    </p:anim>
                                    <p:animScale>
                                      <p:cBhvr>
                                        <p:cTn id="35" dur="26">
                                          <p:stCondLst>
                                            <p:cond delay="650"/>
                                          </p:stCondLst>
                                        </p:cTn>
                                        <p:tgtEl>
                                          <p:spTgt spid="6">
                                            <p:txEl>
                                              <p:pRg st="1" end="1"/>
                                            </p:txEl>
                                          </p:spTgt>
                                        </p:tgtEl>
                                      </p:cBhvr>
                                      <p:to x="100000" y="60000"/>
                                    </p:animScale>
                                    <p:animScale>
                                      <p:cBhvr>
                                        <p:cTn id="36" dur="166" decel="50000">
                                          <p:stCondLst>
                                            <p:cond delay="676"/>
                                          </p:stCondLst>
                                        </p:cTn>
                                        <p:tgtEl>
                                          <p:spTgt spid="6">
                                            <p:txEl>
                                              <p:pRg st="1" end="1"/>
                                            </p:txEl>
                                          </p:spTgt>
                                        </p:tgtEl>
                                      </p:cBhvr>
                                      <p:to x="100000" y="100000"/>
                                    </p:animScale>
                                    <p:animScale>
                                      <p:cBhvr>
                                        <p:cTn id="37" dur="26">
                                          <p:stCondLst>
                                            <p:cond delay="1312"/>
                                          </p:stCondLst>
                                        </p:cTn>
                                        <p:tgtEl>
                                          <p:spTgt spid="6">
                                            <p:txEl>
                                              <p:pRg st="1" end="1"/>
                                            </p:txEl>
                                          </p:spTgt>
                                        </p:tgtEl>
                                      </p:cBhvr>
                                      <p:to x="100000" y="80000"/>
                                    </p:animScale>
                                    <p:animScale>
                                      <p:cBhvr>
                                        <p:cTn id="38" dur="166" decel="50000">
                                          <p:stCondLst>
                                            <p:cond delay="1338"/>
                                          </p:stCondLst>
                                        </p:cTn>
                                        <p:tgtEl>
                                          <p:spTgt spid="6">
                                            <p:txEl>
                                              <p:pRg st="1" end="1"/>
                                            </p:txEl>
                                          </p:spTgt>
                                        </p:tgtEl>
                                      </p:cBhvr>
                                      <p:to x="100000" y="100000"/>
                                    </p:animScale>
                                    <p:animScale>
                                      <p:cBhvr>
                                        <p:cTn id="39" dur="26">
                                          <p:stCondLst>
                                            <p:cond delay="1642"/>
                                          </p:stCondLst>
                                        </p:cTn>
                                        <p:tgtEl>
                                          <p:spTgt spid="6">
                                            <p:txEl>
                                              <p:pRg st="1" end="1"/>
                                            </p:txEl>
                                          </p:spTgt>
                                        </p:tgtEl>
                                      </p:cBhvr>
                                      <p:to x="100000" y="90000"/>
                                    </p:animScale>
                                    <p:animScale>
                                      <p:cBhvr>
                                        <p:cTn id="40" dur="166" decel="50000">
                                          <p:stCondLst>
                                            <p:cond delay="1668"/>
                                          </p:stCondLst>
                                        </p:cTn>
                                        <p:tgtEl>
                                          <p:spTgt spid="6">
                                            <p:txEl>
                                              <p:pRg st="1" end="1"/>
                                            </p:txEl>
                                          </p:spTgt>
                                        </p:tgtEl>
                                      </p:cBhvr>
                                      <p:to x="100000" y="100000"/>
                                    </p:animScale>
                                    <p:animScale>
                                      <p:cBhvr>
                                        <p:cTn id="41" dur="26">
                                          <p:stCondLst>
                                            <p:cond delay="1808"/>
                                          </p:stCondLst>
                                        </p:cTn>
                                        <p:tgtEl>
                                          <p:spTgt spid="6">
                                            <p:txEl>
                                              <p:pRg st="1" end="1"/>
                                            </p:txEl>
                                          </p:spTgt>
                                        </p:tgtEl>
                                      </p:cBhvr>
                                      <p:to x="100000" y="95000"/>
                                    </p:animScale>
                                    <p:animScale>
                                      <p:cBhvr>
                                        <p:cTn id="42" dur="166" decel="50000">
                                          <p:stCondLst>
                                            <p:cond delay="1834"/>
                                          </p:stCondLst>
                                        </p:cTn>
                                        <p:tgtEl>
                                          <p:spTgt spid="6">
                                            <p:txEl>
                                              <p:pRg st="1" end="1"/>
                                            </p:txEl>
                                          </p:spTgt>
                                        </p:tgtEl>
                                      </p:cBhvr>
                                      <p:to x="100000" y="100000"/>
                                    </p:animScale>
                                  </p:childTnLst>
                                </p:cTn>
                              </p:par>
                            </p:childTnLst>
                          </p:cTn>
                        </p:par>
                      </p:childTnLst>
                    </p:cTn>
                  </p:par>
                  <p:par>
                    <p:cTn id="43" fill="hold">
                      <p:stCondLst>
                        <p:cond delay="indefinite"/>
                      </p:stCondLst>
                      <p:childTnLst>
                        <p:par>
                          <p:cTn id="44" fill="hold">
                            <p:stCondLst>
                              <p:cond delay="0"/>
                            </p:stCondLst>
                            <p:childTnLst>
                              <p:par>
                                <p:cTn id="45" presetID="51" presetClass="entr" presetSubtype="0" fill="hold"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animEffect transition="in" filter="fade">
                                      <p:cBhvr>
                                        <p:cTn id="47" dur="770" decel="100000"/>
                                        <p:tgtEl>
                                          <p:spTgt spid="6">
                                            <p:txEl>
                                              <p:pRg st="3" end="3"/>
                                            </p:txEl>
                                          </p:spTgt>
                                        </p:tgtEl>
                                      </p:cBhvr>
                                    </p:animEffect>
                                    <p:animScale>
                                      <p:cBhvr>
                                        <p:cTn id="48" dur="770" decel="100000"/>
                                        <p:tgtEl>
                                          <p:spTgt spid="6">
                                            <p:txEl>
                                              <p:pRg st="3" end="3"/>
                                            </p:txEl>
                                          </p:spTgt>
                                        </p:tgtEl>
                                      </p:cBhvr>
                                      <p:from x="10000" y="10000"/>
                                      <p:to x="200000" y="450000"/>
                                    </p:animScale>
                                    <p:animScale>
                                      <p:cBhvr>
                                        <p:cTn id="49" dur="1230" accel="100000" fill="hold">
                                          <p:stCondLst>
                                            <p:cond delay="770"/>
                                          </p:stCondLst>
                                        </p:cTn>
                                        <p:tgtEl>
                                          <p:spTgt spid="6">
                                            <p:txEl>
                                              <p:pRg st="3" end="3"/>
                                            </p:txEl>
                                          </p:spTgt>
                                        </p:tgtEl>
                                      </p:cBhvr>
                                      <p:from x="200000" y="450000"/>
                                      <p:to x="100000" y="100000"/>
                                    </p:animScale>
                                    <p:set>
                                      <p:cBhvr>
                                        <p:cTn id="50" dur="770" fill="hold"/>
                                        <p:tgtEl>
                                          <p:spTgt spid="6">
                                            <p:txEl>
                                              <p:pRg st="3" end="3"/>
                                            </p:txEl>
                                          </p:spTgt>
                                        </p:tgtEl>
                                        <p:attrNameLst>
                                          <p:attrName>ppt_x</p:attrName>
                                        </p:attrNameLst>
                                      </p:cBhvr>
                                      <p:to>
                                        <p:strVal val="(0.5)"/>
                                      </p:to>
                                    </p:set>
                                    <p:anim from="(0.5)" to="(#ppt_x)" calcmode="lin" valueType="num">
                                      <p:cBhvr>
                                        <p:cTn id="51" dur="1230" accel="100000" fill="hold">
                                          <p:stCondLst>
                                            <p:cond delay="770"/>
                                          </p:stCondLst>
                                        </p:cTn>
                                        <p:tgtEl>
                                          <p:spTgt spid="6">
                                            <p:txEl>
                                              <p:pRg st="3" end="3"/>
                                            </p:txEl>
                                          </p:spTgt>
                                        </p:tgtEl>
                                        <p:attrNameLst>
                                          <p:attrName>ppt_x</p:attrName>
                                        </p:attrNameLst>
                                      </p:cBhvr>
                                    </p:anim>
                                    <p:set>
                                      <p:cBhvr>
                                        <p:cTn id="52" dur="770" fill="hold"/>
                                        <p:tgtEl>
                                          <p:spTgt spid="6">
                                            <p:txEl>
                                              <p:pRg st="3" end="3"/>
                                            </p:txEl>
                                          </p:spTgt>
                                        </p:tgtEl>
                                        <p:attrNameLst>
                                          <p:attrName>ppt_y</p:attrName>
                                        </p:attrNameLst>
                                      </p:cBhvr>
                                      <p:to>
                                        <p:strVal val="(#ppt_y+0.4)"/>
                                      </p:to>
                                    </p:set>
                                    <p:anim from="(#ppt_y+0.4)" to="(#ppt_y)" calcmode="lin" valueType="num">
                                      <p:cBhvr>
                                        <p:cTn id="53" dur="1230" accel="100000" fill="hold">
                                          <p:stCondLst>
                                            <p:cond delay="770"/>
                                          </p:stCondLst>
                                        </p:cTn>
                                        <p:tgtEl>
                                          <p:spTgt spid="6">
                                            <p:txEl>
                                              <p:pRg st="3" end="3"/>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B82581C-B0D9-423B-8797-7109B0550ED7}" type="slidenum">
              <a:rPr lang="es-VE"/>
              <a:pPr/>
              <a:t>8</a:t>
            </a:fld>
            <a:endParaRPr lang="es-VE"/>
          </a:p>
        </p:txBody>
      </p:sp>
      <p:pic>
        <p:nvPicPr>
          <p:cNvPr id="3112" name="Picture 40" descr="S3010018"/>
          <p:cNvPicPr>
            <a:picLocks noChangeAspect="1" noChangeArrowheads="1"/>
          </p:cNvPicPr>
          <p:nvPr/>
        </p:nvPicPr>
        <p:blipFill>
          <a:blip r:embed="rId3" cstate="print">
            <a:duotone>
              <a:prstClr val="black"/>
              <a:srgbClr val="D9C3A5">
                <a:tint val="50000"/>
                <a:satMod val="180000"/>
              </a:srgbClr>
            </a:duotone>
            <a:lum bright="47000" contrast="-41000"/>
          </a:blip>
          <a:stretch>
            <a:fillRect/>
          </a:stretch>
        </p:blipFill>
        <p:spPr bwMode="auto">
          <a:xfrm>
            <a:off x="0" y="0"/>
            <a:ext cx="9144000" cy="6858000"/>
          </a:xfrm>
          <a:prstGeom prst="rect">
            <a:avLst/>
          </a:prstGeom>
          <a:noFill/>
          <a:ln w="9525">
            <a:noFill/>
            <a:miter lim="800000"/>
            <a:headEnd/>
            <a:tailEnd/>
          </a:ln>
        </p:spPr>
      </p:pic>
      <p:sp>
        <p:nvSpPr>
          <p:cNvPr id="3103" name="Rectangle 31"/>
          <p:cNvSpPr>
            <a:spLocks noChangeArrowheads="1"/>
          </p:cNvSpPr>
          <p:nvPr/>
        </p:nvSpPr>
        <p:spPr bwMode="auto">
          <a:xfrm>
            <a:off x="762000" y="4876800"/>
            <a:ext cx="7620000" cy="533400"/>
          </a:xfrm>
          <a:prstGeom prst="rect">
            <a:avLst/>
          </a:prstGeom>
          <a:noFill/>
          <a:ln w="9525">
            <a:noFill/>
            <a:miter lim="800000"/>
            <a:headEnd/>
            <a:tailEnd/>
          </a:ln>
          <a:effectLst/>
        </p:spPr>
        <p:txBody>
          <a:bodyPr/>
          <a:lstStyle/>
          <a:p>
            <a:pPr algn="ctr">
              <a:lnSpc>
                <a:spcPct val="90000"/>
              </a:lnSpc>
              <a:spcBef>
                <a:spcPct val="20000"/>
              </a:spcBef>
              <a:buFontTx/>
              <a:buNone/>
            </a:pPr>
            <a:endParaRPr lang="es-ES_tradnl" sz="2000" u="none">
              <a:solidFill>
                <a:srgbClr val="800000"/>
              </a:solidFill>
              <a:effectLst>
                <a:outerShdw blurRad="38100" dist="38100" dir="2700000" algn="tl">
                  <a:srgbClr val="000000"/>
                </a:outerShdw>
              </a:effectLst>
              <a:latin typeface="Papyrus" pitchFamily="66" charset="0"/>
            </a:endParaRPr>
          </a:p>
        </p:txBody>
      </p:sp>
      <p:sp>
        <p:nvSpPr>
          <p:cNvPr id="3116" name="Rectangle 44"/>
          <p:cNvSpPr>
            <a:spLocks noChangeArrowheads="1"/>
          </p:cNvSpPr>
          <p:nvPr/>
        </p:nvSpPr>
        <p:spPr bwMode="auto">
          <a:xfrm>
            <a:off x="179512" y="620688"/>
            <a:ext cx="8964488" cy="877163"/>
          </a:xfrm>
          <a:prstGeom prst="rect">
            <a:avLst/>
          </a:prstGeom>
          <a:noFill/>
          <a:ln w="9525" algn="ctr">
            <a:noFill/>
            <a:miter lim="800000"/>
            <a:headEnd/>
            <a:tailEnd/>
          </a:ln>
          <a:effectLst/>
        </p:spPr>
        <p:txBody>
          <a:bodyPr wrap="square">
            <a:spAutoFit/>
          </a:bodyPr>
          <a:lstStyle/>
          <a:p>
            <a:pPr algn="ctr">
              <a:lnSpc>
                <a:spcPct val="80000"/>
              </a:lnSpc>
              <a:spcBef>
                <a:spcPct val="20000"/>
              </a:spcBef>
              <a:buFontTx/>
              <a:buNone/>
            </a:pPr>
            <a:endParaRPr lang="en-GB" sz="6000" u="none" dirty="0">
              <a:solidFill>
                <a:srgbClr val="800000"/>
              </a:solidFill>
              <a:effectLst>
                <a:outerShdw blurRad="38100" dist="38100" dir="2700000" algn="tl">
                  <a:srgbClr val="000000"/>
                </a:outerShdw>
              </a:effectLst>
              <a:latin typeface="Papyrus" pitchFamily="66" charset="0"/>
              <a:cs typeface="Arial" pitchFamily="34" charset="0"/>
            </a:endParaRPr>
          </a:p>
        </p:txBody>
      </p:sp>
      <p:sp>
        <p:nvSpPr>
          <p:cNvPr id="6" name="TextBox 5"/>
          <p:cNvSpPr txBox="1"/>
          <p:nvPr/>
        </p:nvSpPr>
        <p:spPr>
          <a:xfrm>
            <a:off x="539552" y="620688"/>
            <a:ext cx="8136904" cy="5016758"/>
          </a:xfrm>
          <a:prstGeom prst="rect">
            <a:avLst/>
          </a:prstGeom>
          <a:noFill/>
        </p:spPr>
        <p:txBody>
          <a:bodyPr wrap="square" rtlCol="0">
            <a:spAutoFit/>
          </a:bodyPr>
          <a:lstStyle/>
          <a:p>
            <a:pPr algn="ctr" eaLnBrk="0" hangingPunct="0">
              <a:buNone/>
            </a:pPr>
            <a:r>
              <a:rPr lang="en-GB" sz="3200" u="none" dirty="0" smtClean="0">
                <a:effectLst/>
                <a:latin typeface="BrowalliaUPC" pitchFamily="34" charset="-34"/>
                <a:cs typeface="BrowalliaUPC" pitchFamily="34" charset="-34"/>
              </a:rPr>
              <a:t>Vs 41. “I have set thee over all the land of Egypt”</a:t>
            </a:r>
          </a:p>
          <a:p>
            <a:pPr algn="ctr" eaLnBrk="0" hangingPunct="0">
              <a:buNone/>
            </a:pPr>
            <a:endParaRPr lang="en-GB" sz="3200" u="none" dirty="0" smtClean="0">
              <a:effectLst/>
              <a:latin typeface="BrowalliaUPC" pitchFamily="34" charset="-34"/>
              <a:cs typeface="BrowalliaUPC" pitchFamily="34" charset="-34"/>
            </a:endParaRPr>
          </a:p>
          <a:p>
            <a:pPr algn="ctr" eaLnBrk="0" hangingPunct="0">
              <a:buNone/>
            </a:pPr>
            <a:r>
              <a:rPr lang="en-GB" sz="3200" u="none" dirty="0" smtClean="0">
                <a:effectLst/>
                <a:latin typeface="BrowalliaUPC" pitchFamily="34" charset="-34"/>
                <a:cs typeface="BrowalliaUPC" pitchFamily="34" charset="-34"/>
              </a:rPr>
              <a:t>This reminds us of MT 28:18 Christ acknowledged all power in heaven and earth was given to him –</a:t>
            </a:r>
          </a:p>
          <a:p>
            <a:pPr algn="ctr" eaLnBrk="0" hangingPunct="0">
              <a:buNone/>
            </a:pPr>
            <a:r>
              <a:rPr lang="en-GB" sz="3200" u="none" dirty="0" smtClean="0">
                <a:effectLst/>
                <a:latin typeface="BrowalliaUPC" pitchFamily="34" charset="-34"/>
                <a:cs typeface="BrowalliaUPC" pitchFamily="34" charset="-34"/>
              </a:rPr>
              <a:t> </a:t>
            </a:r>
          </a:p>
          <a:p>
            <a:pPr algn="ctr" eaLnBrk="0" hangingPunct="0">
              <a:buNone/>
            </a:pPr>
            <a:r>
              <a:rPr lang="en-US" sz="3200" u="none" dirty="0" smtClean="0">
                <a:effectLst/>
                <a:latin typeface="BrowalliaUPC" pitchFamily="34" charset="-34"/>
                <a:cs typeface="BrowalliaUPC" pitchFamily="34" charset="-34"/>
              </a:rPr>
              <a:t>Vs18:     And Jesus came and </a:t>
            </a:r>
            <a:r>
              <a:rPr lang="en-US" sz="3200" u="none" dirty="0" err="1" smtClean="0">
                <a:effectLst/>
                <a:latin typeface="BrowalliaUPC" pitchFamily="34" charset="-34"/>
                <a:cs typeface="BrowalliaUPC" pitchFamily="34" charset="-34"/>
              </a:rPr>
              <a:t>spake</a:t>
            </a:r>
            <a:r>
              <a:rPr lang="en-US" sz="3200" u="none" dirty="0" smtClean="0">
                <a:effectLst/>
                <a:latin typeface="BrowalliaUPC" pitchFamily="34" charset="-34"/>
                <a:cs typeface="BrowalliaUPC" pitchFamily="34" charset="-34"/>
              </a:rPr>
              <a:t> unto them, saying, All power is given unto me in heaven and in earth. </a:t>
            </a:r>
          </a:p>
          <a:p>
            <a:pPr algn="ctr" eaLnBrk="0" hangingPunct="0">
              <a:buNone/>
            </a:pPr>
            <a:endParaRPr lang="en-GB" sz="3200" u="none" dirty="0" smtClean="0">
              <a:effectLst/>
              <a:latin typeface="BrowalliaUPC" pitchFamily="34" charset="-34"/>
              <a:cs typeface="BrowalliaUPC" pitchFamily="34" charset="-34"/>
            </a:endParaRPr>
          </a:p>
          <a:p>
            <a:pPr algn="ctr" eaLnBrk="0" hangingPunct="0">
              <a:buNone/>
            </a:pPr>
            <a:r>
              <a:rPr lang="en-GB" sz="3200" u="none" dirty="0" smtClean="0">
                <a:effectLst/>
                <a:latin typeface="BrowalliaUPC" pitchFamily="34" charset="-34"/>
                <a:cs typeface="BrowalliaUPC" pitchFamily="34" charset="-34"/>
              </a:rPr>
              <a:t>Yet another striking example foreshadowing of the glory that Jesus was attain..</a:t>
            </a:r>
            <a:endParaRPr lang="en-GB" sz="3200" dirty="0">
              <a:effectLst/>
              <a:latin typeface="BrowalliaUPC" pitchFamily="34" charset="-34"/>
              <a:cs typeface="BrowalliaUPC" pitchFamily="34" charset="-34"/>
            </a:endParaRP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3103"/>
                                        </p:tgtEl>
                                        <p:attrNameLst>
                                          <p:attrName>style.visibility</p:attrName>
                                        </p:attrNameLst>
                                      </p:cBhvr>
                                      <p:to>
                                        <p:strVal val="visible"/>
                                      </p:to>
                                    </p:set>
                                    <p:anim calcmode="lin" valueType="num">
                                      <p:cBhvr additive="base">
                                        <p:cTn id="7" dur="500" fill="hold"/>
                                        <p:tgtEl>
                                          <p:spTgt spid="3103"/>
                                        </p:tgtEl>
                                        <p:attrNameLst>
                                          <p:attrName>ppt_x</p:attrName>
                                        </p:attrNameLst>
                                      </p:cBhvr>
                                      <p:tavLst>
                                        <p:tav tm="0">
                                          <p:val>
                                            <p:strVal val="#ppt_x"/>
                                          </p:val>
                                        </p:tav>
                                        <p:tav tm="100000">
                                          <p:val>
                                            <p:strVal val="#ppt_x"/>
                                          </p:val>
                                        </p:tav>
                                      </p:tavLst>
                                    </p:anim>
                                    <p:anim calcmode="lin" valueType="num">
                                      <p:cBhvr additive="base">
                                        <p:cTn id="8" dur="500" fill="hold"/>
                                        <p:tgtEl>
                                          <p:spTgt spid="310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4" presetClass="entr" presetSubtype="0" accel="10000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p:cTn id="13" dur="500" fill="hold"/>
                                        <p:tgtEl>
                                          <p:spTgt spid="6">
                                            <p:txEl>
                                              <p:pRg st="0" end="0"/>
                                            </p:txEl>
                                          </p:spTgt>
                                        </p:tgtEl>
                                        <p:attrNameLst>
                                          <p:attrName>ppt_w</p:attrName>
                                        </p:attrNameLst>
                                      </p:cBhvr>
                                      <p:tavLst>
                                        <p:tav tm="0">
                                          <p:val>
                                            <p:strVal val="#ppt_w*0.05"/>
                                          </p:val>
                                        </p:tav>
                                        <p:tav tm="100000">
                                          <p:val>
                                            <p:strVal val="#ppt_w"/>
                                          </p:val>
                                        </p:tav>
                                      </p:tavLst>
                                    </p:anim>
                                    <p:anim calcmode="lin" valueType="num">
                                      <p:cBhvr>
                                        <p:cTn id="14" dur="500" fill="hold"/>
                                        <p:tgtEl>
                                          <p:spTgt spid="6">
                                            <p:txEl>
                                              <p:pRg st="0" end="0"/>
                                            </p:txEl>
                                          </p:spTgt>
                                        </p:tgtEl>
                                        <p:attrNameLst>
                                          <p:attrName>ppt_h</p:attrName>
                                        </p:attrNameLst>
                                      </p:cBhvr>
                                      <p:tavLst>
                                        <p:tav tm="0">
                                          <p:val>
                                            <p:strVal val="#ppt_h"/>
                                          </p:val>
                                        </p:tav>
                                        <p:tav tm="100000">
                                          <p:val>
                                            <p:strVal val="#ppt_h"/>
                                          </p:val>
                                        </p:tav>
                                      </p:tavLst>
                                    </p:anim>
                                    <p:anim calcmode="lin" valueType="num">
                                      <p:cBhvr>
                                        <p:cTn id="15" dur="500" fill="hold"/>
                                        <p:tgtEl>
                                          <p:spTgt spid="6">
                                            <p:txEl>
                                              <p:pRg st="0" end="0"/>
                                            </p:txEl>
                                          </p:spTgt>
                                        </p:tgtEl>
                                        <p:attrNameLst>
                                          <p:attrName>ppt_x</p:attrName>
                                        </p:attrNameLst>
                                      </p:cBhvr>
                                      <p:tavLst>
                                        <p:tav tm="0">
                                          <p:val>
                                            <p:strVal val="#ppt_x-.2"/>
                                          </p:val>
                                        </p:tav>
                                        <p:tav tm="100000">
                                          <p:val>
                                            <p:strVal val="#ppt_x"/>
                                          </p:val>
                                        </p:tav>
                                      </p:tavLst>
                                    </p:anim>
                                    <p:anim calcmode="lin" valueType="num">
                                      <p:cBhvr>
                                        <p:cTn id="16" dur="500" fill="hold"/>
                                        <p:tgtEl>
                                          <p:spTgt spid="6">
                                            <p:txEl>
                                              <p:pRg st="0" end="0"/>
                                            </p:txEl>
                                          </p:spTgt>
                                        </p:tgtEl>
                                        <p:attrNameLst>
                                          <p:attrName>ppt_y</p:attrName>
                                        </p:attrNameLst>
                                      </p:cBhvr>
                                      <p:tavLst>
                                        <p:tav tm="0">
                                          <p:val>
                                            <p:strVal val="#ppt_y"/>
                                          </p:val>
                                        </p:tav>
                                        <p:tav tm="100000">
                                          <p:val>
                                            <p:strVal val="#ppt_y"/>
                                          </p:val>
                                        </p:tav>
                                      </p:tavLst>
                                    </p:anim>
                                    <p:animEffect transition="in" filter="fad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5"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 calcmode="lin" valueType="num">
                                      <p:cBhvr>
                                        <p:cTn id="22"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3"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24" dur="1000" fill="hold"/>
                                        <p:tgtEl>
                                          <p:spTgt spid="6">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6">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6" fill="hold">
                      <p:stCondLst>
                        <p:cond delay="indefinite"/>
                      </p:stCondLst>
                      <p:childTnLst>
                        <p:par>
                          <p:cTn id="27" fill="hold">
                            <p:stCondLst>
                              <p:cond delay="0"/>
                            </p:stCondLst>
                            <p:childTnLst>
                              <p:par>
                                <p:cTn id="28" presetID="51" presetClass="entr" presetSubtype="0" fill="hold" nodeType="clickEffect">
                                  <p:stCondLst>
                                    <p:cond delay="0"/>
                                  </p:stCondLst>
                                  <p:childTnLst>
                                    <p:set>
                                      <p:cBhvr>
                                        <p:cTn id="29" dur="1" fill="hold">
                                          <p:stCondLst>
                                            <p:cond delay="0"/>
                                          </p:stCondLst>
                                        </p:cTn>
                                        <p:tgtEl>
                                          <p:spTgt spid="6">
                                            <p:txEl>
                                              <p:pRg st="4" end="4"/>
                                            </p:txEl>
                                          </p:spTgt>
                                        </p:tgtEl>
                                        <p:attrNameLst>
                                          <p:attrName>style.visibility</p:attrName>
                                        </p:attrNameLst>
                                      </p:cBhvr>
                                      <p:to>
                                        <p:strVal val="visible"/>
                                      </p:to>
                                    </p:set>
                                    <p:animEffect transition="in" filter="fade">
                                      <p:cBhvr>
                                        <p:cTn id="30" dur="770" decel="100000"/>
                                        <p:tgtEl>
                                          <p:spTgt spid="6">
                                            <p:txEl>
                                              <p:pRg st="4" end="4"/>
                                            </p:txEl>
                                          </p:spTgt>
                                        </p:tgtEl>
                                      </p:cBhvr>
                                    </p:animEffect>
                                    <p:animScale>
                                      <p:cBhvr>
                                        <p:cTn id="31" dur="770" decel="100000"/>
                                        <p:tgtEl>
                                          <p:spTgt spid="6">
                                            <p:txEl>
                                              <p:pRg st="4" end="4"/>
                                            </p:txEl>
                                          </p:spTgt>
                                        </p:tgtEl>
                                      </p:cBhvr>
                                      <p:from x="10000" y="10000"/>
                                      <p:to x="200000" y="450000"/>
                                    </p:animScale>
                                    <p:animScale>
                                      <p:cBhvr>
                                        <p:cTn id="32" dur="1230" accel="100000" fill="hold">
                                          <p:stCondLst>
                                            <p:cond delay="770"/>
                                          </p:stCondLst>
                                        </p:cTn>
                                        <p:tgtEl>
                                          <p:spTgt spid="6">
                                            <p:txEl>
                                              <p:pRg st="4" end="4"/>
                                            </p:txEl>
                                          </p:spTgt>
                                        </p:tgtEl>
                                      </p:cBhvr>
                                      <p:from x="200000" y="450000"/>
                                      <p:to x="100000" y="100000"/>
                                    </p:animScale>
                                    <p:set>
                                      <p:cBhvr>
                                        <p:cTn id="33" dur="770" fill="hold"/>
                                        <p:tgtEl>
                                          <p:spTgt spid="6">
                                            <p:txEl>
                                              <p:pRg st="4" end="4"/>
                                            </p:txEl>
                                          </p:spTgt>
                                        </p:tgtEl>
                                        <p:attrNameLst>
                                          <p:attrName>ppt_x</p:attrName>
                                        </p:attrNameLst>
                                      </p:cBhvr>
                                      <p:to>
                                        <p:strVal val="(0.5)"/>
                                      </p:to>
                                    </p:set>
                                    <p:anim from="(0.5)" to="(#ppt_x)" calcmode="lin" valueType="num">
                                      <p:cBhvr>
                                        <p:cTn id="34" dur="1230" accel="100000" fill="hold">
                                          <p:stCondLst>
                                            <p:cond delay="770"/>
                                          </p:stCondLst>
                                        </p:cTn>
                                        <p:tgtEl>
                                          <p:spTgt spid="6">
                                            <p:txEl>
                                              <p:pRg st="4" end="4"/>
                                            </p:txEl>
                                          </p:spTgt>
                                        </p:tgtEl>
                                        <p:attrNameLst>
                                          <p:attrName>ppt_x</p:attrName>
                                        </p:attrNameLst>
                                      </p:cBhvr>
                                    </p:anim>
                                    <p:set>
                                      <p:cBhvr>
                                        <p:cTn id="35" dur="770" fill="hold"/>
                                        <p:tgtEl>
                                          <p:spTgt spid="6">
                                            <p:txEl>
                                              <p:pRg st="4" end="4"/>
                                            </p:txEl>
                                          </p:spTgt>
                                        </p:tgtEl>
                                        <p:attrNameLst>
                                          <p:attrName>ppt_y</p:attrName>
                                        </p:attrNameLst>
                                      </p:cBhvr>
                                      <p:to>
                                        <p:strVal val="(#ppt_y+0.4)"/>
                                      </p:to>
                                    </p:set>
                                    <p:anim from="(#ppt_y+0.4)" to="(#ppt_y)" calcmode="lin" valueType="num">
                                      <p:cBhvr>
                                        <p:cTn id="36" dur="1230" accel="100000" fill="hold">
                                          <p:stCondLst>
                                            <p:cond delay="770"/>
                                          </p:stCondLst>
                                        </p:cTn>
                                        <p:tgtEl>
                                          <p:spTgt spid="6">
                                            <p:txEl>
                                              <p:pRg st="4" end="4"/>
                                            </p:txEl>
                                          </p:spTgt>
                                        </p:tgtEl>
                                        <p:attrNameLst>
                                          <p:attrName>ppt_y</p:attrName>
                                        </p:attrNameLst>
                                      </p:cBhvr>
                                    </p:anim>
                                  </p:childTnLst>
                                </p:cTn>
                              </p:par>
                            </p:childTnLst>
                          </p:cTn>
                        </p:par>
                      </p:childTnLst>
                    </p:cTn>
                  </p:par>
                  <p:par>
                    <p:cTn id="37" fill="hold">
                      <p:stCondLst>
                        <p:cond delay="indefinite"/>
                      </p:stCondLst>
                      <p:childTnLst>
                        <p:par>
                          <p:cTn id="38" fill="hold">
                            <p:stCondLst>
                              <p:cond delay="0"/>
                            </p:stCondLst>
                            <p:childTnLst>
                              <p:par>
                                <p:cTn id="39" presetID="54" presetClass="entr" presetSubtype="0" accel="100000" fill="hold" nodeType="clickEffect">
                                  <p:stCondLst>
                                    <p:cond delay="0"/>
                                  </p:stCondLst>
                                  <p:childTnLst>
                                    <p:set>
                                      <p:cBhvr>
                                        <p:cTn id="40" dur="1" fill="hold">
                                          <p:stCondLst>
                                            <p:cond delay="0"/>
                                          </p:stCondLst>
                                        </p:cTn>
                                        <p:tgtEl>
                                          <p:spTgt spid="6">
                                            <p:txEl>
                                              <p:pRg st="6" end="6"/>
                                            </p:txEl>
                                          </p:spTgt>
                                        </p:tgtEl>
                                        <p:attrNameLst>
                                          <p:attrName>style.visibility</p:attrName>
                                        </p:attrNameLst>
                                      </p:cBhvr>
                                      <p:to>
                                        <p:strVal val="visible"/>
                                      </p:to>
                                    </p:set>
                                    <p:anim calcmode="lin" valueType="num">
                                      <p:cBhvr>
                                        <p:cTn id="41" dur="500" fill="hold"/>
                                        <p:tgtEl>
                                          <p:spTgt spid="6">
                                            <p:txEl>
                                              <p:pRg st="6" end="6"/>
                                            </p:txEl>
                                          </p:spTgt>
                                        </p:tgtEl>
                                        <p:attrNameLst>
                                          <p:attrName>ppt_w</p:attrName>
                                        </p:attrNameLst>
                                      </p:cBhvr>
                                      <p:tavLst>
                                        <p:tav tm="0">
                                          <p:val>
                                            <p:strVal val="#ppt_w*0.05"/>
                                          </p:val>
                                        </p:tav>
                                        <p:tav tm="100000">
                                          <p:val>
                                            <p:strVal val="#ppt_w"/>
                                          </p:val>
                                        </p:tav>
                                      </p:tavLst>
                                    </p:anim>
                                    <p:anim calcmode="lin" valueType="num">
                                      <p:cBhvr>
                                        <p:cTn id="42" dur="500" fill="hold"/>
                                        <p:tgtEl>
                                          <p:spTgt spid="6">
                                            <p:txEl>
                                              <p:pRg st="6" end="6"/>
                                            </p:txEl>
                                          </p:spTgt>
                                        </p:tgtEl>
                                        <p:attrNameLst>
                                          <p:attrName>ppt_h</p:attrName>
                                        </p:attrNameLst>
                                      </p:cBhvr>
                                      <p:tavLst>
                                        <p:tav tm="0">
                                          <p:val>
                                            <p:strVal val="#ppt_h"/>
                                          </p:val>
                                        </p:tav>
                                        <p:tav tm="100000">
                                          <p:val>
                                            <p:strVal val="#ppt_h"/>
                                          </p:val>
                                        </p:tav>
                                      </p:tavLst>
                                    </p:anim>
                                    <p:anim calcmode="lin" valueType="num">
                                      <p:cBhvr>
                                        <p:cTn id="43" dur="500" fill="hold"/>
                                        <p:tgtEl>
                                          <p:spTgt spid="6">
                                            <p:txEl>
                                              <p:pRg st="6" end="6"/>
                                            </p:txEl>
                                          </p:spTgt>
                                        </p:tgtEl>
                                        <p:attrNameLst>
                                          <p:attrName>ppt_x</p:attrName>
                                        </p:attrNameLst>
                                      </p:cBhvr>
                                      <p:tavLst>
                                        <p:tav tm="0">
                                          <p:val>
                                            <p:strVal val="#ppt_x-.2"/>
                                          </p:val>
                                        </p:tav>
                                        <p:tav tm="100000">
                                          <p:val>
                                            <p:strVal val="#ppt_x"/>
                                          </p:val>
                                        </p:tav>
                                      </p:tavLst>
                                    </p:anim>
                                    <p:anim calcmode="lin" valueType="num">
                                      <p:cBhvr>
                                        <p:cTn id="44" dur="500" fill="hold"/>
                                        <p:tgtEl>
                                          <p:spTgt spid="6">
                                            <p:txEl>
                                              <p:pRg st="6" end="6"/>
                                            </p:txEl>
                                          </p:spTgt>
                                        </p:tgtEl>
                                        <p:attrNameLst>
                                          <p:attrName>ppt_y</p:attrName>
                                        </p:attrNameLst>
                                      </p:cBhvr>
                                      <p:tavLst>
                                        <p:tav tm="0">
                                          <p:val>
                                            <p:strVal val="#ppt_y"/>
                                          </p:val>
                                        </p:tav>
                                        <p:tav tm="100000">
                                          <p:val>
                                            <p:strVal val="#ppt_y"/>
                                          </p:val>
                                        </p:tav>
                                      </p:tavLst>
                                    </p:anim>
                                    <p:animEffect transition="in" filter="fade">
                                      <p:cBhvr>
                                        <p:cTn id="45"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B82581C-B0D9-423B-8797-7109B0550ED7}" type="slidenum">
              <a:rPr lang="es-VE"/>
              <a:pPr/>
              <a:t>9</a:t>
            </a:fld>
            <a:endParaRPr lang="es-VE"/>
          </a:p>
        </p:txBody>
      </p:sp>
      <p:pic>
        <p:nvPicPr>
          <p:cNvPr id="3112" name="Picture 40" descr="S3010018"/>
          <p:cNvPicPr>
            <a:picLocks noChangeAspect="1" noChangeArrowheads="1"/>
          </p:cNvPicPr>
          <p:nvPr/>
        </p:nvPicPr>
        <p:blipFill>
          <a:blip r:embed="rId3" cstate="print">
            <a:duotone>
              <a:prstClr val="black"/>
              <a:srgbClr val="D9C3A5">
                <a:tint val="50000"/>
                <a:satMod val="180000"/>
              </a:srgbClr>
            </a:duotone>
            <a:lum bright="47000" contrast="-41000"/>
          </a:blip>
          <a:stretch>
            <a:fillRect/>
          </a:stretch>
        </p:blipFill>
        <p:spPr bwMode="auto">
          <a:xfrm>
            <a:off x="0" y="0"/>
            <a:ext cx="9144000" cy="6858000"/>
          </a:xfrm>
          <a:prstGeom prst="rect">
            <a:avLst/>
          </a:prstGeom>
          <a:noFill/>
          <a:ln w="9525">
            <a:noFill/>
            <a:miter lim="800000"/>
            <a:headEnd/>
            <a:tailEnd/>
          </a:ln>
        </p:spPr>
      </p:pic>
      <p:sp>
        <p:nvSpPr>
          <p:cNvPr id="3103" name="Rectangle 31"/>
          <p:cNvSpPr>
            <a:spLocks noChangeArrowheads="1"/>
          </p:cNvSpPr>
          <p:nvPr/>
        </p:nvSpPr>
        <p:spPr bwMode="auto">
          <a:xfrm>
            <a:off x="762000" y="4876800"/>
            <a:ext cx="7620000" cy="533400"/>
          </a:xfrm>
          <a:prstGeom prst="rect">
            <a:avLst/>
          </a:prstGeom>
          <a:noFill/>
          <a:ln w="9525">
            <a:noFill/>
            <a:miter lim="800000"/>
            <a:headEnd/>
            <a:tailEnd/>
          </a:ln>
          <a:effectLst/>
        </p:spPr>
        <p:txBody>
          <a:bodyPr/>
          <a:lstStyle/>
          <a:p>
            <a:pPr algn="ctr">
              <a:lnSpc>
                <a:spcPct val="90000"/>
              </a:lnSpc>
              <a:spcBef>
                <a:spcPct val="20000"/>
              </a:spcBef>
              <a:buFontTx/>
              <a:buNone/>
            </a:pPr>
            <a:endParaRPr lang="es-ES_tradnl" sz="2000" u="none">
              <a:solidFill>
                <a:srgbClr val="800000"/>
              </a:solidFill>
              <a:effectLst>
                <a:outerShdw blurRad="38100" dist="38100" dir="2700000" algn="tl">
                  <a:srgbClr val="000000"/>
                </a:outerShdw>
              </a:effectLst>
              <a:latin typeface="Papyrus" pitchFamily="66" charset="0"/>
            </a:endParaRPr>
          </a:p>
        </p:txBody>
      </p:sp>
      <p:sp>
        <p:nvSpPr>
          <p:cNvPr id="3116" name="Rectangle 44"/>
          <p:cNvSpPr>
            <a:spLocks noChangeArrowheads="1"/>
          </p:cNvSpPr>
          <p:nvPr/>
        </p:nvSpPr>
        <p:spPr bwMode="auto">
          <a:xfrm>
            <a:off x="179512" y="620688"/>
            <a:ext cx="8964488" cy="877163"/>
          </a:xfrm>
          <a:prstGeom prst="rect">
            <a:avLst/>
          </a:prstGeom>
          <a:noFill/>
          <a:ln w="9525" algn="ctr">
            <a:noFill/>
            <a:miter lim="800000"/>
            <a:headEnd/>
            <a:tailEnd/>
          </a:ln>
          <a:effectLst/>
        </p:spPr>
        <p:txBody>
          <a:bodyPr wrap="square">
            <a:spAutoFit/>
          </a:bodyPr>
          <a:lstStyle/>
          <a:p>
            <a:pPr algn="ctr">
              <a:lnSpc>
                <a:spcPct val="80000"/>
              </a:lnSpc>
              <a:spcBef>
                <a:spcPct val="20000"/>
              </a:spcBef>
              <a:buFontTx/>
              <a:buNone/>
            </a:pPr>
            <a:endParaRPr lang="en-GB" sz="6000" u="none" dirty="0">
              <a:solidFill>
                <a:srgbClr val="800000"/>
              </a:solidFill>
              <a:effectLst>
                <a:outerShdw blurRad="38100" dist="38100" dir="2700000" algn="tl">
                  <a:srgbClr val="000000"/>
                </a:outerShdw>
              </a:effectLst>
              <a:latin typeface="Papyrus" pitchFamily="66" charset="0"/>
              <a:cs typeface="Arial" pitchFamily="34" charset="0"/>
            </a:endParaRPr>
          </a:p>
        </p:txBody>
      </p:sp>
      <p:sp>
        <p:nvSpPr>
          <p:cNvPr id="6" name="TextBox 5"/>
          <p:cNvSpPr txBox="1"/>
          <p:nvPr/>
        </p:nvSpPr>
        <p:spPr>
          <a:xfrm>
            <a:off x="827584" y="1124744"/>
            <a:ext cx="7416824" cy="4431983"/>
          </a:xfrm>
          <a:prstGeom prst="rect">
            <a:avLst/>
          </a:prstGeom>
          <a:noFill/>
        </p:spPr>
        <p:txBody>
          <a:bodyPr wrap="square" rtlCol="0">
            <a:spAutoFit/>
          </a:bodyPr>
          <a:lstStyle/>
          <a:p>
            <a:pPr algn="ctr" eaLnBrk="0" hangingPunct="0">
              <a:buNone/>
            </a:pPr>
            <a:r>
              <a:rPr lang="en-GB" sz="3600" u="none" dirty="0" smtClean="0">
                <a:effectLst/>
                <a:latin typeface="BrowalliaUPC" pitchFamily="34" charset="-34"/>
                <a:cs typeface="BrowalliaUPC" pitchFamily="34" charset="-34"/>
              </a:rPr>
              <a:t> (1 Tim.6:19) </a:t>
            </a:r>
          </a:p>
          <a:p>
            <a:pPr algn="ctr" eaLnBrk="0" hangingPunct="0">
              <a:buNone/>
            </a:pPr>
            <a:r>
              <a:rPr lang="en-US" sz="3600" i="1" u="none" dirty="0" smtClean="0">
                <a:effectLst/>
                <a:latin typeface="BrowalliaUPC" pitchFamily="34" charset="-34"/>
                <a:cs typeface="BrowalliaUPC" pitchFamily="34" charset="-34"/>
              </a:rPr>
              <a:t>‘Laying up in store for themselves a good foundation against the time to come, that they may lay hold on eternal life.’ </a:t>
            </a:r>
          </a:p>
          <a:p>
            <a:pPr algn="ctr" eaLnBrk="0" hangingPunct="0">
              <a:buNone/>
            </a:pPr>
            <a:endParaRPr lang="en-US" sz="2800" dirty="0" smtClean="0">
              <a:effectLst/>
              <a:latin typeface="BrowalliaUPC" pitchFamily="34" charset="-34"/>
              <a:cs typeface="BrowalliaUPC" pitchFamily="34" charset="-34"/>
            </a:endParaRPr>
          </a:p>
          <a:p>
            <a:pPr algn="ctr" eaLnBrk="0" hangingPunct="0">
              <a:buNone/>
            </a:pPr>
            <a:r>
              <a:rPr lang="en-GB" sz="2800" u="none" dirty="0" smtClean="0">
                <a:effectLst/>
                <a:latin typeface="BrowalliaUPC" pitchFamily="34" charset="-34"/>
                <a:cs typeface="BrowalliaUPC" pitchFamily="34" charset="-34"/>
              </a:rPr>
              <a:t>:….We are told to lay up in store a </a:t>
            </a:r>
            <a:r>
              <a:rPr lang="en-GB" sz="2800" u="none" dirty="0" smtClean="0">
                <a:effectLst/>
                <a:latin typeface="BrowalliaUPC" pitchFamily="34" charset="-34"/>
                <a:cs typeface="BrowalliaUPC" pitchFamily="34" charset="-34"/>
              </a:rPr>
              <a:t>‘good foundation’ </a:t>
            </a:r>
            <a:endParaRPr lang="en-GB" sz="2800" u="none" dirty="0" smtClean="0">
              <a:effectLst/>
              <a:latin typeface="BrowalliaUPC" pitchFamily="34" charset="-34"/>
              <a:cs typeface="BrowalliaUPC" pitchFamily="34" charset="-34"/>
            </a:endParaRPr>
          </a:p>
          <a:p>
            <a:pPr algn="ctr" eaLnBrk="0" hangingPunct="0">
              <a:buNone/>
            </a:pPr>
            <a:r>
              <a:rPr lang="en-GB" sz="5400" u="none" dirty="0" smtClean="0">
                <a:effectLst/>
                <a:latin typeface="BrowalliaUPC" pitchFamily="34" charset="-34"/>
                <a:cs typeface="BrowalliaUPC" pitchFamily="34" charset="-34"/>
              </a:rPr>
              <a:t>AGAINTS THE TIME TO COME!</a:t>
            </a:r>
          </a:p>
          <a:p>
            <a:pPr algn="ctr" eaLnBrk="0" hangingPunct="0">
              <a:buNone/>
            </a:pPr>
            <a:r>
              <a:rPr lang="en-GB" sz="2800" b="0" u="none" dirty="0" smtClean="0">
                <a:latin typeface="Calibri" pitchFamily="34" charset="0"/>
                <a:cs typeface="Calibri" pitchFamily="34" charset="0"/>
              </a:rPr>
              <a:t>.</a:t>
            </a:r>
            <a:endParaRPr lang="en-GB" dirty="0"/>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3103"/>
                                        </p:tgtEl>
                                        <p:attrNameLst>
                                          <p:attrName>style.visibility</p:attrName>
                                        </p:attrNameLst>
                                      </p:cBhvr>
                                      <p:to>
                                        <p:strVal val="visible"/>
                                      </p:to>
                                    </p:set>
                                    <p:anim calcmode="lin" valueType="num">
                                      <p:cBhvr additive="base">
                                        <p:cTn id="7" dur="500" fill="hold"/>
                                        <p:tgtEl>
                                          <p:spTgt spid="3103"/>
                                        </p:tgtEl>
                                        <p:attrNameLst>
                                          <p:attrName>ppt_x</p:attrName>
                                        </p:attrNameLst>
                                      </p:cBhvr>
                                      <p:tavLst>
                                        <p:tav tm="0">
                                          <p:val>
                                            <p:strVal val="#ppt_x"/>
                                          </p:val>
                                        </p:tav>
                                        <p:tav tm="100000">
                                          <p:val>
                                            <p:strVal val="#ppt_x"/>
                                          </p:val>
                                        </p:tav>
                                      </p:tavLst>
                                    </p:anim>
                                    <p:anim calcmode="lin" valueType="num">
                                      <p:cBhvr additive="base">
                                        <p:cTn id="8" dur="500" fill="hold"/>
                                        <p:tgtEl>
                                          <p:spTgt spid="310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1"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770" decel="100000"/>
                                        <p:tgtEl>
                                          <p:spTgt spid="6">
                                            <p:txEl>
                                              <p:pRg st="0" end="0"/>
                                            </p:txEl>
                                          </p:spTgt>
                                        </p:tgtEl>
                                      </p:cBhvr>
                                    </p:animEffect>
                                    <p:animScale>
                                      <p:cBhvr>
                                        <p:cTn id="14" dur="770" decel="100000"/>
                                        <p:tgtEl>
                                          <p:spTgt spid="6">
                                            <p:txEl>
                                              <p:pRg st="0" end="0"/>
                                            </p:txEl>
                                          </p:spTgt>
                                        </p:tgtEl>
                                      </p:cBhvr>
                                      <p:from x="10000" y="10000"/>
                                      <p:to x="200000" y="450000"/>
                                    </p:animScale>
                                    <p:animScale>
                                      <p:cBhvr>
                                        <p:cTn id="15" dur="1230" accel="100000" fill="hold">
                                          <p:stCondLst>
                                            <p:cond delay="770"/>
                                          </p:stCondLst>
                                        </p:cTn>
                                        <p:tgtEl>
                                          <p:spTgt spid="6">
                                            <p:txEl>
                                              <p:pRg st="0" end="0"/>
                                            </p:txEl>
                                          </p:spTgt>
                                        </p:tgtEl>
                                      </p:cBhvr>
                                      <p:from x="200000" y="450000"/>
                                      <p:to x="100000" y="100000"/>
                                    </p:animScale>
                                    <p:set>
                                      <p:cBhvr>
                                        <p:cTn id="16" dur="770" fill="hold"/>
                                        <p:tgtEl>
                                          <p:spTgt spid="6">
                                            <p:txEl>
                                              <p:pRg st="0" end="0"/>
                                            </p:txEl>
                                          </p:spTgt>
                                        </p:tgtEl>
                                        <p:attrNameLst>
                                          <p:attrName>ppt_x</p:attrName>
                                        </p:attrNameLst>
                                      </p:cBhvr>
                                      <p:to>
                                        <p:strVal val="(0.5)"/>
                                      </p:to>
                                    </p:set>
                                    <p:anim from="(0.5)" to="(#ppt_x)" calcmode="lin" valueType="num">
                                      <p:cBhvr>
                                        <p:cTn id="17" dur="1230" accel="100000" fill="hold">
                                          <p:stCondLst>
                                            <p:cond delay="770"/>
                                          </p:stCondLst>
                                        </p:cTn>
                                        <p:tgtEl>
                                          <p:spTgt spid="6">
                                            <p:txEl>
                                              <p:pRg st="0" end="0"/>
                                            </p:txEl>
                                          </p:spTgt>
                                        </p:tgtEl>
                                        <p:attrNameLst>
                                          <p:attrName>ppt_x</p:attrName>
                                        </p:attrNameLst>
                                      </p:cBhvr>
                                    </p:anim>
                                    <p:set>
                                      <p:cBhvr>
                                        <p:cTn id="18" dur="770" fill="hold"/>
                                        <p:tgtEl>
                                          <p:spTgt spid="6">
                                            <p:txEl>
                                              <p:pRg st="0" end="0"/>
                                            </p:txEl>
                                          </p:spTgt>
                                        </p:tgtEl>
                                        <p:attrNameLst>
                                          <p:attrName>ppt_y</p:attrName>
                                        </p:attrNameLst>
                                      </p:cBhvr>
                                      <p:to>
                                        <p:strVal val="(#ppt_y+0.4)"/>
                                      </p:to>
                                    </p:set>
                                    <p:anim from="(#ppt_y+0.4)" to="(#ppt_y)" calcmode="lin" valueType="num">
                                      <p:cBhvr>
                                        <p:cTn id="19" dur="1230" accel="100000" fill="hold">
                                          <p:stCondLst>
                                            <p:cond delay="770"/>
                                          </p:stCondLst>
                                        </p:cTn>
                                        <p:tgtEl>
                                          <p:spTgt spid="6">
                                            <p:txEl>
                                              <p:pRg st="0" end="0"/>
                                            </p:txEl>
                                          </p:spTgt>
                                        </p:tgtEl>
                                        <p:attrNameLst>
                                          <p:attrName>ppt_y</p:attrName>
                                        </p:attrNameLst>
                                      </p:cBhvr>
                                    </p:anim>
                                  </p:childTnLst>
                                </p:cTn>
                              </p:par>
                              <p:par>
                                <p:cTn id="20" presetID="51" presetClass="entr" presetSubtype="0" fill="hold" nodeType="with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770" decel="100000"/>
                                        <p:tgtEl>
                                          <p:spTgt spid="6">
                                            <p:txEl>
                                              <p:pRg st="1" end="1"/>
                                            </p:txEl>
                                          </p:spTgt>
                                        </p:tgtEl>
                                      </p:cBhvr>
                                    </p:animEffect>
                                    <p:animScale>
                                      <p:cBhvr>
                                        <p:cTn id="23" dur="770" decel="100000"/>
                                        <p:tgtEl>
                                          <p:spTgt spid="6">
                                            <p:txEl>
                                              <p:pRg st="1" end="1"/>
                                            </p:txEl>
                                          </p:spTgt>
                                        </p:tgtEl>
                                      </p:cBhvr>
                                      <p:from x="10000" y="10000"/>
                                      <p:to x="200000" y="450000"/>
                                    </p:animScale>
                                    <p:animScale>
                                      <p:cBhvr>
                                        <p:cTn id="24" dur="1230" accel="100000" fill="hold">
                                          <p:stCondLst>
                                            <p:cond delay="770"/>
                                          </p:stCondLst>
                                        </p:cTn>
                                        <p:tgtEl>
                                          <p:spTgt spid="6">
                                            <p:txEl>
                                              <p:pRg st="1" end="1"/>
                                            </p:txEl>
                                          </p:spTgt>
                                        </p:tgtEl>
                                      </p:cBhvr>
                                      <p:from x="200000" y="450000"/>
                                      <p:to x="100000" y="100000"/>
                                    </p:animScale>
                                    <p:set>
                                      <p:cBhvr>
                                        <p:cTn id="25" dur="770" fill="hold"/>
                                        <p:tgtEl>
                                          <p:spTgt spid="6">
                                            <p:txEl>
                                              <p:pRg st="1" end="1"/>
                                            </p:txEl>
                                          </p:spTgt>
                                        </p:tgtEl>
                                        <p:attrNameLst>
                                          <p:attrName>ppt_x</p:attrName>
                                        </p:attrNameLst>
                                      </p:cBhvr>
                                      <p:to>
                                        <p:strVal val="(0.5)"/>
                                      </p:to>
                                    </p:set>
                                    <p:anim from="(0.5)" to="(#ppt_x)" calcmode="lin" valueType="num">
                                      <p:cBhvr>
                                        <p:cTn id="26" dur="1230" accel="100000" fill="hold">
                                          <p:stCondLst>
                                            <p:cond delay="770"/>
                                          </p:stCondLst>
                                        </p:cTn>
                                        <p:tgtEl>
                                          <p:spTgt spid="6">
                                            <p:txEl>
                                              <p:pRg st="1" end="1"/>
                                            </p:txEl>
                                          </p:spTgt>
                                        </p:tgtEl>
                                        <p:attrNameLst>
                                          <p:attrName>ppt_x</p:attrName>
                                        </p:attrNameLst>
                                      </p:cBhvr>
                                    </p:anim>
                                    <p:set>
                                      <p:cBhvr>
                                        <p:cTn id="27" dur="770" fill="hold"/>
                                        <p:tgtEl>
                                          <p:spTgt spid="6">
                                            <p:txEl>
                                              <p:pRg st="1" end="1"/>
                                            </p:txEl>
                                          </p:spTgt>
                                        </p:tgtEl>
                                        <p:attrNameLst>
                                          <p:attrName>ppt_y</p:attrName>
                                        </p:attrNameLst>
                                      </p:cBhvr>
                                      <p:to>
                                        <p:strVal val="(#ppt_y+0.4)"/>
                                      </p:to>
                                    </p:set>
                                    <p:anim from="(#ppt_y+0.4)" to="(#ppt_y)" calcmode="lin" valueType="num">
                                      <p:cBhvr>
                                        <p:cTn id="28" dur="1230" accel="100000" fill="hold">
                                          <p:stCondLst>
                                            <p:cond delay="770"/>
                                          </p:stCondLst>
                                        </p:cTn>
                                        <p:tgtEl>
                                          <p:spTgt spid="6">
                                            <p:txEl>
                                              <p:pRg st="1" end="1"/>
                                            </p:txEl>
                                          </p:spTgt>
                                        </p:tgtEl>
                                        <p:attrNameLst>
                                          <p:attrName>ppt_y</p:attrName>
                                        </p:attrNameLst>
                                      </p:cBhvr>
                                    </p:anim>
                                  </p:childTnLst>
                                </p:cTn>
                              </p:par>
                            </p:childTnLst>
                          </p:cTn>
                        </p:par>
                      </p:childTnLst>
                    </p:cTn>
                  </p:par>
                  <p:par>
                    <p:cTn id="29" fill="hold">
                      <p:stCondLst>
                        <p:cond delay="indefinite"/>
                      </p:stCondLst>
                      <p:childTnLst>
                        <p:par>
                          <p:cTn id="30" fill="hold">
                            <p:stCondLst>
                              <p:cond delay="0"/>
                            </p:stCondLst>
                            <p:childTnLst>
                              <p:par>
                                <p:cTn id="31" presetID="52" presetClass="entr" presetSubtype="0" fill="hold"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Scale>
                                      <p:cBhvr>
                                        <p:cTn id="33" dur="1000" decel="50000" fill="hold">
                                          <p:stCondLst>
                                            <p:cond delay="0"/>
                                          </p:stCondLst>
                                        </p:cTn>
                                        <p:tgtEl>
                                          <p:spTgt spid="6">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6">
                                            <p:txEl>
                                              <p:pRg st="3" end="3"/>
                                            </p:txEl>
                                          </p:spTgt>
                                        </p:tgtEl>
                                        <p:attrNameLst>
                                          <p:attrName>ppt_x</p:attrName>
                                          <p:attrName>ppt_y</p:attrName>
                                        </p:attrNameLst>
                                      </p:cBhvr>
                                    </p:animMotion>
                                    <p:animEffect transition="in" filter="fade">
                                      <p:cBhvr>
                                        <p:cTn id="35" dur="1000"/>
                                        <p:tgtEl>
                                          <p:spTgt spid="6">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2" presetClass="entr" presetSubtype="0" fill="hold" nodeType="clickEffect">
                                  <p:stCondLst>
                                    <p:cond delay="0"/>
                                  </p:stCondLst>
                                  <p:childTnLst>
                                    <p:set>
                                      <p:cBhvr>
                                        <p:cTn id="39" dur="1" fill="hold">
                                          <p:stCondLst>
                                            <p:cond delay="0"/>
                                          </p:stCondLst>
                                        </p:cTn>
                                        <p:tgtEl>
                                          <p:spTgt spid="6">
                                            <p:txEl>
                                              <p:pRg st="4" end="4"/>
                                            </p:txEl>
                                          </p:spTgt>
                                        </p:tgtEl>
                                        <p:attrNameLst>
                                          <p:attrName>style.visibility</p:attrName>
                                        </p:attrNameLst>
                                      </p:cBhvr>
                                      <p:to>
                                        <p:strVal val="visible"/>
                                      </p:to>
                                    </p:set>
                                    <p:animScale>
                                      <p:cBhvr>
                                        <p:cTn id="40" dur="1000" decel="50000" fill="hold">
                                          <p:stCondLst>
                                            <p:cond delay="0"/>
                                          </p:stCondLst>
                                        </p:cTn>
                                        <p:tgtEl>
                                          <p:spTgt spid="6">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6">
                                            <p:txEl>
                                              <p:pRg st="4" end="4"/>
                                            </p:txEl>
                                          </p:spTgt>
                                        </p:tgtEl>
                                        <p:attrNameLst>
                                          <p:attrName>ppt_x</p:attrName>
                                          <p:attrName>ppt_y</p:attrName>
                                        </p:attrNameLst>
                                      </p:cBhvr>
                                    </p:animMotion>
                                    <p:animEffect transition="in" filter="fade">
                                      <p:cBhvr>
                                        <p:cTn id="42" dur="1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B82581C-B0D9-423B-8797-7109B0550ED7}" type="slidenum">
              <a:rPr lang="es-VE"/>
              <a:pPr/>
              <a:t>10</a:t>
            </a:fld>
            <a:endParaRPr lang="es-VE"/>
          </a:p>
        </p:txBody>
      </p:sp>
      <p:pic>
        <p:nvPicPr>
          <p:cNvPr id="3112" name="Picture 40" descr="S3010018"/>
          <p:cNvPicPr>
            <a:picLocks noChangeAspect="1" noChangeArrowheads="1"/>
          </p:cNvPicPr>
          <p:nvPr/>
        </p:nvPicPr>
        <p:blipFill>
          <a:blip r:embed="rId3" cstate="print">
            <a:duotone>
              <a:prstClr val="black"/>
              <a:srgbClr val="D9C3A5">
                <a:tint val="50000"/>
                <a:satMod val="180000"/>
              </a:srgbClr>
            </a:duotone>
            <a:lum bright="47000" contrast="-41000"/>
          </a:blip>
          <a:stretch>
            <a:fillRect/>
          </a:stretch>
        </p:blipFill>
        <p:spPr bwMode="auto">
          <a:xfrm>
            <a:off x="0" y="0"/>
            <a:ext cx="9144000" cy="6858000"/>
          </a:xfrm>
          <a:prstGeom prst="rect">
            <a:avLst/>
          </a:prstGeom>
          <a:noFill/>
          <a:ln w="9525">
            <a:noFill/>
            <a:miter lim="800000"/>
            <a:headEnd/>
            <a:tailEnd/>
          </a:ln>
        </p:spPr>
      </p:pic>
      <p:sp>
        <p:nvSpPr>
          <p:cNvPr id="3103" name="Rectangle 31"/>
          <p:cNvSpPr>
            <a:spLocks noChangeArrowheads="1"/>
          </p:cNvSpPr>
          <p:nvPr/>
        </p:nvSpPr>
        <p:spPr bwMode="auto">
          <a:xfrm>
            <a:off x="762000" y="4876800"/>
            <a:ext cx="7620000" cy="533400"/>
          </a:xfrm>
          <a:prstGeom prst="rect">
            <a:avLst/>
          </a:prstGeom>
          <a:noFill/>
          <a:ln w="9525">
            <a:noFill/>
            <a:miter lim="800000"/>
            <a:headEnd/>
            <a:tailEnd/>
          </a:ln>
          <a:effectLst/>
        </p:spPr>
        <p:txBody>
          <a:bodyPr/>
          <a:lstStyle/>
          <a:p>
            <a:pPr algn="ctr">
              <a:lnSpc>
                <a:spcPct val="90000"/>
              </a:lnSpc>
              <a:spcBef>
                <a:spcPct val="20000"/>
              </a:spcBef>
              <a:buFontTx/>
              <a:buNone/>
            </a:pPr>
            <a:endParaRPr lang="es-ES_tradnl" sz="2000" u="none">
              <a:solidFill>
                <a:srgbClr val="800000"/>
              </a:solidFill>
              <a:effectLst>
                <a:outerShdw blurRad="38100" dist="38100" dir="2700000" algn="tl">
                  <a:srgbClr val="000000"/>
                </a:outerShdw>
              </a:effectLst>
              <a:latin typeface="Papyrus" pitchFamily="66" charset="0"/>
            </a:endParaRPr>
          </a:p>
        </p:txBody>
      </p:sp>
      <p:sp>
        <p:nvSpPr>
          <p:cNvPr id="3116" name="Rectangle 44"/>
          <p:cNvSpPr>
            <a:spLocks noChangeArrowheads="1"/>
          </p:cNvSpPr>
          <p:nvPr/>
        </p:nvSpPr>
        <p:spPr bwMode="auto">
          <a:xfrm>
            <a:off x="179512" y="620688"/>
            <a:ext cx="8964488" cy="877163"/>
          </a:xfrm>
          <a:prstGeom prst="rect">
            <a:avLst/>
          </a:prstGeom>
          <a:noFill/>
          <a:ln w="9525" algn="ctr">
            <a:noFill/>
            <a:miter lim="800000"/>
            <a:headEnd/>
            <a:tailEnd/>
          </a:ln>
          <a:effectLst/>
        </p:spPr>
        <p:txBody>
          <a:bodyPr wrap="square">
            <a:spAutoFit/>
          </a:bodyPr>
          <a:lstStyle/>
          <a:p>
            <a:pPr algn="ctr">
              <a:lnSpc>
                <a:spcPct val="80000"/>
              </a:lnSpc>
              <a:spcBef>
                <a:spcPct val="20000"/>
              </a:spcBef>
              <a:buFontTx/>
              <a:buNone/>
            </a:pPr>
            <a:endParaRPr lang="en-GB" sz="6000" u="none" dirty="0">
              <a:solidFill>
                <a:srgbClr val="800000"/>
              </a:solidFill>
              <a:effectLst>
                <a:outerShdw blurRad="38100" dist="38100" dir="2700000" algn="tl">
                  <a:srgbClr val="000000"/>
                </a:outerShdw>
              </a:effectLst>
              <a:latin typeface="Papyrus" pitchFamily="66" charset="0"/>
              <a:cs typeface="Arial" pitchFamily="34" charset="0"/>
            </a:endParaRPr>
          </a:p>
        </p:txBody>
      </p:sp>
      <p:sp>
        <p:nvSpPr>
          <p:cNvPr id="6" name="TextBox 5"/>
          <p:cNvSpPr txBox="1"/>
          <p:nvPr/>
        </p:nvSpPr>
        <p:spPr>
          <a:xfrm>
            <a:off x="539552" y="1124744"/>
            <a:ext cx="8208912" cy="4339650"/>
          </a:xfrm>
          <a:prstGeom prst="rect">
            <a:avLst/>
          </a:prstGeom>
          <a:noFill/>
        </p:spPr>
        <p:txBody>
          <a:bodyPr wrap="square" rtlCol="0">
            <a:spAutoFit/>
          </a:bodyPr>
          <a:lstStyle/>
          <a:p>
            <a:pPr algn="ctr" eaLnBrk="0" hangingPunct="0">
              <a:buNone/>
            </a:pPr>
            <a:r>
              <a:rPr lang="en-US" sz="4000" u="none" dirty="0" smtClean="0">
                <a:effectLst/>
                <a:latin typeface="BrowalliaUPC" pitchFamily="34" charset="-34"/>
                <a:cs typeface="BrowalliaUPC" pitchFamily="34" charset="-34"/>
              </a:rPr>
              <a:t>Gen 37:24</a:t>
            </a:r>
          </a:p>
          <a:p>
            <a:pPr algn="ctr" eaLnBrk="0" hangingPunct="0">
              <a:buNone/>
            </a:pPr>
            <a:r>
              <a:rPr lang="en-US" sz="4000" u="none" dirty="0" smtClean="0">
                <a:effectLst/>
                <a:latin typeface="BrowalliaUPC" pitchFamily="34" charset="-34"/>
                <a:cs typeface="BrowalliaUPC" pitchFamily="34" charset="-34"/>
              </a:rPr>
              <a:t>And they took him, and cast him into a pit: and the pit</a:t>
            </a:r>
            <a:r>
              <a:rPr lang="en-US" sz="4000" i="1" u="none" dirty="0" smtClean="0">
                <a:effectLst/>
                <a:latin typeface="BrowalliaUPC" pitchFamily="34" charset="-34"/>
                <a:cs typeface="BrowalliaUPC" pitchFamily="34" charset="-34"/>
              </a:rPr>
              <a:t> was</a:t>
            </a:r>
            <a:r>
              <a:rPr lang="en-US" sz="4000" u="none" dirty="0" smtClean="0">
                <a:effectLst/>
                <a:latin typeface="BrowalliaUPC" pitchFamily="34" charset="-34"/>
                <a:cs typeface="BrowalliaUPC" pitchFamily="34" charset="-34"/>
              </a:rPr>
              <a:t> empty,</a:t>
            </a:r>
            <a:r>
              <a:rPr lang="en-US" sz="4000" i="1" u="none" dirty="0" smtClean="0">
                <a:effectLst/>
                <a:latin typeface="BrowalliaUPC" pitchFamily="34" charset="-34"/>
                <a:cs typeface="BrowalliaUPC" pitchFamily="34" charset="-34"/>
              </a:rPr>
              <a:t> there was</a:t>
            </a:r>
            <a:r>
              <a:rPr lang="en-US" sz="4000" u="none" dirty="0" smtClean="0">
                <a:effectLst/>
                <a:latin typeface="BrowalliaUPC" pitchFamily="34" charset="-34"/>
                <a:cs typeface="BrowalliaUPC" pitchFamily="34" charset="-34"/>
              </a:rPr>
              <a:t> no water in it. </a:t>
            </a:r>
            <a:endParaRPr lang="en-US" sz="4000" i="1" u="none" dirty="0" smtClean="0">
              <a:effectLst/>
              <a:latin typeface="BrowalliaUPC" pitchFamily="34" charset="-34"/>
              <a:cs typeface="BrowalliaUPC" pitchFamily="34" charset="-34"/>
            </a:endParaRPr>
          </a:p>
          <a:p>
            <a:pPr algn="ctr" eaLnBrk="0" hangingPunct="0">
              <a:buNone/>
            </a:pPr>
            <a:endParaRPr lang="en-US" sz="2800" b="0" u="none" dirty="0" smtClean="0">
              <a:effectLst/>
              <a:latin typeface="Calibri" pitchFamily="34" charset="0"/>
              <a:cs typeface="Calibri" pitchFamily="34" charset="0"/>
            </a:endParaRPr>
          </a:p>
          <a:p>
            <a:pPr algn="ctr" eaLnBrk="0" hangingPunct="0">
              <a:buNone/>
            </a:pPr>
            <a:r>
              <a:rPr lang="en-US" sz="3600" u="none" dirty="0" smtClean="0">
                <a:effectLst/>
                <a:latin typeface="BrowalliaUPC" pitchFamily="34" charset="-34"/>
                <a:cs typeface="BrowalliaUPC" pitchFamily="34" charset="-34"/>
              </a:rPr>
              <a:t>Vs :25</a:t>
            </a:r>
          </a:p>
          <a:p>
            <a:pPr algn="ctr" eaLnBrk="0" hangingPunct="0">
              <a:buNone/>
            </a:pPr>
            <a:r>
              <a:rPr lang="en-GB" sz="3600" dirty="0" smtClean="0">
                <a:latin typeface="BrowalliaUPC" pitchFamily="34" charset="-34"/>
                <a:cs typeface="BrowalliaUPC" pitchFamily="34" charset="-34"/>
              </a:rPr>
              <a:t>“AND THEY SAT DOWN TO EAT BREAD” </a:t>
            </a:r>
          </a:p>
          <a:p>
            <a:pPr algn="ctr" eaLnBrk="0" hangingPunct="0">
              <a:buNone/>
            </a:pPr>
            <a:endParaRPr lang="en-US" sz="2800" b="0" u="none" dirty="0" smtClean="0">
              <a:effectLst/>
              <a:latin typeface="Calibri" pitchFamily="34" charset="0"/>
              <a:cs typeface="Calibri" pitchFamily="34" charset="0"/>
            </a:endParaRPr>
          </a:p>
          <a:p>
            <a:pPr algn="ctr" eaLnBrk="0" hangingPunct="0">
              <a:buNone/>
            </a:pPr>
            <a:r>
              <a:rPr lang="en-GB" sz="2800" b="0" u="none" dirty="0" smtClean="0">
                <a:effectLst/>
                <a:latin typeface="Calibri" pitchFamily="34" charset="0"/>
                <a:cs typeface="Calibri" pitchFamily="34" charset="0"/>
              </a:rPr>
              <a:t>.</a:t>
            </a:r>
            <a:endParaRPr lang="en-GB" b="0" u="none" dirty="0">
              <a:effectLst/>
              <a:latin typeface="Calibri" pitchFamily="34" charset="0"/>
              <a:cs typeface="Calibri" pitchFamily="34" charset="0"/>
            </a:endParaRP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3103"/>
                                        </p:tgtEl>
                                        <p:attrNameLst>
                                          <p:attrName>style.visibility</p:attrName>
                                        </p:attrNameLst>
                                      </p:cBhvr>
                                      <p:to>
                                        <p:strVal val="visible"/>
                                      </p:to>
                                    </p:set>
                                    <p:anim calcmode="lin" valueType="num">
                                      <p:cBhvr additive="base">
                                        <p:cTn id="7" dur="500" fill="hold"/>
                                        <p:tgtEl>
                                          <p:spTgt spid="3103"/>
                                        </p:tgtEl>
                                        <p:attrNameLst>
                                          <p:attrName>ppt_x</p:attrName>
                                        </p:attrNameLst>
                                      </p:cBhvr>
                                      <p:tavLst>
                                        <p:tav tm="0">
                                          <p:val>
                                            <p:strVal val="#ppt_x"/>
                                          </p:val>
                                        </p:tav>
                                        <p:tav tm="100000">
                                          <p:val>
                                            <p:strVal val="#ppt_x"/>
                                          </p:val>
                                        </p:tav>
                                      </p:tavLst>
                                    </p:anim>
                                    <p:anim calcmode="lin" valueType="num">
                                      <p:cBhvr additive="base">
                                        <p:cTn id="8" dur="500" fill="hold"/>
                                        <p:tgtEl>
                                          <p:spTgt spid="310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p:cTn id="13"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6">
                                            <p:txEl>
                                              <p:pRg st="0" end="0"/>
                                            </p:txEl>
                                          </p:spTgt>
                                        </p:tgtEl>
                                        <p:attrNameLst>
                                          <p:attrName>ppt_h</p:attrName>
                                        </p:attrNameLst>
                                      </p:cBhvr>
                                      <p:tavLst>
                                        <p:tav tm="0">
                                          <p:val>
                                            <p:fltVal val="0"/>
                                          </p:val>
                                        </p:tav>
                                        <p:tav tm="100000">
                                          <p:val>
                                            <p:strVal val="#ppt_h"/>
                                          </p:val>
                                        </p:tav>
                                      </p:tavLst>
                                    </p:anim>
                                    <p:anim calcmode="lin" valueType="num">
                                      <p:cBhvr>
                                        <p:cTn id="15" dur="500" fill="hold"/>
                                        <p:tgtEl>
                                          <p:spTgt spid="6">
                                            <p:txEl>
                                              <p:pRg st="0" end="0"/>
                                            </p:txEl>
                                          </p:spTgt>
                                        </p:tgtEl>
                                        <p:attrNameLst>
                                          <p:attrName>style.rotation</p:attrName>
                                        </p:attrNameLst>
                                      </p:cBhvr>
                                      <p:tavLst>
                                        <p:tav tm="0">
                                          <p:val>
                                            <p:fltVal val="360"/>
                                          </p:val>
                                        </p:tav>
                                        <p:tav tm="100000">
                                          <p:val>
                                            <p:fltVal val="0"/>
                                          </p:val>
                                        </p:tav>
                                      </p:tavLst>
                                    </p:anim>
                                    <p:animEffect transition="in" filter="fade">
                                      <p:cBhvr>
                                        <p:cTn id="16" dur="500"/>
                                        <p:tgtEl>
                                          <p:spTgt spid="6">
                                            <p:txEl>
                                              <p:pRg st="0" end="0"/>
                                            </p:txEl>
                                          </p:spTgt>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p:cTn id="19"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6">
                                            <p:txEl>
                                              <p:pRg st="1" end="1"/>
                                            </p:txEl>
                                          </p:spTgt>
                                        </p:tgtEl>
                                        <p:attrNameLst>
                                          <p:attrName>ppt_h</p:attrName>
                                        </p:attrNameLst>
                                      </p:cBhvr>
                                      <p:tavLst>
                                        <p:tav tm="0">
                                          <p:val>
                                            <p:fltVal val="0"/>
                                          </p:val>
                                        </p:tav>
                                        <p:tav tm="100000">
                                          <p:val>
                                            <p:strVal val="#ppt_h"/>
                                          </p:val>
                                        </p:tav>
                                      </p:tavLst>
                                    </p:anim>
                                    <p:anim calcmode="lin" valueType="num">
                                      <p:cBhvr>
                                        <p:cTn id="21" dur="500" fill="hold"/>
                                        <p:tgtEl>
                                          <p:spTgt spid="6">
                                            <p:txEl>
                                              <p:pRg st="1" end="1"/>
                                            </p:txEl>
                                          </p:spTgt>
                                        </p:tgtEl>
                                        <p:attrNameLst>
                                          <p:attrName>style.rotation</p:attrName>
                                        </p:attrNameLst>
                                      </p:cBhvr>
                                      <p:tavLst>
                                        <p:tav tm="0">
                                          <p:val>
                                            <p:fltVal val="360"/>
                                          </p:val>
                                        </p:tav>
                                        <p:tav tm="100000">
                                          <p:val>
                                            <p:fltVal val="0"/>
                                          </p:val>
                                        </p:tav>
                                      </p:tavLst>
                                    </p:anim>
                                    <p:animEffect transition="in" filter="fade">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4" presetClass="entr" presetSubtype="0" accel="100000" fill="hold" nodeType="clickEffect">
                                  <p:stCondLst>
                                    <p:cond delay="0"/>
                                  </p:stCondLst>
                                  <p:iterate type="lt">
                                    <p:tmPct val="0"/>
                                  </p:iterate>
                                  <p:childTnLst>
                                    <p:set>
                                      <p:cBhvr>
                                        <p:cTn id="26" dur="1" fill="hold">
                                          <p:stCondLst>
                                            <p:cond delay="0"/>
                                          </p:stCondLst>
                                        </p:cTn>
                                        <p:tgtEl>
                                          <p:spTgt spid="6">
                                            <p:txEl>
                                              <p:pRg st="3" end="3"/>
                                            </p:txEl>
                                          </p:spTgt>
                                        </p:tgtEl>
                                        <p:attrNameLst>
                                          <p:attrName>style.visibility</p:attrName>
                                        </p:attrNameLst>
                                      </p:cBhvr>
                                      <p:to>
                                        <p:strVal val="visible"/>
                                      </p:to>
                                    </p:set>
                                    <p:anim calcmode="lin" valueType="num">
                                      <p:cBhvr>
                                        <p:cTn id="27" dur="500" fill="hold"/>
                                        <p:tgtEl>
                                          <p:spTgt spid="6">
                                            <p:txEl>
                                              <p:pRg st="3" end="3"/>
                                            </p:txEl>
                                          </p:spTgt>
                                        </p:tgtEl>
                                        <p:attrNameLst>
                                          <p:attrName>ppt_w</p:attrName>
                                        </p:attrNameLst>
                                      </p:cBhvr>
                                      <p:tavLst>
                                        <p:tav tm="0">
                                          <p:val>
                                            <p:strVal val="#ppt_w*0.05"/>
                                          </p:val>
                                        </p:tav>
                                        <p:tav tm="100000">
                                          <p:val>
                                            <p:strVal val="#ppt_w"/>
                                          </p:val>
                                        </p:tav>
                                      </p:tavLst>
                                    </p:anim>
                                    <p:anim calcmode="lin" valueType="num">
                                      <p:cBhvr>
                                        <p:cTn id="28" dur="500" fill="hold"/>
                                        <p:tgtEl>
                                          <p:spTgt spid="6">
                                            <p:txEl>
                                              <p:pRg st="3" end="3"/>
                                            </p:txEl>
                                          </p:spTgt>
                                        </p:tgtEl>
                                        <p:attrNameLst>
                                          <p:attrName>ppt_h</p:attrName>
                                        </p:attrNameLst>
                                      </p:cBhvr>
                                      <p:tavLst>
                                        <p:tav tm="0">
                                          <p:val>
                                            <p:strVal val="#ppt_h"/>
                                          </p:val>
                                        </p:tav>
                                        <p:tav tm="100000">
                                          <p:val>
                                            <p:strVal val="#ppt_h"/>
                                          </p:val>
                                        </p:tav>
                                      </p:tavLst>
                                    </p:anim>
                                    <p:anim calcmode="lin" valueType="num">
                                      <p:cBhvr>
                                        <p:cTn id="29" dur="500" fill="hold"/>
                                        <p:tgtEl>
                                          <p:spTgt spid="6">
                                            <p:txEl>
                                              <p:pRg st="3" end="3"/>
                                            </p:txEl>
                                          </p:spTgt>
                                        </p:tgtEl>
                                        <p:attrNameLst>
                                          <p:attrName>ppt_x</p:attrName>
                                        </p:attrNameLst>
                                      </p:cBhvr>
                                      <p:tavLst>
                                        <p:tav tm="0">
                                          <p:val>
                                            <p:strVal val="#ppt_x-.2"/>
                                          </p:val>
                                        </p:tav>
                                        <p:tav tm="100000">
                                          <p:val>
                                            <p:strVal val="#ppt_x"/>
                                          </p:val>
                                        </p:tav>
                                      </p:tavLst>
                                    </p:anim>
                                    <p:anim calcmode="lin" valueType="num">
                                      <p:cBhvr>
                                        <p:cTn id="30" dur="500" fill="hold"/>
                                        <p:tgtEl>
                                          <p:spTgt spid="6">
                                            <p:txEl>
                                              <p:pRg st="3" end="3"/>
                                            </p:txEl>
                                          </p:spTgt>
                                        </p:tgtEl>
                                        <p:attrNameLst>
                                          <p:attrName>ppt_y</p:attrName>
                                        </p:attrNameLst>
                                      </p:cBhvr>
                                      <p:tavLst>
                                        <p:tav tm="0">
                                          <p:val>
                                            <p:strVal val="#ppt_y"/>
                                          </p:val>
                                        </p:tav>
                                        <p:tav tm="100000">
                                          <p:val>
                                            <p:strVal val="#ppt_y"/>
                                          </p:val>
                                        </p:tav>
                                      </p:tavLst>
                                    </p:anim>
                                    <p:animEffect transition="in" filter="fade">
                                      <p:cBhvr>
                                        <p:cTn id="31" dur="500"/>
                                        <p:tgtEl>
                                          <p:spTgt spid="6">
                                            <p:txEl>
                                              <p:pRg st="3" end="3"/>
                                            </p:txEl>
                                          </p:spTgt>
                                        </p:tgtEl>
                                      </p:cBhvr>
                                    </p:animEffect>
                                  </p:childTnLst>
                                </p:cTn>
                              </p:par>
                              <p:par>
                                <p:cTn id="32" presetID="54" presetClass="entr" presetSubtype="0" accel="100000" fill="hold" nodeType="withEffect">
                                  <p:stCondLst>
                                    <p:cond delay="0"/>
                                  </p:stCondLst>
                                  <p:iterate type="lt">
                                    <p:tmPct val="0"/>
                                  </p:iterate>
                                  <p:childTnLst>
                                    <p:set>
                                      <p:cBhvr>
                                        <p:cTn id="33" dur="1" fill="hold">
                                          <p:stCondLst>
                                            <p:cond delay="0"/>
                                          </p:stCondLst>
                                        </p:cTn>
                                        <p:tgtEl>
                                          <p:spTgt spid="6">
                                            <p:txEl>
                                              <p:pRg st="4" end="4"/>
                                            </p:txEl>
                                          </p:spTgt>
                                        </p:tgtEl>
                                        <p:attrNameLst>
                                          <p:attrName>style.visibility</p:attrName>
                                        </p:attrNameLst>
                                      </p:cBhvr>
                                      <p:to>
                                        <p:strVal val="visible"/>
                                      </p:to>
                                    </p:set>
                                    <p:anim calcmode="lin" valueType="num">
                                      <p:cBhvr>
                                        <p:cTn id="34" dur="500" fill="hold"/>
                                        <p:tgtEl>
                                          <p:spTgt spid="6">
                                            <p:txEl>
                                              <p:pRg st="4" end="4"/>
                                            </p:txEl>
                                          </p:spTgt>
                                        </p:tgtEl>
                                        <p:attrNameLst>
                                          <p:attrName>ppt_w</p:attrName>
                                        </p:attrNameLst>
                                      </p:cBhvr>
                                      <p:tavLst>
                                        <p:tav tm="0">
                                          <p:val>
                                            <p:strVal val="#ppt_w*0.05"/>
                                          </p:val>
                                        </p:tav>
                                        <p:tav tm="100000">
                                          <p:val>
                                            <p:strVal val="#ppt_w"/>
                                          </p:val>
                                        </p:tav>
                                      </p:tavLst>
                                    </p:anim>
                                    <p:anim calcmode="lin" valueType="num">
                                      <p:cBhvr>
                                        <p:cTn id="35" dur="500" fill="hold"/>
                                        <p:tgtEl>
                                          <p:spTgt spid="6">
                                            <p:txEl>
                                              <p:pRg st="4" end="4"/>
                                            </p:txEl>
                                          </p:spTgt>
                                        </p:tgtEl>
                                        <p:attrNameLst>
                                          <p:attrName>ppt_h</p:attrName>
                                        </p:attrNameLst>
                                      </p:cBhvr>
                                      <p:tavLst>
                                        <p:tav tm="0">
                                          <p:val>
                                            <p:strVal val="#ppt_h"/>
                                          </p:val>
                                        </p:tav>
                                        <p:tav tm="100000">
                                          <p:val>
                                            <p:strVal val="#ppt_h"/>
                                          </p:val>
                                        </p:tav>
                                      </p:tavLst>
                                    </p:anim>
                                    <p:anim calcmode="lin" valueType="num">
                                      <p:cBhvr>
                                        <p:cTn id="36" dur="500" fill="hold"/>
                                        <p:tgtEl>
                                          <p:spTgt spid="6">
                                            <p:txEl>
                                              <p:pRg st="4" end="4"/>
                                            </p:txEl>
                                          </p:spTgt>
                                        </p:tgtEl>
                                        <p:attrNameLst>
                                          <p:attrName>ppt_x</p:attrName>
                                        </p:attrNameLst>
                                      </p:cBhvr>
                                      <p:tavLst>
                                        <p:tav tm="0">
                                          <p:val>
                                            <p:strVal val="#ppt_x-.2"/>
                                          </p:val>
                                        </p:tav>
                                        <p:tav tm="100000">
                                          <p:val>
                                            <p:strVal val="#ppt_x"/>
                                          </p:val>
                                        </p:tav>
                                      </p:tavLst>
                                    </p:anim>
                                    <p:anim calcmode="lin" valueType="num">
                                      <p:cBhvr>
                                        <p:cTn id="37" dur="500" fill="hold"/>
                                        <p:tgtEl>
                                          <p:spTgt spid="6">
                                            <p:txEl>
                                              <p:pRg st="4" end="4"/>
                                            </p:txEl>
                                          </p:spTgt>
                                        </p:tgtEl>
                                        <p:attrNameLst>
                                          <p:attrName>ppt_y</p:attrName>
                                        </p:attrNameLst>
                                      </p:cBhvr>
                                      <p:tavLst>
                                        <p:tav tm="0">
                                          <p:val>
                                            <p:strVal val="#ppt_y"/>
                                          </p:val>
                                        </p:tav>
                                        <p:tav tm="100000">
                                          <p:val>
                                            <p:strVal val="#ppt_y"/>
                                          </p:val>
                                        </p:tav>
                                      </p:tavLst>
                                    </p:anim>
                                    <p:animEffect transition="in" filter="fade">
                                      <p:cBhvr>
                                        <p:cTn id="38" dur="500"/>
                                        <p:tgtEl>
                                          <p:spTgt spid="6">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7" presetClass="entr" presetSubtype="0" fill="hold" nodeType="clickEffect">
                                  <p:stCondLst>
                                    <p:cond delay="0"/>
                                  </p:stCondLst>
                                  <p:iterate type="lt">
                                    <p:tmPct val="50000"/>
                                  </p:iterate>
                                  <p:childTnLst>
                                    <p:set>
                                      <p:cBhvr>
                                        <p:cTn id="42" dur="1" fill="hold">
                                          <p:stCondLst>
                                            <p:cond delay="0"/>
                                          </p:stCondLst>
                                        </p:cTn>
                                        <p:tgtEl>
                                          <p:spTgt spid="6">
                                            <p:txEl>
                                              <p:pRg st="3" end="3"/>
                                            </p:txEl>
                                          </p:spTgt>
                                        </p:tgtEl>
                                        <p:attrNameLst>
                                          <p:attrName>style.visibility</p:attrName>
                                        </p:attrNameLst>
                                      </p:cBhvr>
                                      <p:to>
                                        <p:strVal val="visible"/>
                                      </p:to>
                                    </p:set>
                                    <p:anim calcmode="discrete" valueType="clr">
                                      <p:cBhvr override="childStyle">
                                        <p:cTn id="43" dur="80"/>
                                        <p:tgtEl>
                                          <p:spTgt spid="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4" dur="80"/>
                                        <p:tgtEl>
                                          <p:spTgt spid="6">
                                            <p:txEl>
                                              <p:pRg st="3" end="3"/>
                                            </p:txEl>
                                          </p:spTgt>
                                        </p:tgtEl>
                                        <p:attrNameLst>
                                          <p:attrName>fillcolor</p:attrName>
                                        </p:attrNameLst>
                                      </p:cBhvr>
                                      <p:tavLst>
                                        <p:tav tm="0">
                                          <p:val>
                                            <p:clrVal>
                                              <a:schemeClr val="accent2"/>
                                            </p:clrVal>
                                          </p:val>
                                        </p:tav>
                                        <p:tav tm="50000">
                                          <p:val>
                                            <p:clrVal>
                                              <a:schemeClr val="hlink"/>
                                            </p:clrVal>
                                          </p:val>
                                        </p:tav>
                                      </p:tavLst>
                                    </p:anim>
                                    <p:set>
                                      <p:cBhvr>
                                        <p:cTn id="45" dur="80"/>
                                        <p:tgtEl>
                                          <p:spTgt spid="6">
                                            <p:txEl>
                                              <p:pRg st="3" end="3"/>
                                            </p:txEl>
                                          </p:spTgt>
                                        </p:tgtEl>
                                        <p:attrNameLst>
                                          <p:attrName>fill.type</p:attrName>
                                        </p:attrNameLst>
                                      </p:cBhvr>
                                      <p:to>
                                        <p:strVal val="solid"/>
                                      </p:to>
                                    </p:set>
                                  </p:childTnLst>
                                </p:cTn>
                              </p:par>
                              <p:par>
                                <p:cTn id="46" presetID="27" presetClass="entr" presetSubtype="0" fill="hold" nodeType="withEffect">
                                  <p:stCondLst>
                                    <p:cond delay="0"/>
                                  </p:stCondLst>
                                  <p:iterate type="lt">
                                    <p:tmPct val="50000"/>
                                  </p:iterate>
                                  <p:childTnLst>
                                    <p:set>
                                      <p:cBhvr>
                                        <p:cTn id="47" dur="1" fill="hold">
                                          <p:stCondLst>
                                            <p:cond delay="0"/>
                                          </p:stCondLst>
                                        </p:cTn>
                                        <p:tgtEl>
                                          <p:spTgt spid="6">
                                            <p:txEl>
                                              <p:pRg st="4" end="4"/>
                                            </p:txEl>
                                          </p:spTgt>
                                        </p:tgtEl>
                                        <p:attrNameLst>
                                          <p:attrName>style.visibility</p:attrName>
                                        </p:attrNameLst>
                                      </p:cBhvr>
                                      <p:to>
                                        <p:strVal val="visible"/>
                                      </p:to>
                                    </p:set>
                                    <p:anim calcmode="discrete" valueType="clr">
                                      <p:cBhvr override="childStyle">
                                        <p:cTn id="48" dur="80"/>
                                        <p:tgtEl>
                                          <p:spTgt spid="6">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6">
                                            <p:txEl>
                                              <p:pRg st="4" end="4"/>
                                            </p:txEl>
                                          </p:spTgt>
                                        </p:tgtEl>
                                        <p:attrNameLst>
                                          <p:attrName>fillcolor</p:attrName>
                                        </p:attrNameLst>
                                      </p:cBhvr>
                                      <p:tavLst>
                                        <p:tav tm="0">
                                          <p:val>
                                            <p:clrVal>
                                              <a:schemeClr val="accent2"/>
                                            </p:clrVal>
                                          </p:val>
                                        </p:tav>
                                        <p:tav tm="50000">
                                          <p:val>
                                            <p:clrVal>
                                              <a:schemeClr val="hlink"/>
                                            </p:clrVal>
                                          </p:val>
                                        </p:tav>
                                      </p:tavLst>
                                    </p:anim>
                                    <p:set>
                                      <p:cBhvr>
                                        <p:cTn id="50" dur="80"/>
                                        <p:tgtEl>
                                          <p:spTgt spid="6">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B82581C-B0D9-423B-8797-7109B0550ED7}" type="slidenum">
              <a:rPr lang="es-VE"/>
              <a:pPr/>
              <a:t>11</a:t>
            </a:fld>
            <a:endParaRPr lang="es-VE"/>
          </a:p>
        </p:txBody>
      </p:sp>
      <p:pic>
        <p:nvPicPr>
          <p:cNvPr id="3112" name="Picture 40" descr="S3010018"/>
          <p:cNvPicPr>
            <a:picLocks noChangeAspect="1" noChangeArrowheads="1"/>
          </p:cNvPicPr>
          <p:nvPr/>
        </p:nvPicPr>
        <p:blipFill>
          <a:blip r:embed="rId3" cstate="print">
            <a:duotone>
              <a:prstClr val="black"/>
              <a:srgbClr val="D9C3A5">
                <a:tint val="50000"/>
                <a:satMod val="180000"/>
              </a:srgbClr>
            </a:duotone>
            <a:lum bright="47000" contrast="-41000"/>
          </a:blip>
          <a:stretch>
            <a:fillRect/>
          </a:stretch>
        </p:blipFill>
        <p:spPr bwMode="auto">
          <a:xfrm>
            <a:off x="0" y="0"/>
            <a:ext cx="9144000" cy="6858000"/>
          </a:xfrm>
          <a:prstGeom prst="rect">
            <a:avLst/>
          </a:prstGeom>
          <a:noFill/>
          <a:ln w="9525">
            <a:noFill/>
            <a:miter lim="800000"/>
            <a:headEnd/>
            <a:tailEnd/>
          </a:ln>
        </p:spPr>
      </p:pic>
      <p:sp>
        <p:nvSpPr>
          <p:cNvPr id="3103" name="Rectangle 31"/>
          <p:cNvSpPr>
            <a:spLocks noChangeArrowheads="1"/>
          </p:cNvSpPr>
          <p:nvPr/>
        </p:nvSpPr>
        <p:spPr bwMode="auto">
          <a:xfrm>
            <a:off x="762000" y="4876800"/>
            <a:ext cx="7620000" cy="533400"/>
          </a:xfrm>
          <a:prstGeom prst="rect">
            <a:avLst/>
          </a:prstGeom>
          <a:noFill/>
          <a:ln w="9525">
            <a:noFill/>
            <a:miter lim="800000"/>
            <a:headEnd/>
            <a:tailEnd/>
          </a:ln>
          <a:effectLst/>
        </p:spPr>
        <p:txBody>
          <a:bodyPr/>
          <a:lstStyle/>
          <a:p>
            <a:pPr algn="ctr">
              <a:lnSpc>
                <a:spcPct val="90000"/>
              </a:lnSpc>
              <a:spcBef>
                <a:spcPct val="20000"/>
              </a:spcBef>
              <a:buFontTx/>
              <a:buNone/>
            </a:pPr>
            <a:endParaRPr lang="es-ES_tradnl" sz="2000" u="none">
              <a:solidFill>
                <a:srgbClr val="800000"/>
              </a:solidFill>
              <a:effectLst>
                <a:outerShdw blurRad="38100" dist="38100" dir="2700000" algn="tl">
                  <a:srgbClr val="000000"/>
                </a:outerShdw>
              </a:effectLst>
              <a:latin typeface="Papyrus" pitchFamily="66" charset="0"/>
            </a:endParaRPr>
          </a:p>
        </p:txBody>
      </p:sp>
      <p:sp>
        <p:nvSpPr>
          <p:cNvPr id="3116" name="Rectangle 44"/>
          <p:cNvSpPr>
            <a:spLocks noChangeArrowheads="1"/>
          </p:cNvSpPr>
          <p:nvPr/>
        </p:nvSpPr>
        <p:spPr bwMode="auto">
          <a:xfrm>
            <a:off x="179512" y="620688"/>
            <a:ext cx="8964488" cy="877163"/>
          </a:xfrm>
          <a:prstGeom prst="rect">
            <a:avLst/>
          </a:prstGeom>
          <a:noFill/>
          <a:ln w="9525" algn="ctr">
            <a:noFill/>
            <a:miter lim="800000"/>
            <a:headEnd/>
            <a:tailEnd/>
          </a:ln>
          <a:effectLst/>
        </p:spPr>
        <p:txBody>
          <a:bodyPr wrap="square">
            <a:spAutoFit/>
          </a:bodyPr>
          <a:lstStyle/>
          <a:p>
            <a:pPr algn="ctr">
              <a:lnSpc>
                <a:spcPct val="80000"/>
              </a:lnSpc>
              <a:spcBef>
                <a:spcPct val="20000"/>
              </a:spcBef>
              <a:buFontTx/>
              <a:buNone/>
            </a:pPr>
            <a:endParaRPr lang="en-GB" sz="6000" u="none" dirty="0">
              <a:solidFill>
                <a:srgbClr val="800000"/>
              </a:solidFill>
              <a:effectLst>
                <a:outerShdw blurRad="38100" dist="38100" dir="2700000" algn="tl">
                  <a:srgbClr val="000000"/>
                </a:outerShdw>
              </a:effectLst>
              <a:latin typeface="Papyrus" pitchFamily="66" charset="0"/>
              <a:cs typeface="Arial" pitchFamily="34" charset="0"/>
            </a:endParaRPr>
          </a:p>
        </p:txBody>
      </p:sp>
      <p:sp>
        <p:nvSpPr>
          <p:cNvPr id="6" name="TextBox 5"/>
          <p:cNvSpPr txBox="1"/>
          <p:nvPr/>
        </p:nvSpPr>
        <p:spPr>
          <a:xfrm>
            <a:off x="467544" y="476672"/>
            <a:ext cx="8280920" cy="4832092"/>
          </a:xfrm>
          <a:prstGeom prst="rect">
            <a:avLst/>
          </a:prstGeom>
          <a:noFill/>
        </p:spPr>
        <p:txBody>
          <a:bodyPr wrap="square" rtlCol="0">
            <a:spAutoFit/>
          </a:bodyPr>
          <a:lstStyle/>
          <a:p>
            <a:pPr algn="ctr">
              <a:buNone/>
            </a:pPr>
            <a:r>
              <a:rPr lang="en-GB" sz="2800" dirty="0" smtClean="0">
                <a:solidFill>
                  <a:schemeClr val="accent6"/>
                </a:solidFill>
                <a:effectLst/>
                <a:latin typeface="BrowalliaUPC" pitchFamily="34" charset="-34"/>
                <a:cs typeface="BrowalliaUPC" pitchFamily="34" charset="-34"/>
              </a:rPr>
              <a:t>The Gentile Bride</a:t>
            </a:r>
          </a:p>
          <a:p>
            <a:pPr algn="ctr">
              <a:buNone/>
            </a:pPr>
            <a:r>
              <a:rPr lang="en-GB" sz="2800" i="1" u="none" dirty="0" smtClean="0">
                <a:effectLst/>
                <a:latin typeface="BrowalliaUPC" pitchFamily="34" charset="-34"/>
                <a:cs typeface="BrowalliaUPC" pitchFamily="34" charset="-34"/>
              </a:rPr>
              <a:t> Gen 41:45 : </a:t>
            </a:r>
          </a:p>
          <a:p>
            <a:pPr algn="ctr">
              <a:buNone/>
            </a:pPr>
            <a:r>
              <a:rPr lang="en-GB" sz="2800" u="none" dirty="0" smtClean="0">
                <a:effectLst/>
                <a:latin typeface="BrowalliaUPC" pitchFamily="34" charset="-34"/>
                <a:cs typeface="BrowalliaUPC" pitchFamily="34" charset="-34"/>
              </a:rPr>
              <a:t>‘Pharaoh gave Joseph the name </a:t>
            </a:r>
            <a:r>
              <a:rPr lang="en-GB" sz="2800" u="none" dirty="0" err="1" smtClean="0">
                <a:effectLst/>
                <a:latin typeface="BrowalliaUPC" pitchFamily="34" charset="-34"/>
                <a:cs typeface="BrowalliaUPC" pitchFamily="34" charset="-34"/>
              </a:rPr>
              <a:t>Zaphenath-Paneah</a:t>
            </a:r>
            <a:r>
              <a:rPr lang="en-GB" sz="2800" u="none" dirty="0" smtClean="0">
                <a:effectLst/>
                <a:latin typeface="BrowalliaUPC" pitchFamily="34" charset="-34"/>
                <a:cs typeface="BrowalliaUPC" pitchFamily="34" charset="-34"/>
              </a:rPr>
              <a:t> and gave him </a:t>
            </a:r>
            <a:r>
              <a:rPr lang="en-GB" sz="2800" u="none" dirty="0" err="1" smtClean="0">
                <a:effectLst/>
                <a:latin typeface="BrowalliaUPC" pitchFamily="34" charset="-34"/>
                <a:cs typeface="BrowalliaUPC" pitchFamily="34" charset="-34"/>
              </a:rPr>
              <a:t>Asenath</a:t>
            </a:r>
            <a:r>
              <a:rPr lang="en-GB" sz="2800" u="none" dirty="0" smtClean="0">
                <a:effectLst/>
                <a:latin typeface="BrowalliaUPC" pitchFamily="34" charset="-34"/>
                <a:cs typeface="BrowalliaUPC" pitchFamily="34" charset="-34"/>
              </a:rPr>
              <a:t> daughter of </a:t>
            </a:r>
            <a:r>
              <a:rPr lang="en-GB" sz="2800" u="none" dirty="0" err="1" smtClean="0">
                <a:effectLst/>
                <a:latin typeface="BrowalliaUPC" pitchFamily="34" charset="-34"/>
                <a:cs typeface="BrowalliaUPC" pitchFamily="34" charset="-34"/>
              </a:rPr>
              <a:t>Potiphera</a:t>
            </a:r>
            <a:r>
              <a:rPr lang="en-GB" sz="2800" u="none" dirty="0" smtClean="0">
                <a:effectLst/>
                <a:latin typeface="BrowalliaUPC" pitchFamily="34" charset="-34"/>
                <a:cs typeface="BrowalliaUPC" pitchFamily="34" charset="-34"/>
              </a:rPr>
              <a:t>, priest of On, to be his wife.’</a:t>
            </a:r>
          </a:p>
          <a:p>
            <a:pPr>
              <a:buNone/>
            </a:pPr>
            <a:endParaRPr lang="en-GB" sz="2800" u="none" dirty="0" smtClean="0">
              <a:effectLst/>
              <a:latin typeface="BrowalliaUPC" pitchFamily="34" charset="-34"/>
              <a:cs typeface="BrowalliaUPC" pitchFamily="34" charset="-34"/>
            </a:endParaRPr>
          </a:p>
          <a:p>
            <a:pPr algn="ctr">
              <a:buNone/>
            </a:pPr>
            <a:r>
              <a:rPr lang="en-GB" sz="2800" u="none" dirty="0" smtClean="0">
                <a:effectLst/>
                <a:latin typeface="BrowalliaUPC" pitchFamily="34" charset="-34"/>
                <a:cs typeface="BrowalliaUPC" pitchFamily="34" charset="-34"/>
              </a:rPr>
              <a:t> Upon his exaltation to the right hand of Pharaoh, Joseph was given a gentile bride for his wife.</a:t>
            </a:r>
          </a:p>
          <a:p>
            <a:pPr algn="ctr">
              <a:buNone/>
            </a:pPr>
            <a:r>
              <a:rPr lang="en-GB" sz="2800" u="none" dirty="0" smtClean="0">
                <a:effectLst/>
                <a:latin typeface="BrowalliaUPC" pitchFamily="34" charset="-34"/>
                <a:cs typeface="BrowalliaUPC" pitchFamily="34" charset="-34"/>
              </a:rPr>
              <a:t>This is a picture of the Lord Jesus who, upon His exaltation, took a bride for Himself </a:t>
            </a:r>
          </a:p>
          <a:p>
            <a:pPr algn="ctr">
              <a:buNone/>
            </a:pPr>
            <a:r>
              <a:rPr lang="en-GB" sz="2800" u="none" dirty="0" smtClean="0">
                <a:effectLst/>
                <a:latin typeface="BrowalliaUPC" pitchFamily="34" charset="-34"/>
                <a:cs typeface="BrowalliaUPC" pitchFamily="34" charset="-34"/>
              </a:rPr>
              <a:t>(the Ecclesia) from among the Gentile nations.</a:t>
            </a:r>
          </a:p>
          <a:p>
            <a:pPr algn="ctr" eaLnBrk="0" hangingPunct="0">
              <a:buNone/>
            </a:pPr>
            <a:endParaRPr lang="en-GB" dirty="0"/>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3103"/>
                                        </p:tgtEl>
                                        <p:attrNameLst>
                                          <p:attrName>style.visibility</p:attrName>
                                        </p:attrNameLst>
                                      </p:cBhvr>
                                      <p:to>
                                        <p:strVal val="visible"/>
                                      </p:to>
                                    </p:set>
                                    <p:anim calcmode="lin" valueType="num">
                                      <p:cBhvr additive="base">
                                        <p:cTn id="7" dur="500" fill="hold"/>
                                        <p:tgtEl>
                                          <p:spTgt spid="3103"/>
                                        </p:tgtEl>
                                        <p:attrNameLst>
                                          <p:attrName>ppt_x</p:attrName>
                                        </p:attrNameLst>
                                      </p:cBhvr>
                                      <p:tavLst>
                                        <p:tav tm="0">
                                          <p:val>
                                            <p:strVal val="#ppt_x"/>
                                          </p:val>
                                        </p:tav>
                                        <p:tav tm="100000">
                                          <p:val>
                                            <p:strVal val="#ppt_x"/>
                                          </p:val>
                                        </p:tav>
                                      </p:tavLst>
                                    </p:anim>
                                    <p:anim calcmode="lin" valueType="num">
                                      <p:cBhvr additive="base">
                                        <p:cTn id="8" dur="500" fill="hold"/>
                                        <p:tgtEl>
                                          <p:spTgt spid="310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wipe(down)">
                                      <p:cBhvr>
                                        <p:cTn id="13" dur="580">
                                          <p:stCondLst>
                                            <p:cond delay="0"/>
                                          </p:stCondLst>
                                        </p:cTn>
                                        <p:tgtEl>
                                          <p:spTgt spid="6">
                                            <p:txEl>
                                              <p:pRg st="0" end="0"/>
                                            </p:txEl>
                                          </p:spTgt>
                                        </p:tgtEl>
                                      </p:cBhvr>
                                    </p:animEffect>
                                    <p:anim calcmode="lin" valueType="num">
                                      <p:cBhvr>
                                        <p:cTn id="14" dur="1822" tmFilter="0,0; 0.14,0.36; 0.43,0.73; 0.71,0.91; 1.0,1.0">
                                          <p:stCondLst>
                                            <p:cond delay="0"/>
                                          </p:stCondLst>
                                        </p:cTn>
                                        <p:tgtEl>
                                          <p:spTgt spid="6">
                                            <p:txEl>
                                              <p:pRg st="0" end="0"/>
                                            </p:txEl>
                                          </p:spTgt>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6">
                                            <p:txEl>
                                              <p:pRg st="0" end="0"/>
                                            </p:txEl>
                                          </p:spTgt>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6">
                                            <p:txEl>
                                              <p:pRg st="0" end="0"/>
                                            </p:txEl>
                                          </p:spTgt>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6">
                                            <p:txEl>
                                              <p:pRg st="0" end="0"/>
                                            </p:txEl>
                                          </p:spTgt>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6">
                                            <p:txEl>
                                              <p:pRg st="0" end="0"/>
                                            </p:txEl>
                                          </p:spTgt>
                                        </p:tgtEl>
                                        <p:attrNameLst>
                                          <p:attrName>ppt_y</p:attrName>
                                        </p:attrNameLst>
                                      </p:cBhvr>
                                      <p:tavLst>
                                        <p:tav tm="0" fmla="#ppt_y-sin(pi*$)/81">
                                          <p:val>
                                            <p:fltVal val="0"/>
                                          </p:val>
                                        </p:tav>
                                        <p:tav tm="100000">
                                          <p:val>
                                            <p:fltVal val="1"/>
                                          </p:val>
                                        </p:tav>
                                      </p:tavLst>
                                    </p:anim>
                                    <p:animScale>
                                      <p:cBhvr>
                                        <p:cTn id="19" dur="26">
                                          <p:stCondLst>
                                            <p:cond delay="650"/>
                                          </p:stCondLst>
                                        </p:cTn>
                                        <p:tgtEl>
                                          <p:spTgt spid="6">
                                            <p:txEl>
                                              <p:pRg st="0" end="0"/>
                                            </p:txEl>
                                          </p:spTgt>
                                        </p:tgtEl>
                                      </p:cBhvr>
                                      <p:to x="100000" y="60000"/>
                                    </p:animScale>
                                    <p:animScale>
                                      <p:cBhvr>
                                        <p:cTn id="20" dur="166" decel="50000">
                                          <p:stCondLst>
                                            <p:cond delay="676"/>
                                          </p:stCondLst>
                                        </p:cTn>
                                        <p:tgtEl>
                                          <p:spTgt spid="6">
                                            <p:txEl>
                                              <p:pRg st="0" end="0"/>
                                            </p:txEl>
                                          </p:spTgt>
                                        </p:tgtEl>
                                      </p:cBhvr>
                                      <p:to x="100000" y="100000"/>
                                    </p:animScale>
                                    <p:animScale>
                                      <p:cBhvr>
                                        <p:cTn id="21" dur="26">
                                          <p:stCondLst>
                                            <p:cond delay="1312"/>
                                          </p:stCondLst>
                                        </p:cTn>
                                        <p:tgtEl>
                                          <p:spTgt spid="6">
                                            <p:txEl>
                                              <p:pRg st="0" end="0"/>
                                            </p:txEl>
                                          </p:spTgt>
                                        </p:tgtEl>
                                      </p:cBhvr>
                                      <p:to x="100000" y="80000"/>
                                    </p:animScale>
                                    <p:animScale>
                                      <p:cBhvr>
                                        <p:cTn id="22" dur="166" decel="50000">
                                          <p:stCondLst>
                                            <p:cond delay="1338"/>
                                          </p:stCondLst>
                                        </p:cTn>
                                        <p:tgtEl>
                                          <p:spTgt spid="6">
                                            <p:txEl>
                                              <p:pRg st="0" end="0"/>
                                            </p:txEl>
                                          </p:spTgt>
                                        </p:tgtEl>
                                      </p:cBhvr>
                                      <p:to x="100000" y="100000"/>
                                    </p:animScale>
                                    <p:animScale>
                                      <p:cBhvr>
                                        <p:cTn id="23" dur="26">
                                          <p:stCondLst>
                                            <p:cond delay="1642"/>
                                          </p:stCondLst>
                                        </p:cTn>
                                        <p:tgtEl>
                                          <p:spTgt spid="6">
                                            <p:txEl>
                                              <p:pRg st="0" end="0"/>
                                            </p:txEl>
                                          </p:spTgt>
                                        </p:tgtEl>
                                      </p:cBhvr>
                                      <p:to x="100000" y="90000"/>
                                    </p:animScale>
                                    <p:animScale>
                                      <p:cBhvr>
                                        <p:cTn id="24" dur="166" decel="50000">
                                          <p:stCondLst>
                                            <p:cond delay="1668"/>
                                          </p:stCondLst>
                                        </p:cTn>
                                        <p:tgtEl>
                                          <p:spTgt spid="6">
                                            <p:txEl>
                                              <p:pRg st="0" end="0"/>
                                            </p:txEl>
                                          </p:spTgt>
                                        </p:tgtEl>
                                      </p:cBhvr>
                                      <p:to x="100000" y="100000"/>
                                    </p:animScale>
                                    <p:animScale>
                                      <p:cBhvr>
                                        <p:cTn id="25" dur="26">
                                          <p:stCondLst>
                                            <p:cond delay="1808"/>
                                          </p:stCondLst>
                                        </p:cTn>
                                        <p:tgtEl>
                                          <p:spTgt spid="6">
                                            <p:txEl>
                                              <p:pRg st="0" end="0"/>
                                            </p:txEl>
                                          </p:spTgt>
                                        </p:tgtEl>
                                      </p:cBhvr>
                                      <p:to x="100000" y="95000"/>
                                    </p:animScale>
                                    <p:animScale>
                                      <p:cBhvr>
                                        <p:cTn id="26" dur="166" decel="50000">
                                          <p:stCondLst>
                                            <p:cond delay="1834"/>
                                          </p:stCondLst>
                                        </p:cTn>
                                        <p:tgtEl>
                                          <p:spTgt spid="6">
                                            <p:txEl>
                                              <p:pRg st="0" end="0"/>
                                            </p:txEl>
                                          </p:spTgt>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 calcmode="lin" valueType="num">
                                      <p:cBhvr>
                                        <p:cTn id="31"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6">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6">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animEffect transition="in" filter="wipe(down)">
                                      <p:cBhvr>
                                        <p:cTn id="39" dur="580">
                                          <p:stCondLst>
                                            <p:cond delay="0"/>
                                          </p:stCondLst>
                                        </p:cTn>
                                        <p:tgtEl>
                                          <p:spTgt spid="6">
                                            <p:txEl>
                                              <p:pRg st="4" end="4"/>
                                            </p:txEl>
                                          </p:spTgt>
                                        </p:tgtEl>
                                      </p:cBhvr>
                                    </p:animEffect>
                                    <p:anim calcmode="lin" valueType="num">
                                      <p:cBhvr>
                                        <p:cTn id="40" dur="1822" tmFilter="0,0; 0.14,0.36; 0.43,0.73; 0.71,0.91; 1.0,1.0">
                                          <p:stCondLst>
                                            <p:cond delay="0"/>
                                          </p:stCondLst>
                                        </p:cTn>
                                        <p:tgtEl>
                                          <p:spTgt spid="6">
                                            <p:txEl>
                                              <p:pRg st="4" end="4"/>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6">
                                            <p:txEl>
                                              <p:pRg st="4" end="4"/>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6">
                                            <p:txEl>
                                              <p:pRg st="4" end="4"/>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6">
                                            <p:txEl>
                                              <p:pRg st="4" end="4"/>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6">
                                            <p:txEl>
                                              <p:pRg st="4" end="4"/>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6">
                                            <p:txEl>
                                              <p:pRg st="4" end="4"/>
                                            </p:txEl>
                                          </p:spTgt>
                                        </p:tgtEl>
                                      </p:cBhvr>
                                      <p:to x="100000" y="60000"/>
                                    </p:animScale>
                                    <p:animScale>
                                      <p:cBhvr>
                                        <p:cTn id="46" dur="166" decel="50000">
                                          <p:stCondLst>
                                            <p:cond delay="676"/>
                                          </p:stCondLst>
                                        </p:cTn>
                                        <p:tgtEl>
                                          <p:spTgt spid="6">
                                            <p:txEl>
                                              <p:pRg st="4" end="4"/>
                                            </p:txEl>
                                          </p:spTgt>
                                        </p:tgtEl>
                                      </p:cBhvr>
                                      <p:to x="100000" y="100000"/>
                                    </p:animScale>
                                    <p:animScale>
                                      <p:cBhvr>
                                        <p:cTn id="47" dur="26">
                                          <p:stCondLst>
                                            <p:cond delay="1312"/>
                                          </p:stCondLst>
                                        </p:cTn>
                                        <p:tgtEl>
                                          <p:spTgt spid="6">
                                            <p:txEl>
                                              <p:pRg st="4" end="4"/>
                                            </p:txEl>
                                          </p:spTgt>
                                        </p:tgtEl>
                                      </p:cBhvr>
                                      <p:to x="100000" y="80000"/>
                                    </p:animScale>
                                    <p:animScale>
                                      <p:cBhvr>
                                        <p:cTn id="48" dur="166" decel="50000">
                                          <p:stCondLst>
                                            <p:cond delay="1338"/>
                                          </p:stCondLst>
                                        </p:cTn>
                                        <p:tgtEl>
                                          <p:spTgt spid="6">
                                            <p:txEl>
                                              <p:pRg st="4" end="4"/>
                                            </p:txEl>
                                          </p:spTgt>
                                        </p:tgtEl>
                                      </p:cBhvr>
                                      <p:to x="100000" y="100000"/>
                                    </p:animScale>
                                    <p:animScale>
                                      <p:cBhvr>
                                        <p:cTn id="49" dur="26">
                                          <p:stCondLst>
                                            <p:cond delay="1642"/>
                                          </p:stCondLst>
                                        </p:cTn>
                                        <p:tgtEl>
                                          <p:spTgt spid="6">
                                            <p:txEl>
                                              <p:pRg st="4" end="4"/>
                                            </p:txEl>
                                          </p:spTgt>
                                        </p:tgtEl>
                                      </p:cBhvr>
                                      <p:to x="100000" y="90000"/>
                                    </p:animScale>
                                    <p:animScale>
                                      <p:cBhvr>
                                        <p:cTn id="50" dur="166" decel="50000">
                                          <p:stCondLst>
                                            <p:cond delay="1668"/>
                                          </p:stCondLst>
                                        </p:cTn>
                                        <p:tgtEl>
                                          <p:spTgt spid="6">
                                            <p:txEl>
                                              <p:pRg st="4" end="4"/>
                                            </p:txEl>
                                          </p:spTgt>
                                        </p:tgtEl>
                                      </p:cBhvr>
                                      <p:to x="100000" y="100000"/>
                                    </p:animScale>
                                    <p:animScale>
                                      <p:cBhvr>
                                        <p:cTn id="51" dur="26">
                                          <p:stCondLst>
                                            <p:cond delay="1808"/>
                                          </p:stCondLst>
                                        </p:cTn>
                                        <p:tgtEl>
                                          <p:spTgt spid="6">
                                            <p:txEl>
                                              <p:pRg st="4" end="4"/>
                                            </p:txEl>
                                          </p:spTgt>
                                        </p:tgtEl>
                                      </p:cBhvr>
                                      <p:to x="100000" y="95000"/>
                                    </p:animScale>
                                    <p:animScale>
                                      <p:cBhvr>
                                        <p:cTn id="52" dur="166" decel="50000">
                                          <p:stCondLst>
                                            <p:cond delay="1834"/>
                                          </p:stCondLst>
                                        </p:cTn>
                                        <p:tgtEl>
                                          <p:spTgt spid="6">
                                            <p:txEl>
                                              <p:pRg st="4" end="4"/>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6">
                                            <p:txEl>
                                              <p:pRg st="5" end="5"/>
                                            </p:txEl>
                                          </p:spTgt>
                                        </p:tgtEl>
                                        <p:attrNameLst>
                                          <p:attrName>style.visibility</p:attrName>
                                        </p:attrNameLst>
                                      </p:cBhvr>
                                      <p:to>
                                        <p:strVal val="visible"/>
                                      </p:to>
                                    </p:set>
                                    <p:animEffect transition="in" filter="wipe(down)">
                                      <p:cBhvr>
                                        <p:cTn id="55" dur="580">
                                          <p:stCondLst>
                                            <p:cond delay="0"/>
                                          </p:stCondLst>
                                        </p:cTn>
                                        <p:tgtEl>
                                          <p:spTgt spid="6">
                                            <p:txEl>
                                              <p:pRg st="5" end="5"/>
                                            </p:txEl>
                                          </p:spTgt>
                                        </p:tgtEl>
                                      </p:cBhvr>
                                    </p:animEffect>
                                    <p:anim calcmode="lin" valueType="num">
                                      <p:cBhvr>
                                        <p:cTn id="56" dur="1822" tmFilter="0,0; 0.14,0.36; 0.43,0.73; 0.71,0.91; 1.0,1.0">
                                          <p:stCondLst>
                                            <p:cond delay="0"/>
                                          </p:stCondLst>
                                        </p:cTn>
                                        <p:tgtEl>
                                          <p:spTgt spid="6">
                                            <p:txEl>
                                              <p:pRg st="5" end="5"/>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6">
                                            <p:txEl>
                                              <p:pRg st="5" end="5"/>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6">
                                            <p:txEl>
                                              <p:pRg st="5" end="5"/>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6">
                                            <p:txEl>
                                              <p:pRg st="5" end="5"/>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6">
                                            <p:txEl>
                                              <p:pRg st="5" end="5"/>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6">
                                            <p:txEl>
                                              <p:pRg st="5" end="5"/>
                                            </p:txEl>
                                          </p:spTgt>
                                        </p:tgtEl>
                                      </p:cBhvr>
                                      <p:to x="100000" y="60000"/>
                                    </p:animScale>
                                    <p:animScale>
                                      <p:cBhvr>
                                        <p:cTn id="62" dur="166" decel="50000">
                                          <p:stCondLst>
                                            <p:cond delay="676"/>
                                          </p:stCondLst>
                                        </p:cTn>
                                        <p:tgtEl>
                                          <p:spTgt spid="6">
                                            <p:txEl>
                                              <p:pRg st="5" end="5"/>
                                            </p:txEl>
                                          </p:spTgt>
                                        </p:tgtEl>
                                      </p:cBhvr>
                                      <p:to x="100000" y="100000"/>
                                    </p:animScale>
                                    <p:animScale>
                                      <p:cBhvr>
                                        <p:cTn id="63" dur="26">
                                          <p:stCondLst>
                                            <p:cond delay="1312"/>
                                          </p:stCondLst>
                                        </p:cTn>
                                        <p:tgtEl>
                                          <p:spTgt spid="6">
                                            <p:txEl>
                                              <p:pRg st="5" end="5"/>
                                            </p:txEl>
                                          </p:spTgt>
                                        </p:tgtEl>
                                      </p:cBhvr>
                                      <p:to x="100000" y="80000"/>
                                    </p:animScale>
                                    <p:animScale>
                                      <p:cBhvr>
                                        <p:cTn id="64" dur="166" decel="50000">
                                          <p:stCondLst>
                                            <p:cond delay="1338"/>
                                          </p:stCondLst>
                                        </p:cTn>
                                        <p:tgtEl>
                                          <p:spTgt spid="6">
                                            <p:txEl>
                                              <p:pRg st="5" end="5"/>
                                            </p:txEl>
                                          </p:spTgt>
                                        </p:tgtEl>
                                      </p:cBhvr>
                                      <p:to x="100000" y="100000"/>
                                    </p:animScale>
                                    <p:animScale>
                                      <p:cBhvr>
                                        <p:cTn id="65" dur="26">
                                          <p:stCondLst>
                                            <p:cond delay="1642"/>
                                          </p:stCondLst>
                                        </p:cTn>
                                        <p:tgtEl>
                                          <p:spTgt spid="6">
                                            <p:txEl>
                                              <p:pRg st="5" end="5"/>
                                            </p:txEl>
                                          </p:spTgt>
                                        </p:tgtEl>
                                      </p:cBhvr>
                                      <p:to x="100000" y="90000"/>
                                    </p:animScale>
                                    <p:animScale>
                                      <p:cBhvr>
                                        <p:cTn id="66" dur="166" decel="50000">
                                          <p:stCondLst>
                                            <p:cond delay="1668"/>
                                          </p:stCondLst>
                                        </p:cTn>
                                        <p:tgtEl>
                                          <p:spTgt spid="6">
                                            <p:txEl>
                                              <p:pRg st="5" end="5"/>
                                            </p:txEl>
                                          </p:spTgt>
                                        </p:tgtEl>
                                      </p:cBhvr>
                                      <p:to x="100000" y="100000"/>
                                    </p:animScale>
                                    <p:animScale>
                                      <p:cBhvr>
                                        <p:cTn id="67" dur="26">
                                          <p:stCondLst>
                                            <p:cond delay="1808"/>
                                          </p:stCondLst>
                                        </p:cTn>
                                        <p:tgtEl>
                                          <p:spTgt spid="6">
                                            <p:txEl>
                                              <p:pRg st="5" end="5"/>
                                            </p:txEl>
                                          </p:spTgt>
                                        </p:tgtEl>
                                      </p:cBhvr>
                                      <p:to x="100000" y="95000"/>
                                    </p:animScale>
                                    <p:animScale>
                                      <p:cBhvr>
                                        <p:cTn id="68" dur="166" decel="50000">
                                          <p:stCondLst>
                                            <p:cond delay="1834"/>
                                          </p:stCondLst>
                                        </p:cTn>
                                        <p:tgtEl>
                                          <p:spTgt spid="6">
                                            <p:txEl>
                                              <p:pRg st="5" end="5"/>
                                            </p:txEl>
                                          </p:spTgt>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6">
                                            <p:txEl>
                                              <p:pRg st="6" end="6"/>
                                            </p:txEl>
                                          </p:spTgt>
                                        </p:tgtEl>
                                        <p:attrNameLst>
                                          <p:attrName>style.visibility</p:attrName>
                                        </p:attrNameLst>
                                      </p:cBhvr>
                                      <p:to>
                                        <p:strVal val="visible"/>
                                      </p:to>
                                    </p:set>
                                    <p:animEffect transition="in" filter="wipe(down)">
                                      <p:cBhvr>
                                        <p:cTn id="71" dur="580">
                                          <p:stCondLst>
                                            <p:cond delay="0"/>
                                          </p:stCondLst>
                                        </p:cTn>
                                        <p:tgtEl>
                                          <p:spTgt spid="6">
                                            <p:txEl>
                                              <p:pRg st="6" end="6"/>
                                            </p:txEl>
                                          </p:spTgt>
                                        </p:tgtEl>
                                      </p:cBhvr>
                                    </p:animEffect>
                                    <p:anim calcmode="lin" valueType="num">
                                      <p:cBhvr>
                                        <p:cTn id="72" dur="1822" tmFilter="0,0; 0.14,0.36; 0.43,0.73; 0.71,0.91; 1.0,1.0">
                                          <p:stCondLst>
                                            <p:cond delay="0"/>
                                          </p:stCondLst>
                                        </p:cTn>
                                        <p:tgtEl>
                                          <p:spTgt spid="6">
                                            <p:txEl>
                                              <p:pRg st="6" end="6"/>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6">
                                            <p:txEl>
                                              <p:pRg st="6" end="6"/>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6">
                                            <p:txEl>
                                              <p:pRg st="6" end="6"/>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6">
                                            <p:txEl>
                                              <p:pRg st="6" end="6"/>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6">
                                            <p:txEl>
                                              <p:pRg st="6" end="6"/>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6">
                                            <p:txEl>
                                              <p:pRg st="6" end="6"/>
                                            </p:txEl>
                                          </p:spTgt>
                                        </p:tgtEl>
                                      </p:cBhvr>
                                      <p:to x="100000" y="60000"/>
                                    </p:animScale>
                                    <p:animScale>
                                      <p:cBhvr>
                                        <p:cTn id="78" dur="166" decel="50000">
                                          <p:stCondLst>
                                            <p:cond delay="676"/>
                                          </p:stCondLst>
                                        </p:cTn>
                                        <p:tgtEl>
                                          <p:spTgt spid="6">
                                            <p:txEl>
                                              <p:pRg st="6" end="6"/>
                                            </p:txEl>
                                          </p:spTgt>
                                        </p:tgtEl>
                                      </p:cBhvr>
                                      <p:to x="100000" y="100000"/>
                                    </p:animScale>
                                    <p:animScale>
                                      <p:cBhvr>
                                        <p:cTn id="79" dur="26">
                                          <p:stCondLst>
                                            <p:cond delay="1312"/>
                                          </p:stCondLst>
                                        </p:cTn>
                                        <p:tgtEl>
                                          <p:spTgt spid="6">
                                            <p:txEl>
                                              <p:pRg st="6" end="6"/>
                                            </p:txEl>
                                          </p:spTgt>
                                        </p:tgtEl>
                                      </p:cBhvr>
                                      <p:to x="100000" y="80000"/>
                                    </p:animScale>
                                    <p:animScale>
                                      <p:cBhvr>
                                        <p:cTn id="80" dur="166" decel="50000">
                                          <p:stCondLst>
                                            <p:cond delay="1338"/>
                                          </p:stCondLst>
                                        </p:cTn>
                                        <p:tgtEl>
                                          <p:spTgt spid="6">
                                            <p:txEl>
                                              <p:pRg st="6" end="6"/>
                                            </p:txEl>
                                          </p:spTgt>
                                        </p:tgtEl>
                                      </p:cBhvr>
                                      <p:to x="100000" y="100000"/>
                                    </p:animScale>
                                    <p:animScale>
                                      <p:cBhvr>
                                        <p:cTn id="81" dur="26">
                                          <p:stCondLst>
                                            <p:cond delay="1642"/>
                                          </p:stCondLst>
                                        </p:cTn>
                                        <p:tgtEl>
                                          <p:spTgt spid="6">
                                            <p:txEl>
                                              <p:pRg st="6" end="6"/>
                                            </p:txEl>
                                          </p:spTgt>
                                        </p:tgtEl>
                                      </p:cBhvr>
                                      <p:to x="100000" y="90000"/>
                                    </p:animScale>
                                    <p:animScale>
                                      <p:cBhvr>
                                        <p:cTn id="82" dur="166" decel="50000">
                                          <p:stCondLst>
                                            <p:cond delay="1668"/>
                                          </p:stCondLst>
                                        </p:cTn>
                                        <p:tgtEl>
                                          <p:spTgt spid="6">
                                            <p:txEl>
                                              <p:pRg st="6" end="6"/>
                                            </p:txEl>
                                          </p:spTgt>
                                        </p:tgtEl>
                                      </p:cBhvr>
                                      <p:to x="100000" y="100000"/>
                                    </p:animScale>
                                    <p:animScale>
                                      <p:cBhvr>
                                        <p:cTn id="83" dur="26">
                                          <p:stCondLst>
                                            <p:cond delay="1808"/>
                                          </p:stCondLst>
                                        </p:cTn>
                                        <p:tgtEl>
                                          <p:spTgt spid="6">
                                            <p:txEl>
                                              <p:pRg st="6" end="6"/>
                                            </p:txEl>
                                          </p:spTgt>
                                        </p:tgtEl>
                                      </p:cBhvr>
                                      <p:to x="100000" y="95000"/>
                                    </p:animScale>
                                    <p:animScale>
                                      <p:cBhvr>
                                        <p:cTn id="84" dur="166" decel="50000">
                                          <p:stCondLst>
                                            <p:cond delay="1834"/>
                                          </p:stCondLst>
                                        </p:cTn>
                                        <p:tgtEl>
                                          <p:spTgt spid="6">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B82581C-B0D9-423B-8797-7109B0550ED7}" type="slidenum">
              <a:rPr lang="es-VE"/>
              <a:pPr/>
              <a:t>12</a:t>
            </a:fld>
            <a:endParaRPr lang="es-VE"/>
          </a:p>
        </p:txBody>
      </p:sp>
      <p:pic>
        <p:nvPicPr>
          <p:cNvPr id="3112" name="Picture 40" descr="S3010018"/>
          <p:cNvPicPr>
            <a:picLocks noChangeAspect="1" noChangeArrowheads="1"/>
          </p:cNvPicPr>
          <p:nvPr/>
        </p:nvPicPr>
        <p:blipFill>
          <a:blip r:embed="rId3" cstate="print">
            <a:duotone>
              <a:prstClr val="black"/>
              <a:srgbClr val="D9C3A5">
                <a:tint val="50000"/>
                <a:satMod val="180000"/>
              </a:srgbClr>
            </a:duotone>
            <a:lum bright="47000" contrast="-41000"/>
          </a:blip>
          <a:stretch>
            <a:fillRect/>
          </a:stretch>
        </p:blipFill>
        <p:spPr bwMode="auto">
          <a:xfrm>
            <a:off x="0" y="0"/>
            <a:ext cx="9144000" cy="6858000"/>
          </a:xfrm>
          <a:prstGeom prst="rect">
            <a:avLst/>
          </a:prstGeom>
          <a:noFill/>
          <a:ln w="9525">
            <a:noFill/>
            <a:miter lim="800000"/>
            <a:headEnd/>
            <a:tailEnd/>
          </a:ln>
        </p:spPr>
      </p:pic>
      <p:sp>
        <p:nvSpPr>
          <p:cNvPr id="3103" name="Rectangle 31"/>
          <p:cNvSpPr>
            <a:spLocks noChangeArrowheads="1"/>
          </p:cNvSpPr>
          <p:nvPr/>
        </p:nvSpPr>
        <p:spPr bwMode="auto">
          <a:xfrm>
            <a:off x="762000" y="4876800"/>
            <a:ext cx="7620000" cy="533400"/>
          </a:xfrm>
          <a:prstGeom prst="rect">
            <a:avLst/>
          </a:prstGeom>
          <a:noFill/>
          <a:ln w="9525">
            <a:noFill/>
            <a:miter lim="800000"/>
            <a:headEnd/>
            <a:tailEnd/>
          </a:ln>
          <a:effectLst/>
        </p:spPr>
        <p:txBody>
          <a:bodyPr/>
          <a:lstStyle/>
          <a:p>
            <a:pPr algn="ctr">
              <a:lnSpc>
                <a:spcPct val="90000"/>
              </a:lnSpc>
              <a:spcBef>
                <a:spcPct val="20000"/>
              </a:spcBef>
              <a:buFontTx/>
              <a:buNone/>
            </a:pPr>
            <a:endParaRPr lang="es-ES_tradnl" sz="2000" u="none">
              <a:solidFill>
                <a:srgbClr val="800000"/>
              </a:solidFill>
              <a:effectLst>
                <a:outerShdw blurRad="38100" dist="38100" dir="2700000" algn="tl">
                  <a:srgbClr val="000000"/>
                </a:outerShdw>
              </a:effectLst>
              <a:latin typeface="Papyrus" pitchFamily="66" charset="0"/>
            </a:endParaRPr>
          </a:p>
        </p:txBody>
      </p:sp>
      <p:sp>
        <p:nvSpPr>
          <p:cNvPr id="3116" name="Rectangle 44"/>
          <p:cNvSpPr>
            <a:spLocks noChangeArrowheads="1"/>
          </p:cNvSpPr>
          <p:nvPr/>
        </p:nvSpPr>
        <p:spPr bwMode="auto">
          <a:xfrm>
            <a:off x="179512" y="620688"/>
            <a:ext cx="8964488" cy="877163"/>
          </a:xfrm>
          <a:prstGeom prst="rect">
            <a:avLst/>
          </a:prstGeom>
          <a:noFill/>
          <a:ln w="9525" algn="ctr">
            <a:noFill/>
            <a:miter lim="800000"/>
            <a:headEnd/>
            <a:tailEnd/>
          </a:ln>
          <a:effectLst/>
        </p:spPr>
        <p:txBody>
          <a:bodyPr wrap="square">
            <a:spAutoFit/>
          </a:bodyPr>
          <a:lstStyle/>
          <a:p>
            <a:pPr algn="ctr">
              <a:lnSpc>
                <a:spcPct val="80000"/>
              </a:lnSpc>
              <a:spcBef>
                <a:spcPct val="20000"/>
              </a:spcBef>
              <a:buFontTx/>
              <a:buNone/>
            </a:pPr>
            <a:endParaRPr lang="en-GB" sz="6000" u="none" dirty="0">
              <a:solidFill>
                <a:srgbClr val="800000"/>
              </a:solidFill>
              <a:effectLst>
                <a:outerShdw blurRad="38100" dist="38100" dir="2700000" algn="tl">
                  <a:srgbClr val="000000"/>
                </a:outerShdw>
              </a:effectLst>
              <a:latin typeface="Papyrus" pitchFamily="66" charset="0"/>
              <a:cs typeface="Arial" pitchFamily="34" charset="0"/>
            </a:endParaRPr>
          </a:p>
        </p:txBody>
      </p:sp>
      <p:sp>
        <p:nvSpPr>
          <p:cNvPr id="6" name="TextBox 5"/>
          <p:cNvSpPr txBox="1"/>
          <p:nvPr/>
        </p:nvSpPr>
        <p:spPr>
          <a:xfrm>
            <a:off x="827584" y="620688"/>
            <a:ext cx="7416824" cy="5693866"/>
          </a:xfrm>
          <a:prstGeom prst="rect">
            <a:avLst/>
          </a:prstGeom>
          <a:noFill/>
        </p:spPr>
        <p:txBody>
          <a:bodyPr wrap="square" rtlCol="0">
            <a:spAutoFit/>
          </a:bodyPr>
          <a:lstStyle/>
          <a:p>
            <a:pPr algn="ctr" eaLnBrk="0" hangingPunct="0">
              <a:buNone/>
            </a:pPr>
            <a:r>
              <a:rPr lang="en-GB" sz="2800" u="none" dirty="0" smtClean="0">
                <a:effectLst/>
                <a:latin typeface="BrowalliaUPC" pitchFamily="34" charset="-34"/>
                <a:cs typeface="BrowalliaUPC" pitchFamily="34" charset="-34"/>
              </a:rPr>
              <a:t>Joseph was looked for at the pit and was no longer there.</a:t>
            </a:r>
          </a:p>
          <a:p>
            <a:pPr algn="ctr" eaLnBrk="0" hangingPunct="0">
              <a:buNone/>
            </a:pPr>
            <a:r>
              <a:rPr lang="en-GB" sz="2800" dirty="0" smtClean="0">
                <a:effectLst/>
                <a:latin typeface="BrowalliaUPC" pitchFamily="34" charset="-34"/>
                <a:cs typeface="BrowalliaUPC" pitchFamily="34" charset="-34"/>
              </a:rPr>
              <a:t>Genesis 37:29 </a:t>
            </a:r>
          </a:p>
          <a:p>
            <a:pPr algn="ctr" eaLnBrk="0" hangingPunct="0">
              <a:buNone/>
            </a:pPr>
            <a:r>
              <a:rPr lang="en-GB" sz="2800" i="1" u="none" dirty="0" smtClean="0">
                <a:effectLst/>
                <a:latin typeface="BrowalliaUPC" pitchFamily="34" charset="-34"/>
                <a:cs typeface="BrowalliaUPC" pitchFamily="34" charset="-34"/>
              </a:rPr>
              <a:t>‘and Reuben returned unto the pit; and, behold, Joseph was not in the pit; and he rent his clothes.’</a:t>
            </a:r>
          </a:p>
          <a:p>
            <a:pPr algn="ctr" eaLnBrk="0" hangingPunct="0"/>
            <a:endParaRPr lang="en-GB" sz="2800" i="1" u="none" dirty="0" smtClean="0">
              <a:effectLst/>
              <a:latin typeface="BrowalliaUPC" pitchFamily="34" charset="-34"/>
              <a:cs typeface="BrowalliaUPC" pitchFamily="34" charset="-34"/>
            </a:endParaRPr>
          </a:p>
          <a:p>
            <a:pPr algn="ctr" eaLnBrk="0" hangingPunct="0">
              <a:buNone/>
            </a:pPr>
            <a:r>
              <a:rPr lang="en-GB" sz="2800" u="none" dirty="0" smtClean="0">
                <a:effectLst/>
                <a:latin typeface="BrowalliaUPC" pitchFamily="34" charset="-34"/>
                <a:cs typeface="BrowalliaUPC" pitchFamily="34" charset="-34"/>
              </a:rPr>
              <a:t>Jesus was likewise sought after at the pit or grave and was no longer there.</a:t>
            </a:r>
          </a:p>
          <a:p>
            <a:pPr algn="ctr" eaLnBrk="0" hangingPunct="0">
              <a:buNone/>
            </a:pPr>
            <a:endParaRPr lang="en-GB" sz="2800" i="1" u="none" dirty="0" smtClean="0">
              <a:effectLst/>
              <a:latin typeface="BrowalliaUPC" pitchFamily="34" charset="-34"/>
              <a:cs typeface="BrowalliaUPC" pitchFamily="34" charset="-34"/>
            </a:endParaRPr>
          </a:p>
          <a:p>
            <a:pPr algn="ctr" eaLnBrk="0" hangingPunct="0">
              <a:buNone/>
            </a:pPr>
            <a:r>
              <a:rPr lang="en-GB" sz="2800" dirty="0" smtClean="0">
                <a:effectLst/>
                <a:latin typeface="BrowalliaUPC" pitchFamily="34" charset="-34"/>
                <a:cs typeface="BrowalliaUPC" pitchFamily="34" charset="-34"/>
              </a:rPr>
              <a:t>John 20:2 </a:t>
            </a:r>
          </a:p>
          <a:p>
            <a:pPr algn="ctr" eaLnBrk="0" hangingPunct="0">
              <a:buNone/>
            </a:pPr>
            <a:r>
              <a:rPr lang="en-GB" sz="2800" i="1" u="none" dirty="0" smtClean="0">
                <a:effectLst/>
                <a:latin typeface="BrowalliaUPC" pitchFamily="34" charset="-34"/>
                <a:cs typeface="BrowalliaUPC" pitchFamily="34" charset="-34"/>
              </a:rPr>
              <a:t>‘Then she </a:t>
            </a:r>
            <a:r>
              <a:rPr lang="en-GB" sz="2800" i="1" u="none" dirty="0" err="1" smtClean="0">
                <a:effectLst/>
                <a:latin typeface="BrowalliaUPC" pitchFamily="34" charset="-34"/>
                <a:cs typeface="BrowalliaUPC" pitchFamily="34" charset="-34"/>
              </a:rPr>
              <a:t>runneth</a:t>
            </a:r>
            <a:r>
              <a:rPr lang="en-GB" sz="2800" i="1" u="none" dirty="0" smtClean="0">
                <a:effectLst/>
                <a:latin typeface="BrowalliaUPC" pitchFamily="34" charset="-34"/>
                <a:cs typeface="BrowalliaUPC" pitchFamily="34" charset="-34"/>
              </a:rPr>
              <a:t> and cometh to Simon Peter, and to the other disciple, whom Jesus loved and </a:t>
            </a:r>
            <a:r>
              <a:rPr lang="en-GB" sz="2800" i="1" u="none" dirty="0" err="1" smtClean="0">
                <a:effectLst/>
                <a:latin typeface="BrowalliaUPC" pitchFamily="34" charset="-34"/>
                <a:cs typeface="BrowalliaUPC" pitchFamily="34" charset="-34"/>
              </a:rPr>
              <a:t>saith</a:t>
            </a:r>
            <a:r>
              <a:rPr lang="en-GB" sz="2800" i="1" u="none" dirty="0" smtClean="0">
                <a:effectLst/>
                <a:latin typeface="BrowalliaUPC" pitchFamily="34" charset="-34"/>
                <a:cs typeface="BrowalliaUPC" pitchFamily="34" charset="-34"/>
              </a:rPr>
              <a:t> unto them, They have taken away the Lord out of the sepulchre, and we know not where they have laid him.</a:t>
            </a:r>
            <a:r>
              <a:rPr lang="en-GB" sz="2800" u="none" dirty="0" smtClean="0">
                <a:effectLst/>
                <a:latin typeface="BrowalliaUPC" pitchFamily="34" charset="-34"/>
                <a:cs typeface="BrowalliaUPC" pitchFamily="34" charset="-34"/>
              </a:rPr>
              <a:t>.’</a:t>
            </a:r>
            <a:endParaRPr lang="en-GB" sz="2800" u="none" dirty="0">
              <a:effectLst/>
              <a:latin typeface="BrowalliaUPC" pitchFamily="34" charset="-34"/>
              <a:cs typeface="BrowalliaUPC" pitchFamily="34" charset="-34"/>
            </a:endParaRP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80">
                                          <p:stCondLst>
                                            <p:cond delay="0"/>
                                          </p:stCondLst>
                                        </p:cTn>
                                        <p:tgtEl>
                                          <p:spTgt spid="6">
                                            <p:txEl>
                                              <p:pRg st="0" end="0"/>
                                            </p:txEl>
                                          </p:spTgt>
                                        </p:tgtEl>
                                      </p:cBhvr>
                                    </p:animEffect>
                                    <p:anim calcmode="lin" valueType="num">
                                      <p:cBhvr>
                                        <p:cTn id="8" dur="1822" tmFilter="0,0; 0.14,0.36; 0.43,0.73; 0.71,0.91; 1.0,1.0">
                                          <p:stCondLst>
                                            <p:cond delay="0"/>
                                          </p:stCondLst>
                                        </p:cTn>
                                        <p:tgtEl>
                                          <p:spTgt spid="6">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xEl>
                                              <p:pRg st="0" end="0"/>
                                            </p:txEl>
                                          </p:spTgt>
                                        </p:tgtEl>
                                      </p:cBhvr>
                                      <p:to x="100000" y="60000"/>
                                    </p:animScale>
                                    <p:animScale>
                                      <p:cBhvr>
                                        <p:cTn id="14" dur="166" decel="50000">
                                          <p:stCondLst>
                                            <p:cond delay="676"/>
                                          </p:stCondLst>
                                        </p:cTn>
                                        <p:tgtEl>
                                          <p:spTgt spid="6">
                                            <p:txEl>
                                              <p:pRg st="0" end="0"/>
                                            </p:txEl>
                                          </p:spTgt>
                                        </p:tgtEl>
                                      </p:cBhvr>
                                      <p:to x="100000" y="100000"/>
                                    </p:animScale>
                                    <p:animScale>
                                      <p:cBhvr>
                                        <p:cTn id="15" dur="26">
                                          <p:stCondLst>
                                            <p:cond delay="1312"/>
                                          </p:stCondLst>
                                        </p:cTn>
                                        <p:tgtEl>
                                          <p:spTgt spid="6">
                                            <p:txEl>
                                              <p:pRg st="0" end="0"/>
                                            </p:txEl>
                                          </p:spTgt>
                                        </p:tgtEl>
                                      </p:cBhvr>
                                      <p:to x="100000" y="80000"/>
                                    </p:animScale>
                                    <p:animScale>
                                      <p:cBhvr>
                                        <p:cTn id="16" dur="166" decel="50000">
                                          <p:stCondLst>
                                            <p:cond delay="1338"/>
                                          </p:stCondLst>
                                        </p:cTn>
                                        <p:tgtEl>
                                          <p:spTgt spid="6">
                                            <p:txEl>
                                              <p:pRg st="0" end="0"/>
                                            </p:txEl>
                                          </p:spTgt>
                                        </p:tgtEl>
                                      </p:cBhvr>
                                      <p:to x="100000" y="100000"/>
                                    </p:animScale>
                                    <p:animScale>
                                      <p:cBhvr>
                                        <p:cTn id="17" dur="26">
                                          <p:stCondLst>
                                            <p:cond delay="1642"/>
                                          </p:stCondLst>
                                        </p:cTn>
                                        <p:tgtEl>
                                          <p:spTgt spid="6">
                                            <p:txEl>
                                              <p:pRg st="0" end="0"/>
                                            </p:txEl>
                                          </p:spTgt>
                                        </p:tgtEl>
                                      </p:cBhvr>
                                      <p:to x="100000" y="90000"/>
                                    </p:animScale>
                                    <p:animScale>
                                      <p:cBhvr>
                                        <p:cTn id="18" dur="166" decel="50000">
                                          <p:stCondLst>
                                            <p:cond delay="1668"/>
                                          </p:stCondLst>
                                        </p:cTn>
                                        <p:tgtEl>
                                          <p:spTgt spid="6">
                                            <p:txEl>
                                              <p:pRg st="0" end="0"/>
                                            </p:txEl>
                                          </p:spTgt>
                                        </p:tgtEl>
                                      </p:cBhvr>
                                      <p:to x="100000" y="100000"/>
                                    </p:animScale>
                                    <p:animScale>
                                      <p:cBhvr>
                                        <p:cTn id="19" dur="26">
                                          <p:stCondLst>
                                            <p:cond delay="1808"/>
                                          </p:stCondLst>
                                        </p:cTn>
                                        <p:tgtEl>
                                          <p:spTgt spid="6">
                                            <p:txEl>
                                              <p:pRg st="0" end="0"/>
                                            </p:txEl>
                                          </p:spTgt>
                                        </p:tgtEl>
                                      </p:cBhvr>
                                      <p:to x="100000" y="95000"/>
                                    </p:animScale>
                                    <p:animScale>
                                      <p:cBhvr>
                                        <p:cTn id="20" dur="166" decel="50000">
                                          <p:stCondLst>
                                            <p:cond delay="1834"/>
                                          </p:stCondLst>
                                        </p:cTn>
                                        <p:tgtEl>
                                          <p:spTgt spid="6">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wipe(down)">
                                      <p:cBhvr>
                                        <p:cTn id="25" dur="580">
                                          <p:stCondLst>
                                            <p:cond delay="0"/>
                                          </p:stCondLst>
                                        </p:cTn>
                                        <p:tgtEl>
                                          <p:spTgt spid="6">
                                            <p:txEl>
                                              <p:pRg st="1" end="1"/>
                                            </p:txEl>
                                          </p:spTgt>
                                        </p:tgtEl>
                                      </p:cBhvr>
                                    </p:animEffect>
                                    <p:anim calcmode="lin" valueType="num">
                                      <p:cBhvr>
                                        <p:cTn id="26" dur="1822" tmFilter="0,0; 0.14,0.36; 0.43,0.73; 0.71,0.91; 1.0,1.0">
                                          <p:stCondLst>
                                            <p:cond delay="0"/>
                                          </p:stCondLst>
                                        </p:cTn>
                                        <p:tgtEl>
                                          <p:spTgt spid="6">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xEl>
                                              <p:pRg st="1" end="1"/>
                                            </p:txEl>
                                          </p:spTgt>
                                        </p:tgtEl>
                                      </p:cBhvr>
                                      <p:to x="100000" y="60000"/>
                                    </p:animScale>
                                    <p:animScale>
                                      <p:cBhvr>
                                        <p:cTn id="32" dur="166" decel="50000">
                                          <p:stCondLst>
                                            <p:cond delay="676"/>
                                          </p:stCondLst>
                                        </p:cTn>
                                        <p:tgtEl>
                                          <p:spTgt spid="6">
                                            <p:txEl>
                                              <p:pRg st="1" end="1"/>
                                            </p:txEl>
                                          </p:spTgt>
                                        </p:tgtEl>
                                      </p:cBhvr>
                                      <p:to x="100000" y="100000"/>
                                    </p:animScale>
                                    <p:animScale>
                                      <p:cBhvr>
                                        <p:cTn id="33" dur="26">
                                          <p:stCondLst>
                                            <p:cond delay="1312"/>
                                          </p:stCondLst>
                                        </p:cTn>
                                        <p:tgtEl>
                                          <p:spTgt spid="6">
                                            <p:txEl>
                                              <p:pRg st="1" end="1"/>
                                            </p:txEl>
                                          </p:spTgt>
                                        </p:tgtEl>
                                      </p:cBhvr>
                                      <p:to x="100000" y="80000"/>
                                    </p:animScale>
                                    <p:animScale>
                                      <p:cBhvr>
                                        <p:cTn id="34" dur="166" decel="50000">
                                          <p:stCondLst>
                                            <p:cond delay="1338"/>
                                          </p:stCondLst>
                                        </p:cTn>
                                        <p:tgtEl>
                                          <p:spTgt spid="6">
                                            <p:txEl>
                                              <p:pRg st="1" end="1"/>
                                            </p:txEl>
                                          </p:spTgt>
                                        </p:tgtEl>
                                      </p:cBhvr>
                                      <p:to x="100000" y="100000"/>
                                    </p:animScale>
                                    <p:animScale>
                                      <p:cBhvr>
                                        <p:cTn id="35" dur="26">
                                          <p:stCondLst>
                                            <p:cond delay="1642"/>
                                          </p:stCondLst>
                                        </p:cTn>
                                        <p:tgtEl>
                                          <p:spTgt spid="6">
                                            <p:txEl>
                                              <p:pRg st="1" end="1"/>
                                            </p:txEl>
                                          </p:spTgt>
                                        </p:tgtEl>
                                      </p:cBhvr>
                                      <p:to x="100000" y="90000"/>
                                    </p:animScale>
                                    <p:animScale>
                                      <p:cBhvr>
                                        <p:cTn id="36" dur="166" decel="50000">
                                          <p:stCondLst>
                                            <p:cond delay="1668"/>
                                          </p:stCondLst>
                                        </p:cTn>
                                        <p:tgtEl>
                                          <p:spTgt spid="6">
                                            <p:txEl>
                                              <p:pRg st="1" end="1"/>
                                            </p:txEl>
                                          </p:spTgt>
                                        </p:tgtEl>
                                      </p:cBhvr>
                                      <p:to x="100000" y="100000"/>
                                    </p:animScale>
                                    <p:animScale>
                                      <p:cBhvr>
                                        <p:cTn id="37" dur="26">
                                          <p:stCondLst>
                                            <p:cond delay="1808"/>
                                          </p:stCondLst>
                                        </p:cTn>
                                        <p:tgtEl>
                                          <p:spTgt spid="6">
                                            <p:txEl>
                                              <p:pRg st="1" end="1"/>
                                            </p:txEl>
                                          </p:spTgt>
                                        </p:tgtEl>
                                      </p:cBhvr>
                                      <p:to x="100000" y="95000"/>
                                    </p:animScale>
                                    <p:animScale>
                                      <p:cBhvr>
                                        <p:cTn id="38" dur="166" decel="50000">
                                          <p:stCondLst>
                                            <p:cond delay="1834"/>
                                          </p:stCondLst>
                                        </p:cTn>
                                        <p:tgtEl>
                                          <p:spTgt spid="6">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animEffect transition="in" filter="wipe(down)">
                                      <p:cBhvr>
                                        <p:cTn id="43" dur="580">
                                          <p:stCondLst>
                                            <p:cond delay="0"/>
                                          </p:stCondLst>
                                        </p:cTn>
                                        <p:tgtEl>
                                          <p:spTgt spid="6">
                                            <p:txEl>
                                              <p:pRg st="2" end="2"/>
                                            </p:txEl>
                                          </p:spTgt>
                                        </p:tgtEl>
                                      </p:cBhvr>
                                    </p:animEffect>
                                    <p:anim calcmode="lin" valueType="num">
                                      <p:cBhvr>
                                        <p:cTn id="44" dur="1822" tmFilter="0,0; 0.14,0.36; 0.43,0.73; 0.71,0.91; 1.0,1.0">
                                          <p:stCondLst>
                                            <p:cond delay="0"/>
                                          </p:stCondLst>
                                        </p:cTn>
                                        <p:tgtEl>
                                          <p:spTgt spid="6">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6">
                                            <p:txEl>
                                              <p:pRg st="2" end="2"/>
                                            </p:txEl>
                                          </p:spTgt>
                                        </p:tgtEl>
                                      </p:cBhvr>
                                      <p:to x="100000" y="60000"/>
                                    </p:animScale>
                                    <p:animScale>
                                      <p:cBhvr>
                                        <p:cTn id="50" dur="166" decel="50000">
                                          <p:stCondLst>
                                            <p:cond delay="676"/>
                                          </p:stCondLst>
                                        </p:cTn>
                                        <p:tgtEl>
                                          <p:spTgt spid="6">
                                            <p:txEl>
                                              <p:pRg st="2" end="2"/>
                                            </p:txEl>
                                          </p:spTgt>
                                        </p:tgtEl>
                                      </p:cBhvr>
                                      <p:to x="100000" y="100000"/>
                                    </p:animScale>
                                    <p:animScale>
                                      <p:cBhvr>
                                        <p:cTn id="51" dur="26">
                                          <p:stCondLst>
                                            <p:cond delay="1312"/>
                                          </p:stCondLst>
                                        </p:cTn>
                                        <p:tgtEl>
                                          <p:spTgt spid="6">
                                            <p:txEl>
                                              <p:pRg st="2" end="2"/>
                                            </p:txEl>
                                          </p:spTgt>
                                        </p:tgtEl>
                                      </p:cBhvr>
                                      <p:to x="100000" y="80000"/>
                                    </p:animScale>
                                    <p:animScale>
                                      <p:cBhvr>
                                        <p:cTn id="52" dur="166" decel="50000">
                                          <p:stCondLst>
                                            <p:cond delay="1338"/>
                                          </p:stCondLst>
                                        </p:cTn>
                                        <p:tgtEl>
                                          <p:spTgt spid="6">
                                            <p:txEl>
                                              <p:pRg st="2" end="2"/>
                                            </p:txEl>
                                          </p:spTgt>
                                        </p:tgtEl>
                                      </p:cBhvr>
                                      <p:to x="100000" y="100000"/>
                                    </p:animScale>
                                    <p:animScale>
                                      <p:cBhvr>
                                        <p:cTn id="53" dur="26">
                                          <p:stCondLst>
                                            <p:cond delay="1642"/>
                                          </p:stCondLst>
                                        </p:cTn>
                                        <p:tgtEl>
                                          <p:spTgt spid="6">
                                            <p:txEl>
                                              <p:pRg st="2" end="2"/>
                                            </p:txEl>
                                          </p:spTgt>
                                        </p:tgtEl>
                                      </p:cBhvr>
                                      <p:to x="100000" y="90000"/>
                                    </p:animScale>
                                    <p:animScale>
                                      <p:cBhvr>
                                        <p:cTn id="54" dur="166" decel="50000">
                                          <p:stCondLst>
                                            <p:cond delay="1668"/>
                                          </p:stCondLst>
                                        </p:cTn>
                                        <p:tgtEl>
                                          <p:spTgt spid="6">
                                            <p:txEl>
                                              <p:pRg st="2" end="2"/>
                                            </p:txEl>
                                          </p:spTgt>
                                        </p:tgtEl>
                                      </p:cBhvr>
                                      <p:to x="100000" y="100000"/>
                                    </p:animScale>
                                    <p:animScale>
                                      <p:cBhvr>
                                        <p:cTn id="55" dur="26">
                                          <p:stCondLst>
                                            <p:cond delay="1808"/>
                                          </p:stCondLst>
                                        </p:cTn>
                                        <p:tgtEl>
                                          <p:spTgt spid="6">
                                            <p:txEl>
                                              <p:pRg st="2" end="2"/>
                                            </p:txEl>
                                          </p:spTgt>
                                        </p:tgtEl>
                                      </p:cBhvr>
                                      <p:to x="100000" y="95000"/>
                                    </p:animScale>
                                    <p:animScale>
                                      <p:cBhvr>
                                        <p:cTn id="56" dur="166" decel="50000">
                                          <p:stCondLst>
                                            <p:cond delay="1834"/>
                                          </p:stCondLst>
                                        </p:cTn>
                                        <p:tgtEl>
                                          <p:spTgt spid="6">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6">
                                            <p:txEl>
                                              <p:pRg st="4" end="4"/>
                                            </p:txEl>
                                          </p:spTgt>
                                        </p:tgtEl>
                                        <p:attrNameLst>
                                          <p:attrName>style.visibility</p:attrName>
                                        </p:attrNameLst>
                                      </p:cBhvr>
                                      <p:to>
                                        <p:strVal val="visible"/>
                                      </p:to>
                                    </p:set>
                                    <p:animEffect transition="in" filter="wipe(down)">
                                      <p:cBhvr>
                                        <p:cTn id="61" dur="580">
                                          <p:stCondLst>
                                            <p:cond delay="0"/>
                                          </p:stCondLst>
                                        </p:cTn>
                                        <p:tgtEl>
                                          <p:spTgt spid="6">
                                            <p:txEl>
                                              <p:pRg st="4" end="4"/>
                                            </p:txEl>
                                          </p:spTgt>
                                        </p:tgtEl>
                                      </p:cBhvr>
                                    </p:animEffect>
                                    <p:anim calcmode="lin" valueType="num">
                                      <p:cBhvr>
                                        <p:cTn id="62" dur="1822" tmFilter="0,0; 0.14,0.36; 0.43,0.73; 0.71,0.91; 1.0,1.0">
                                          <p:stCondLst>
                                            <p:cond delay="0"/>
                                          </p:stCondLst>
                                        </p:cTn>
                                        <p:tgtEl>
                                          <p:spTgt spid="6">
                                            <p:txEl>
                                              <p:pRg st="4" end="4"/>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6">
                                            <p:txEl>
                                              <p:pRg st="4" end="4"/>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6">
                                            <p:txEl>
                                              <p:pRg st="4" end="4"/>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6">
                                            <p:txEl>
                                              <p:pRg st="4" end="4"/>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6">
                                            <p:txEl>
                                              <p:pRg st="4" end="4"/>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6">
                                            <p:txEl>
                                              <p:pRg st="4" end="4"/>
                                            </p:txEl>
                                          </p:spTgt>
                                        </p:tgtEl>
                                      </p:cBhvr>
                                      <p:to x="100000" y="60000"/>
                                    </p:animScale>
                                    <p:animScale>
                                      <p:cBhvr>
                                        <p:cTn id="68" dur="166" decel="50000">
                                          <p:stCondLst>
                                            <p:cond delay="676"/>
                                          </p:stCondLst>
                                        </p:cTn>
                                        <p:tgtEl>
                                          <p:spTgt spid="6">
                                            <p:txEl>
                                              <p:pRg st="4" end="4"/>
                                            </p:txEl>
                                          </p:spTgt>
                                        </p:tgtEl>
                                      </p:cBhvr>
                                      <p:to x="100000" y="100000"/>
                                    </p:animScale>
                                    <p:animScale>
                                      <p:cBhvr>
                                        <p:cTn id="69" dur="26">
                                          <p:stCondLst>
                                            <p:cond delay="1312"/>
                                          </p:stCondLst>
                                        </p:cTn>
                                        <p:tgtEl>
                                          <p:spTgt spid="6">
                                            <p:txEl>
                                              <p:pRg st="4" end="4"/>
                                            </p:txEl>
                                          </p:spTgt>
                                        </p:tgtEl>
                                      </p:cBhvr>
                                      <p:to x="100000" y="80000"/>
                                    </p:animScale>
                                    <p:animScale>
                                      <p:cBhvr>
                                        <p:cTn id="70" dur="166" decel="50000">
                                          <p:stCondLst>
                                            <p:cond delay="1338"/>
                                          </p:stCondLst>
                                        </p:cTn>
                                        <p:tgtEl>
                                          <p:spTgt spid="6">
                                            <p:txEl>
                                              <p:pRg st="4" end="4"/>
                                            </p:txEl>
                                          </p:spTgt>
                                        </p:tgtEl>
                                      </p:cBhvr>
                                      <p:to x="100000" y="100000"/>
                                    </p:animScale>
                                    <p:animScale>
                                      <p:cBhvr>
                                        <p:cTn id="71" dur="26">
                                          <p:stCondLst>
                                            <p:cond delay="1642"/>
                                          </p:stCondLst>
                                        </p:cTn>
                                        <p:tgtEl>
                                          <p:spTgt spid="6">
                                            <p:txEl>
                                              <p:pRg st="4" end="4"/>
                                            </p:txEl>
                                          </p:spTgt>
                                        </p:tgtEl>
                                      </p:cBhvr>
                                      <p:to x="100000" y="90000"/>
                                    </p:animScale>
                                    <p:animScale>
                                      <p:cBhvr>
                                        <p:cTn id="72" dur="166" decel="50000">
                                          <p:stCondLst>
                                            <p:cond delay="1668"/>
                                          </p:stCondLst>
                                        </p:cTn>
                                        <p:tgtEl>
                                          <p:spTgt spid="6">
                                            <p:txEl>
                                              <p:pRg st="4" end="4"/>
                                            </p:txEl>
                                          </p:spTgt>
                                        </p:tgtEl>
                                      </p:cBhvr>
                                      <p:to x="100000" y="100000"/>
                                    </p:animScale>
                                    <p:animScale>
                                      <p:cBhvr>
                                        <p:cTn id="73" dur="26">
                                          <p:stCondLst>
                                            <p:cond delay="1808"/>
                                          </p:stCondLst>
                                        </p:cTn>
                                        <p:tgtEl>
                                          <p:spTgt spid="6">
                                            <p:txEl>
                                              <p:pRg st="4" end="4"/>
                                            </p:txEl>
                                          </p:spTgt>
                                        </p:tgtEl>
                                      </p:cBhvr>
                                      <p:to x="100000" y="95000"/>
                                    </p:animScale>
                                    <p:animScale>
                                      <p:cBhvr>
                                        <p:cTn id="74" dur="166" decel="50000">
                                          <p:stCondLst>
                                            <p:cond delay="1834"/>
                                          </p:stCondLst>
                                        </p:cTn>
                                        <p:tgtEl>
                                          <p:spTgt spid="6">
                                            <p:txEl>
                                              <p:pRg st="4" end="4"/>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6">
                                            <p:txEl>
                                              <p:pRg st="6" end="6"/>
                                            </p:txEl>
                                          </p:spTgt>
                                        </p:tgtEl>
                                        <p:attrNameLst>
                                          <p:attrName>style.visibility</p:attrName>
                                        </p:attrNameLst>
                                      </p:cBhvr>
                                      <p:to>
                                        <p:strVal val="visible"/>
                                      </p:to>
                                    </p:set>
                                    <p:animEffect transition="in" filter="wipe(down)">
                                      <p:cBhvr>
                                        <p:cTn id="79" dur="580">
                                          <p:stCondLst>
                                            <p:cond delay="0"/>
                                          </p:stCondLst>
                                        </p:cTn>
                                        <p:tgtEl>
                                          <p:spTgt spid="6">
                                            <p:txEl>
                                              <p:pRg st="6" end="6"/>
                                            </p:txEl>
                                          </p:spTgt>
                                        </p:tgtEl>
                                      </p:cBhvr>
                                    </p:animEffect>
                                    <p:anim calcmode="lin" valueType="num">
                                      <p:cBhvr>
                                        <p:cTn id="80" dur="1822" tmFilter="0,0; 0.14,0.36; 0.43,0.73; 0.71,0.91; 1.0,1.0">
                                          <p:stCondLst>
                                            <p:cond delay="0"/>
                                          </p:stCondLst>
                                        </p:cTn>
                                        <p:tgtEl>
                                          <p:spTgt spid="6">
                                            <p:txEl>
                                              <p:pRg st="6" end="6"/>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6">
                                            <p:txEl>
                                              <p:pRg st="6" end="6"/>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6">
                                            <p:txEl>
                                              <p:pRg st="6" end="6"/>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6">
                                            <p:txEl>
                                              <p:pRg st="6" end="6"/>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6">
                                            <p:txEl>
                                              <p:pRg st="6" end="6"/>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6">
                                            <p:txEl>
                                              <p:pRg st="6" end="6"/>
                                            </p:txEl>
                                          </p:spTgt>
                                        </p:tgtEl>
                                      </p:cBhvr>
                                      <p:to x="100000" y="60000"/>
                                    </p:animScale>
                                    <p:animScale>
                                      <p:cBhvr>
                                        <p:cTn id="86" dur="166" decel="50000">
                                          <p:stCondLst>
                                            <p:cond delay="676"/>
                                          </p:stCondLst>
                                        </p:cTn>
                                        <p:tgtEl>
                                          <p:spTgt spid="6">
                                            <p:txEl>
                                              <p:pRg st="6" end="6"/>
                                            </p:txEl>
                                          </p:spTgt>
                                        </p:tgtEl>
                                      </p:cBhvr>
                                      <p:to x="100000" y="100000"/>
                                    </p:animScale>
                                    <p:animScale>
                                      <p:cBhvr>
                                        <p:cTn id="87" dur="26">
                                          <p:stCondLst>
                                            <p:cond delay="1312"/>
                                          </p:stCondLst>
                                        </p:cTn>
                                        <p:tgtEl>
                                          <p:spTgt spid="6">
                                            <p:txEl>
                                              <p:pRg st="6" end="6"/>
                                            </p:txEl>
                                          </p:spTgt>
                                        </p:tgtEl>
                                      </p:cBhvr>
                                      <p:to x="100000" y="80000"/>
                                    </p:animScale>
                                    <p:animScale>
                                      <p:cBhvr>
                                        <p:cTn id="88" dur="166" decel="50000">
                                          <p:stCondLst>
                                            <p:cond delay="1338"/>
                                          </p:stCondLst>
                                        </p:cTn>
                                        <p:tgtEl>
                                          <p:spTgt spid="6">
                                            <p:txEl>
                                              <p:pRg st="6" end="6"/>
                                            </p:txEl>
                                          </p:spTgt>
                                        </p:tgtEl>
                                      </p:cBhvr>
                                      <p:to x="100000" y="100000"/>
                                    </p:animScale>
                                    <p:animScale>
                                      <p:cBhvr>
                                        <p:cTn id="89" dur="26">
                                          <p:stCondLst>
                                            <p:cond delay="1642"/>
                                          </p:stCondLst>
                                        </p:cTn>
                                        <p:tgtEl>
                                          <p:spTgt spid="6">
                                            <p:txEl>
                                              <p:pRg st="6" end="6"/>
                                            </p:txEl>
                                          </p:spTgt>
                                        </p:tgtEl>
                                      </p:cBhvr>
                                      <p:to x="100000" y="90000"/>
                                    </p:animScale>
                                    <p:animScale>
                                      <p:cBhvr>
                                        <p:cTn id="90" dur="166" decel="50000">
                                          <p:stCondLst>
                                            <p:cond delay="1668"/>
                                          </p:stCondLst>
                                        </p:cTn>
                                        <p:tgtEl>
                                          <p:spTgt spid="6">
                                            <p:txEl>
                                              <p:pRg st="6" end="6"/>
                                            </p:txEl>
                                          </p:spTgt>
                                        </p:tgtEl>
                                      </p:cBhvr>
                                      <p:to x="100000" y="100000"/>
                                    </p:animScale>
                                    <p:animScale>
                                      <p:cBhvr>
                                        <p:cTn id="91" dur="26">
                                          <p:stCondLst>
                                            <p:cond delay="1808"/>
                                          </p:stCondLst>
                                        </p:cTn>
                                        <p:tgtEl>
                                          <p:spTgt spid="6">
                                            <p:txEl>
                                              <p:pRg st="6" end="6"/>
                                            </p:txEl>
                                          </p:spTgt>
                                        </p:tgtEl>
                                      </p:cBhvr>
                                      <p:to x="100000" y="95000"/>
                                    </p:animScale>
                                    <p:animScale>
                                      <p:cBhvr>
                                        <p:cTn id="92" dur="166" decel="50000">
                                          <p:stCondLst>
                                            <p:cond delay="1834"/>
                                          </p:stCondLst>
                                        </p:cTn>
                                        <p:tgtEl>
                                          <p:spTgt spid="6">
                                            <p:txEl>
                                              <p:pRg st="6" end="6"/>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6">
                                            <p:txEl>
                                              <p:pRg st="7" end="7"/>
                                            </p:txEl>
                                          </p:spTgt>
                                        </p:tgtEl>
                                        <p:attrNameLst>
                                          <p:attrName>style.visibility</p:attrName>
                                        </p:attrNameLst>
                                      </p:cBhvr>
                                      <p:to>
                                        <p:strVal val="visible"/>
                                      </p:to>
                                    </p:set>
                                    <p:animEffect transition="in" filter="wipe(down)">
                                      <p:cBhvr>
                                        <p:cTn id="97" dur="580">
                                          <p:stCondLst>
                                            <p:cond delay="0"/>
                                          </p:stCondLst>
                                        </p:cTn>
                                        <p:tgtEl>
                                          <p:spTgt spid="6">
                                            <p:txEl>
                                              <p:pRg st="7" end="7"/>
                                            </p:txEl>
                                          </p:spTgt>
                                        </p:tgtEl>
                                      </p:cBhvr>
                                    </p:animEffect>
                                    <p:anim calcmode="lin" valueType="num">
                                      <p:cBhvr>
                                        <p:cTn id="98" dur="1822" tmFilter="0,0; 0.14,0.36; 0.43,0.73; 0.71,0.91; 1.0,1.0">
                                          <p:stCondLst>
                                            <p:cond delay="0"/>
                                          </p:stCondLst>
                                        </p:cTn>
                                        <p:tgtEl>
                                          <p:spTgt spid="6">
                                            <p:txEl>
                                              <p:pRg st="7" end="7"/>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6">
                                            <p:txEl>
                                              <p:pRg st="7" end="7"/>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6">
                                            <p:txEl>
                                              <p:pRg st="7" end="7"/>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6">
                                            <p:txEl>
                                              <p:pRg st="7" end="7"/>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6">
                                            <p:txEl>
                                              <p:pRg st="7" end="7"/>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6">
                                            <p:txEl>
                                              <p:pRg st="7" end="7"/>
                                            </p:txEl>
                                          </p:spTgt>
                                        </p:tgtEl>
                                      </p:cBhvr>
                                      <p:to x="100000" y="60000"/>
                                    </p:animScale>
                                    <p:animScale>
                                      <p:cBhvr>
                                        <p:cTn id="104" dur="166" decel="50000">
                                          <p:stCondLst>
                                            <p:cond delay="676"/>
                                          </p:stCondLst>
                                        </p:cTn>
                                        <p:tgtEl>
                                          <p:spTgt spid="6">
                                            <p:txEl>
                                              <p:pRg st="7" end="7"/>
                                            </p:txEl>
                                          </p:spTgt>
                                        </p:tgtEl>
                                      </p:cBhvr>
                                      <p:to x="100000" y="100000"/>
                                    </p:animScale>
                                    <p:animScale>
                                      <p:cBhvr>
                                        <p:cTn id="105" dur="26">
                                          <p:stCondLst>
                                            <p:cond delay="1312"/>
                                          </p:stCondLst>
                                        </p:cTn>
                                        <p:tgtEl>
                                          <p:spTgt spid="6">
                                            <p:txEl>
                                              <p:pRg st="7" end="7"/>
                                            </p:txEl>
                                          </p:spTgt>
                                        </p:tgtEl>
                                      </p:cBhvr>
                                      <p:to x="100000" y="80000"/>
                                    </p:animScale>
                                    <p:animScale>
                                      <p:cBhvr>
                                        <p:cTn id="106" dur="166" decel="50000">
                                          <p:stCondLst>
                                            <p:cond delay="1338"/>
                                          </p:stCondLst>
                                        </p:cTn>
                                        <p:tgtEl>
                                          <p:spTgt spid="6">
                                            <p:txEl>
                                              <p:pRg st="7" end="7"/>
                                            </p:txEl>
                                          </p:spTgt>
                                        </p:tgtEl>
                                      </p:cBhvr>
                                      <p:to x="100000" y="100000"/>
                                    </p:animScale>
                                    <p:animScale>
                                      <p:cBhvr>
                                        <p:cTn id="107" dur="26">
                                          <p:stCondLst>
                                            <p:cond delay="1642"/>
                                          </p:stCondLst>
                                        </p:cTn>
                                        <p:tgtEl>
                                          <p:spTgt spid="6">
                                            <p:txEl>
                                              <p:pRg st="7" end="7"/>
                                            </p:txEl>
                                          </p:spTgt>
                                        </p:tgtEl>
                                      </p:cBhvr>
                                      <p:to x="100000" y="90000"/>
                                    </p:animScale>
                                    <p:animScale>
                                      <p:cBhvr>
                                        <p:cTn id="108" dur="166" decel="50000">
                                          <p:stCondLst>
                                            <p:cond delay="1668"/>
                                          </p:stCondLst>
                                        </p:cTn>
                                        <p:tgtEl>
                                          <p:spTgt spid="6">
                                            <p:txEl>
                                              <p:pRg st="7" end="7"/>
                                            </p:txEl>
                                          </p:spTgt>
                                        </p:tgtEl>
                                      </p:cBhvr>
                                      <p:to x="100000" y="100000"/>
                                    </p:animScale>
                                    <p:animScale>
                                      <p:cBhvr>
                                        <p:cTn id="109" dur="26">
                                          <p:stCondLst>
                                            <p:cond delay="1808"/>
                                          </p:stCondLst>
                                        </p:cTn>
                                        <p:tgtEl>
                                          <p:spTgt spid="6">
                                            <p:txEl>
                                              <p:pRg st="7" end="7"/>
                                            </p:txEl>
                                          </p:spTgt>
                                        </p:tgtEl>
                                      </p:cBhvr>
                                      <p:to x="100000" y="95000"/>
                                    </p:animScale>
                                    <p:animScale>
                                      <p:cBhvr>
                                        <p:cTn id="110" dur="166" decel="50000">
                                          <p:stCondLst>
                                            <p:cond delay="1834"/>
                                          </p:stCondLst>
                                        </p:cTn>
                                        <p:tgtEl>
                                          <p:spTgt spid="6">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B82581C-B0D9-423B-8797-7109B0550ED7}" type="slidenum">
              <a:rPr lang="es-VE"/>
              <a:pPr/>
              <a:t>13</a:t>
            </a:fld>
            <a:endParaRPr lang="es-VE"/>
          </a:p>
        </p:txBody>
      </p:sp>
      <p:pic>
        <p:nvPicPr>
          <p:cNvPr id="3112" name="Picture 40" descr="S3010018"/>
          <p:cNvPicPr>
            <a:picLocks noChangeAspect="1" noChangeArrowheads="1"/>
          </p:cNvPicPr>
          <p:nvPr/>
        </p:nvPicPr>
        <p:blipFill>
          <a:blip r:embed="rId3" cstate="print">
            <a:duotone>
              <a:prstClr val="black"/>
              <a:srgbClr val="D9C3A5">
                <a:tint val="50000"/>
                <a:satMod val="180000"/>
              </a:srgbClr>
            </a:duotone>
            <a:lum bright="47000" contrast="-41000"/>
          </a:blip>
          <a:stretch>
            <a:fillRect/>
          </a:stretch>
        </p:blipFill>
        <p:spPr bwMode="auto">
          <a:xfrm>
            <a:off x="0" y="0"/>
            <a:ext cx="9144000" cy="6858000"/>
          </a:xfrm>
          <a:prstGeom prst="rect">
            <a:avLst/>
          </a:prstGeom>
          <a:noFill/>
          <a:ln w="9525">
            <a:noFill/>
            <a:miter lim="800000"/>
            <a:headEnd/>
            <a:tailEnd/>
          </a:ln>
        </p:spPr>
      </p:pic>
      <p:sp>
        <p:nvSpPr>
          <p:cNvPr id="3103" name="Rectangle 31"/>
          <p:cNvSpPr>
            <a:spLocks noChangeArrowheads="1"/>
          </p:cNvSpPr>
          <p:nvPr/>
        </p:nvSpPr>
        <p:spPr bwMode="auto">
          <a:xfrm>
            <a:off x="762000" y="4876800"/>
            <a:ext cx="7620000" cy="533400"/>
          </a:xfrm>
          <a:prstGeom prst="rect">
            <a:avLst/>
          </a:prstGeom>
          <a:noFill/>
          <a:ln w="9525">
            <a:noFill/>
            <a:miter lim="800000"/>
            <a:headEnd/>
            <a:tailEnd/>
          </a:ln>
          <a:effectLst/>
        </p:spPr>
        <p:txBody>
          <a:bodyPr/>
          <a:lstStyle/>
          <a:p>
            <a:pPr algn="ctr">
              <a:lnSpc>
                <a:spcPct val="90000"/>
              </a:lnSpc>
              <a:spcBef>
                <a:spcPct val="20000"/>
              </a:spcBef>
              <a:buFontTx/>
              <a:buNone/>
            </a:pPr>
            <a:endParaRPr lang="es-ES_tradnl" sz="2000" u="none">
              <a:solidFill>
                <a:srgbClr val="800000"/>
              </a:solidFill>
              <a:effectLst>
                <a:outerShdw blurRad="38100" dist="38100" dir="2700000" algn="tl">
                  <a:srgbClr val="000000"/>
                </a:outerShdw>
              </a:effectLst>
              <a:latin typeface="Papyrus" pitchFamily="66" charset="0"/>
            </a:endParaRPr>
          </a:p>
        </p:txBody>
      </p:sp>
      <p:sp>
        <p:nvSpPr>
          <p:cNvPr id="3116" name="Rectangle 44"/>
          <p:cNvSpPr>
            <a:spLocks noChangeArrowheads="1"/>
          </p:cNvSpPr>
          <p:nvPr/>
        </p:nvSpPr>
        <p:spPr bwMode="auto">
          <a:xfrm>
            <a:off x="179512" y="620688"/>
            <a:ext cx="8964488" cy="877163"/>
          </a:xfrm>
          <a:prstGeom prst="rect">
            <a:avLst/>
          </a:prstGeom>
          <a:noFill/>
          <a:ln w="9525" algn="ctr">
            <a:noFill/>
            <a:miter lim="800000"/>
            <a:headEnd/>
            <a:tailEnd/>
          </a:ln>
          <a:effectLst/>
        </p:spPr>
        <p:txBody>
          <a:bodyPr wrap="square">
            <a:spAutoFit/>
          </a:bodyPr>
          <a:lstStyle/>
          <a:p>
            <a:pPr algn="ctr">
              <a:lnSpc>
                <a:spcPct val="80000"/>
              </a:lnSpc>
              <a:spcBef>
                <a:spcPct val="20000"/>
              </a:spcBef>
              <a:buFontTx/>
              <a:buNone/>
            </a:pPr>
            <a:endParaRPr lang="en-GB" sz="6000" u="none" dirty="0">
              <a:solidFill>
                <a:srgbClr val="800000"/>
              </a:solidFill>
              <a:effectLst>
                <a:outerShdw blurRad="38100" dist="38100" dir="2700000" algn="tl">
                  <a:srgbClr val="000000"/>
                </a:outerShdw>
              </a:effectLst>
              <a:latin typeface="Papyrus" pitchFamily="66" charset="0"/>
              <a:cs typeface="Arial" pitchFamily="34" charset="0"/>
            </a:endParaRPr>
          </a:p>
        </p:txBody>
      </p:sp>
      <p:sp>
        <p:nvSpPr>
          <p:cNvPr id="6" name="TextBox 5"/>
          <p:cNvSpPr txBox="1"/>
          <p:nvPr/>
        </p:nvSpPr>
        <p:spPr>
          <a:xfrm>
            <a:off x="827584" y="764704"/>
            <a:ext cx="7416824" cy="5139869"/>
          </a:xfrm>
          <a:prstGeom prst="rect">
            <a:avLst/>
          </a:prstGeom>
          <a:noFill/>
        </p:spPr>
        <p:txBody>
          <a:bodyPr wrap="square" rtlCol="0">
            <a:spAutoFit/>
          </a:bodyPr>
          <a:lstStyle/>
          <a:p>
            <a:pPr algn="ctr" eaLnBrk="0" hangingPunct="0">
              <a:buNone/>
            </a:pPr>
            <a:r>
              <a:rPr lang="en-GB" sz="2800" u="none" dirty="0" smtClean="0">
                <a:effectLst/>
                <a:latin typeface="BrowalliaUPC" pitchFamily="34" charset="-34"/>
                <a:cs typeface="BrowalliaUPC" pitchFamily="34" charset="-34"/>
              </a:rPr>
              <a:t>Joseph was 30 years old when he came to greatness and received power to rule</a:t>
            </a:r>
            <a:r>
              <a:rPr lang="en-GB" sz="2400" b="0" u="none" dirty="0" smtClean="0">
                <a:effectLst/>
                <a:latin typeface="BrowalliaUPC" pitchFamily="34" charset="-34"/>
                <a:cs typeface="BrowalliaUPC" pitchFamily="34" charset="-34"/>
              </a:rPr>
              <a:t>.</a:t>
            </a:r>
          </a:p>
          <a:p>
            <a:pPr algn="ctr" eaLnBrk="0" hangingPunct="0">
              <a:buNone/>
            </a:pPr>
            <a:r>
              <a:rPr lang="en-GB" sz="2400" dirty="0" smtClean="0">
                <a:effectLst/>
                <a:latin typeface="BrowalliaUPC" pitchFamily="34" charset="-34"/>
                <a:cs typeface="BrowalliaUPC" pitchFamily="34" charset="-34"/>
              </a:rPr>
              <a:t>Genesis 41:46</a:t>
            </a:r>
          </a:p>
          <a:p>
            <a:pPr algn="ctr" eaLnBrk="0" hangingPunct="0">
              <a:buNone/>
            </a:pPr>
            <a:r>
              <a:rPr lang="en-GB" sz="2400" b="0" u="none" dirty="0" smtClean="0">
                <a:effectLst/>
              </a:rPr>
              <a:t> ‘</a:t>
            </a:r>
            <a:r>
              <a:rPr lang="en-GB" sz="2400" i="1" u="none" dirty="0" smtClean="0">
                <a:effectLst/>
                <a:latin typeface="BrowalliaUPC" pitchFamily="34" charset="-34"/>
                <a:cs typeface="BrowalliaUPC" pitchFamily="34" charset="-34"/>
              </a:rPr>
              <a:t>And Joseph was thirty years old when he stood before Pharaoh king of Egypt. And Joseph went out from the presence of Pharaoh, and went throughout all the land of Egypt</a:t>
            </a:r>
            <a:r>
              <a:rPr lang="en-GB" sz="2400" b="0" i="1" u="none" dirty="0" smtClean="0">
                <a:effectLst/>
                <a:latin typeface="BrowalliaUPC" pitchFamily="34" charset="-34"/>
                <a:cs typeface="BrowalliaUPC" pitchFamily="34" charset="-34"/>
              </a:rPr>
              <a:t>.’</a:t>
            </a:r>
          </a:p>
          <a:p>
            <a:pPr algn="ctr" eaLnBrk="0" hangingPunct="0"/>
            <a:endParaRPr lang="en-GB" sz="2400" b="0" i="1" u="none" dirty="0" smtClean="0">
              <a:effectLst/>
            </a:endParaRPr>
          </a:p>
          <a:p>
            <a:pPr algn="ctr" eaLnBrk="0" hangingPunct="0">
              <a:buNone/>
            </a:pPr>
            <a:r>
              <a:rPr lang="en-GB" sz="2800" u="none" dirty="0" smtClean="0">
                <a:effectLst/>
                <a:latin typeface="BrowalliaUPC" pitchFamily="34" charset="-34"/>
                <a:cs typeface="BrowalliaUPC" pitchFamily="34" charset="-34"/>
              </a:rPr>
              <a:t>Jesus was 30 years old when he began his ministry on earth. He was baptized and received the power of the Holy Spirit.</a:t>
            </a:r>
          </a:p>
          <a:p>
            <a:pPr algn="ctr" eaLnBrk="0" hangingPunct="0"/>
            <a:endParaRPr lang="en-GB" sz="2400" b="0" u="none" dirty="0" smtClean="0">
              <a:effectLst/>
            </a:endParaRPr>
          </a:p>
          <a:p>
            <a:pPr algn="ctr" eaLnBrk="0" hangingPunct="0">
              <a:buNone/>
            </a:pPr>
            <a:r>
              <a:rPr lang="en-GB" sz="2400" dirty="0" smtClean="0">
                <a:effectLst/>
                <a:latin typeface="BrowalliaUPC" pitchFamily="34" charset="-34"/>
                <a:cs typeface="BrowalliaUPC" pitchFamily="34" charset="-34"/>
              </a:rPr>
              <a:t>Luke 3:23 </a:t>
            </a:r>
          </a:p>
          <a:p>
            <a:pPr algn="ctr" eaLnBrk="0" hangingPunct="0">
              <a:buNone/>
            </a:pPr>
            <a:r>
              <a:rPr lang="en-GB" sz="2400" i="1" u="none" dirty="0" smtClean="0">
                <a:effectLst/>
                <a:latin typeface="BrowalliaUPC" pitchFamily="34" charset="-34"/>
                <a:cs typeface="BrowalliaUPC" pitchFamily="34" charset="-34"/>
              </a:rPr>
              <a:t>‘And Jesus himself began to be about thirty years of age, being (as was supposed) the son of Joseph, which was the son of </a:t>
            </a:r>
            <a:r>
              <a:rPr lang="en-GB" sz="2400" i="1" u="none" dirty="0" err="1" smtClean="0">
                <a:effectLst/>
                <a:latin typeface="BrowalliaUPC" pitchFamily="34" charset="-34"/>
                <a:cs typeface="BrowalliaUPC" pitchFamily="34" charset="-34"/>
              </a:rPr>
              <a:t>Heli</a:t>
            </a:r>
            <a:r>
              <a:rPr lang="en-GB" sz="2400" i="1" u="none" dirty="0" smtClean="0">
                <a:effectLst/>
                <a:latin typeface="BrowalliaUPC" pitchFamily="34" charset="-34"/>
                <a:cs typeface="BrowalliaUPC" pitchFamily="34" charset="-34"/>
              </a:rPr>
              <a:t>.</a:t>
            </a:r>
            <a:r>
              <a:rPr lang="en-GB" sz="2400" u="none" dirty="0" smtClean="0">
                <a:effectLst/>
                <a:latin typeface="BrowalliaUPC" pitchFamily="34" charset="-34"/>
                <a:cs typeface="BrowalliaUPC" pitchFamily="34" charset="-34"/>
              </a:rPr>
              <a:t>.’</a:t>
            </a:r>
            <a:endParaRPr lang="en-GB" sz="2400" u="none" dirty="0">
              <a:effectLst/>
              <a:latin typeface="BrowalliaUPC" pitchFamily="34" charset="-34"/>
              <a:cs typeface="BrowalliaUPC" pitchFamily="34" charset="-34"/>
            </a:endParaRP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3103"/>
                                        </p:tgtEl>
                                        <p:attrNameLst>
                                          <p:attrName>style.visibility</p:attrName>
                                        </p:attrNameLst>
                                      </p:cBhvr>
                                      <p:to>
                                        <p:strVal val="visible"/>
                                      </p:to>
                                    </p:set>
                                    <p:anim calcmode="lin" valueType="num">
                                      <p:cBhvr additive="base">
                                        <p:cTn id="7" dur="500" fill="hold"/>
                                        <p:tgtEl>
                                          <p:spTgt spid="3103"/>
                                        </p:tgtEl>
                                        <p:attrNameLst>
                                          <p:attrName>ppt_x</p:attrName>
                                        </p:attrNameLst>
                                      </p:cBhvr>
                                      <p:tavLst>
                                        <p:tav tm="0">
                                          <p:val>
                                            <p:strVal val="#ppt_x"/>
                                          </p:val>
                                        </p:tav>
                                        <p:tav tm="100000">
                                          <p:val>
                                            <p:strVal val="#ppt_x"/>
                                          </p:val>
                                        </p:tav>
                                      </p:tavLst>
                                    </p:anim>
                                    <p:anim calcmode="lin" valueType="num">
                                      <p:cBhvr additive="base">
                                        <p:cTn id="8" dur="500" fill="hold"/>
                                        <p:tgtEl>
                                          <p:spTgt spid="310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1"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770" decel="100000"/>
                                        <p:tgtEl>
                                          <p:spTgt spid="6">
                                            <p:txEl>
                                              <p:pRg st="0" end="0"/>
                                            </p:txEl>
                                          </p:spTgt>
                                        </p:tgtEl>
                                      </p:cBhvr>
                                    </p:animEffect>
                                    <p:animScale>
                                      <p:cBhvr>
                                        <p:cTn id="14" dur="770" decel="100000"/>
                                        <p:tgtEl>
                                          <p:spTgt spid="6">
                                            <p:txEl>
                                              <p:pRg st="0" end="0"/>
                                            </p:txEl>
                                          </p:spTgt>
                                        </p:tgtEl>
                                      </p:cBhvr>
                                      <p:from x="10000" y="10000"/>
                                      <p:to x="200000" y="450000"/>
                                    </p:animScale>
                                    <p:animScale>
                                      <p:cBhvr>
                                        <p:cTn id="15" dur="1230" accel="100000" fill="hold">
                                          <p:stCondLst>
                                            <p:cond delay="770"/>
                                          </p:stCondLst>
                                        </p:cTn>
                                        <p:tgtEl>
                                          <p:spTgt spid="6">
                                            <p:txEl>
                                              <p:pRg st="0" end="0"/>
                                            </p:txEl>
                                          </p:spTgt>
                                        </p:tgtEl>
                                      </p:cBhvr>
                                      <p:from x="200000" y="450000"/>
                                      <p:to x="100000" y="100000"/>
                                    </p:animScale>
                                    <p:set>
                                      <p:cBhvr>
                                        <p:cTn id="16" dur="770" fill="hold"/>
                                        <p:tgtEl>
                                          <p:spTgt spid="6">
                                            <p:txEl>
                                              <p:pRg st="0" end="0"/>
                                            </p:txEl>
                                          </p:spTgt>
                                        </p:tgtEl>
                                        <p:attrNameLst>
                                          <p:attrName>ppt_x</p:attrName>
                                        </p:attrNameLst>
                                      </p:cBhvr>
                                      <p:to>
                                        <p:strVal val="(0.5)"/>
                                      </p:to>
                                    </p:set>
                                    <p:anim from="(0.5)" to="(#ppt_x)" calcmode="lin" valueType="num">
                                      <p:cBhvr>
                                        <p:cTn id="17" dur="1230" accel="100000" fill="hold">
                                          <p:stCondLst>
                                            <p:cond delay="770"/>
                                          </p:stCondLst>
                                        </p:cTn>
                                        <p:tgtEl>
                                          <p:spTgt spid="6">
                                            <p:txEl>
                                              <p:pRg st="0" end="0"/>
                                            </p:txEl>
                                          </p:spTgt>
                                        </p:tgtEl>
                                        <p:attrNameLst>
                                          <p:attrName>ppt_x</p:attrName>
                                        </p:attrNameLst>
                                      </p:cBhvr>
                                    </p:anim>
                                    <p:set>
                                      <p:cBhvr>
                                        <p:cTn id="18" dur="770" fill="hold"/>
                                        <p:tgtEl>
                                          <p:spTgt spid="6">
                                            <p:txEl>
                                              <p:pRg st="0" end="0"/>
                                            </p:txEl>
                                          </p:spTgt>
                                        </p:tgtEl>
                                        <p:attrNameLst>
                                          <p:attrName>ppt_y</p:attrName>
                                        </p:attrNameLst>
                                      </p:cBhvr>
                                      <p:to>
                                        <p:strVal val="(#ppt_y+0.4)"/>
                                      </p:to>
                                    </p:set>
                                    <p:anim from="(#ppt_y+0.4)" to="(#ppt_y)" calcmode="lin" valueType="num">
                                      <p:cBhvr>
                                        <p:cTn id="19" dur="1230" accel="100000" fill="hold">
                                          <p:stCondLst>
                                            <p:cond delay="770"/>
                                          </p:stCondLst>
                                        </p:cTn>
                                        <p:tgtEl>
                                          <p:spTgt spid="6">
                                            <p:txEl>
                                              <p:pRg st="0" end="0"/>
                                            </p:txEl>
                                          </p:spTgt>
                                        </p:tgtEl>
                                        <p:attrNameLst>
                                          <p:attrName>ppt_y</p:attrName>
                                        </p:attrNameLst>
                                      </p:cBhvr>
                                    </p:anim>
                                  </p:childTnLst>
                                </p:cTn>
                              </p:par>
                            </p:childTnLst>
                          </p:cTn>
                        </p:par>
                      </p:childTnLst>
                    </p:cTn>
                  </p:par>
                  <p:par>
                    <p:cTn id="20" fill="hold">
                      <p:stCondLst>
                        <p:cond delay="indefinite"/>
                      </p:stCondLst>
                      <p:childTnLst>
                        <p:par>
                          <p:cTn id="21" fill="hold">
                            <p:stCondLst>
                              <p:cond delay="0"/>
                            </p:stCondLst>
                            <p:childTnLst>
                              <p:par>
                                <p:cTn id="22" presetID="35" presetClass="entr" presetSubtype="0" fill="hold"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fade">
                                      <p:cBhvr>
                                        <p:cTn id="24" dur="2000"/>
                                        <p:tgtEl>
                                          <p:spTgt spid="6">
                                            <p:txEl>
                                              <p:pRg st="1" end="1"/>
                                            </p:txEl>
                                          </p:spTgt>
                                        </p:tgtEl>
                                      </p:cBhvr>
                                    </p:animEffect>
                                    <p:anim calcmode="lin" valueType="num">
                                      <p:cBhvr>
                                        <p:cTn id="25" dur="2000" fill="hold"/>
                                        <p:tgtEl>
                                          <p:spTgt spid="6">
                                            <p:txEl>
                                              <p:pRg st="1" end="1"/>
                                            </p:txEl>
                                          </p:spTgt>
                                        </p:tgtEl>
                                        <p:attrNameLst>
                                          <p:attrName>style.rotation</p:attrName>
                                        </p:attrNameLst>
                                      </p:cBhvr>
                                      <p:tavLst>
                                        <p:tav tm="0">
                                          <p:val>
                                            <p:fltVal val="720"/>
                                          </p:val>
                                        </p:tav>
                                        <p:tav tm="100000">
                                          <p:val>
                                            <p:fltVal val="0"/>
                                          </p:val>
                                        </p:tav>
                                      </p:tavLst>
                                    </p:anim>
                                    <p:anim calcmode="lin" valueType="num">
                                      <p:cBhvr>
                                        <p:cTn id="26" dur="2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27" dur="2000" fill="hold"/>
                                        <p:tgtEl>
                                          <p:spTgt spid="6">
                                            <p:txEl>
                                              <p:pRg st="1" end="1"/>
                                            </p:txEl>
                                          </p:spTgt>
                                        </p:tgtEl>
                                        <p:attrNameLst>
                                          <p:attrName>ppt_w</p:attrName>
                                        </p:attrNameLst>
                                      </p:cBhvr>
                                      <p:tavLst>
                                        <p:tav tm="0">
                                          <p:val>
                                            <p:fltVal val="0"/>
                                          </p:val>
                                        </p:tav>
                                        <p:tav tm="100000">
                                          <p:val>
                                            <p:strVal val="#ppt_w"/>
                                          </p:val>
                                        </p:tav>
                                      </p:tavLst>
                                    </p:anim>
                                  </p:childTnLst>
                                </p:cTn>
                              </p:par>
                            </p:childTnLst>
                          </p:cTn>
                        </p:par>
                      </p:childTnLst>
                    </p:cTn>
                  </p:par>
                  <p:par>
                    <p:cTn id="28" fill="hold">
                      <p:stCondLst>
                        <p:cond delay="indefinite"/>
                      </p:stCondLst>
                      <p:childTnLst>
                        <p:par>
                          <p:cTn id="29" fill="hold">
                            <p:stCondLst>
                              <p:cond delay="0"/>
                            </p:stCondLst>
                            <p:childTnLst>
                              <p:par>
                                <p:cTn id="30" presetID="35" presetClass="entr" presetSubtype="0" fill="hold"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fade">
                                      <p:cBhvr>
                                        <p:cTn id="32" dur="2000"/>
                                        <p:tgtEl>
                                          <p:spTgt spid="6">
                                            <p:txEl>
                                              <p:pRg st="2" end="2"/>
                                            </p:txEl>
                                          </p:spTgt>
                                        </p:tgtEl>
                                      </p:cBhvr>
                                    </p:animEffect>
                                    <p:anim calcmode="lin" valueType="num">
                                      <p:cBhvr>
                                        <p:cTn id="33" dur="2000" fill="hold"/>
                                        <p:tgtEl>
                                          <p:spTgt spid="6">
                                            <p:txEl>
                                              <p:pRg st="2" end="2"/>
                                            </p:txEl>
                                          </p:spTgt>
                                        </p:tgtEl>
                                        <p:attrNameLst>
                                          <p:attrName>style.rotation</p:attrName>
                                        </p:attrNameLst>
                                      </p:cBhvr>
                                      <p:tavLst>
                                        <p:tav tm="0">
                                          <p:val>
                                            <p:fltVal val="720"/>
                                          </p:val>
                                        </p:tav>
                                        <p:tav tm="100000">
                                          <p:val>
                                            <p:fltVal val="0"/>
                                          </p:val>
                                        </p:tav>
                                      </p:tavLst>
                                    </p:anim>
                                    <p:anim calcmode="lin" valueType="num">
                                      <p:cBhvr>
                                        <p:cTn id="34" dur="2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35" dur="2000" fill="hold"/>
                                        <p:tgtEl>
                                          <p:spTgt spid="6">
                                            <p:txEl>
                                              <p:pRg st="2" end="2"/>
                                            </p:txEl>
                                          </p:spTgt>
                                        </p:tgtEl>
                                        <p:attrNameLst>
                                          <p:attrName>ppt_w</p:attrName>
                                        </p:attrNameLst>
                                      </p:cBhvr>
                                      <p:tavLst>
                                        <p:tav tm="0">
                                          <p:val>
                                            <p:fltVal val="0"/>
                                          </p:val>
                                        </p:tav>
                                        <p:tav tm="100000">
                                          <p:val>
                                            <p:strVal val="#ppt_w"/>
                                          </p:val>
                                        </p:tav>
                                      </p:tavLst>
                                    </p:anim>
                                  </p:childTnLst>
                                </p:cTn>
                              </p:par>
                            </p:childTnLst>
                          </p:cTn>
                        </p:par>
                      </p:childTnLst>
                    </p:cTn>
                  </p:par>
                  <p:par>
                    <p:cTn id="36" fill="hold">
                      <p:stCondLst>
                        <p:cond delay="indefinite"/>
                      </p:stCondLst>
                      <p:childTnLst>
                        <p:par>
                          <p:cTn id="37" fill="hold">
                            <p:stCondLst>
                              <p:cond delay="0"/>
                            </p:stCondLst>
                            <p:childTnLst>
                              <p:par>
                                <p:cTn id="38" presetID="15" presetClass="entr" presetSubtype="0" fill="hold" nodeType="clickEffect">
                                  <p:stCondLst>
                                    <p:cond delay="0"/>
                                  </p:stCondLst>
                                  <p:childTnLst>
                                    <p:set>
                                      <p:cBhvr>
                                        <p:cTn id="39" dur="1" fill="hold">
                                          <p:stCondLst>
                                            <p:cond delay="0"/>
                                          </p:stCondLst>
                                        </p:cTn>
                                        <p:tgtEl>
                                          <p:spTgt spid="6">
                                            <p:txEl>
                                              <p:pRg st="4" end="4"/>
                                            </p:txEl>
                                          </p:spTgt>
                                        </p:tgtEl>
                                        <p:attrNameLst>
                                          <p:attrName>style.visibility</p:attrName>
                                        </p:attrNameLst>
                                      </p:cBhvr>
                                      <p:to>
                                        <p:strVal val="visible"/>
                                      </p:to>
                                    </p:set>
                                    <p:anim calcmode="lin" valueType="num">
                                      <p:cBhvr>
                                        <p:cTn id="40" dur="1000" fill="hold"/>
                                        <p:tgtEl>
                                          <p:spTgt spid="6">
                                            <p:txEl>
                                              <p:pRg st="4" end="4"/>
                                            </p:txEl>
                                          </p:spTgt>
                                        </p:tgtEl>
                                        <p:attrNameLst>
                                          <p:attrName>ppt_w</p:attrName>
                                        </p:attrNameLst>
                                      </p:cBhvr>
                                      <p:tavLst>
                                        <p:tav tm="0">
                                          <p:val>
                                            <p:fltVal val="0"/>
                                          </p:val>
                                        </p:tav>
                                        <p:tav tm="100000">
                                          <p:val>
                                            <p:strVal val="#ppt_w"/>
                                          </p:val>
                                        </p:tav>
                                      </p:tavLst>
                                    </p:anim>
                                    <p:anim calcmode="lin" valueType="num">
                                      <p:cBhvr>
                                        <p:cTn id="41" dur="1000" fill="hold"/>
                                        <p:tgtEl>
                                          <p:spTgt spid="6">
                                            <p:txEl>
                                              <p:pRg st="4" end="4"/>
                                            </p:txEl>
                                          </p:spTgt>
                                        </p:tgtEl>
                                        <p:attrNameLst>
                                          <p:attrName>ppt_h</p:attrName>
                                        </p:attrNameLst>
                                      </p:cBhvr>
                                      <p:tavLst>
                                        <p:tav tm="0">
                                          <p:val>
                                            <p:fltVal val="0"/>
                                          </p:val>
                                        </p:tav>
                                        <p:tav tm="100000">
                                          <p:val>
                                            <p:strVal val="#ppt_h"/>
                                          </p:val>
                                        </p:tav>
                                      </p:tavLst>
                                    </p:anim>
                                    <p:anim calcmode="lin" valueType="num">
                                      <p:cBhvr>
                                        <p:cTn id="42" dur="1000" fill="hold"/>
                                        <p:tgtEl>
                                          <p:spTgt spid="6">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6">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4" fill="hold">
                      <p:stCondLst>
                        <p:cond delay="indefinite"/>
                      </p:stCondLst>
                      <p:childTnLst>
                        <p:par>
                          <p:cTn id="45" fill="hold">
                            <p:stCondLst>
                              <p:cond delay="0"/>
                            </p:stCondLst>
                            <p:childTnLst>
                              <p:par>
                                <p:cTn id="46" presetID="51" presetClass="entr" presetSubtype="0" fill="hold" nodeType="clickEffect">
                                  <p:stCondLst>
                                    <p:cond delay="0"/>
                                  </p:stCondLst>
                                  <p:childTnLst>
                                    <p:set>
                                      <p:cBhvr>
                                        <p:cTn id="47" dur="1" fill="hold">
                                          <p:stCondLst>
                                            <p:cond delay="0"/>
                                          </p:stCondLst>
                                        </p:cTn>
                                        <p:tgtEl>
                                          <p:spTgt spid="6">
                                            <p:txEl>
                                              <p:pRg st="6" end="6"/>
                                            </p:txEl>
                                          </p:spTgt>
                                        </p:tgtEl>
                                        <p:attrNameLst>
                                          <p:attrName>style.visibility</p:attrName>
                                        </p:attrNameLst>
                                      </p:cBhvr>
                                      <p:to>
                                        <p:strVal val="visible"/>
                                      </p:to>
                                    </p:set>
                                    <p:animEffect transition="in" filter="fade">
                                      <p:cBhvr>
                                        <p:cTn id="48" dur="770" decel="100000"/>
                                        <p:tgtEl>
                                          <p:spTgt spid="6">
                                            <p:txEl>
                                              <p:pRg st="6" end="6"/>
                                            </p:txEl>
                                          </p:spTgt>
                                        </p:tgtEl>
                                      </p:cBhvr>
                                    </p:animEffect>
                                    <p:animScale>
                                      <p:cBhvr>
                                        <p:cTn id="49" dur="770" decel="100000"/>
                                        <p:tgtEl>
                                          <p:spTgt spid="6">
                                            <p:txEl>
                                              <p:pRg st="6" end="6"/>
                                            </p:txEl>
                                          </p:spTgt>
                                        </p:tgtEl>
                                      </p:cBhvr>
                                      <p:from x="10000" y="10000"/>
                                      <p:to x="200000" y="450000"/>
                                    </p:animScale>
                                    <p:animScale>
                                      <p:cBhvr>
                                        <p:cTn id="50" dur="1230" accel="100000" fill="hold">
                                          <p:stCondLst>
                                            <p:cond delay="770"/>
                                          </p:stCondLst>
                                        </p:cTn>
                                        <p:tgtEl>
                                          <p:spTgt spid="6">
                                            <p:txEl>
                                              <p:pRg st="6" end="6"/>
                                            </p:txEl>
                                          </p:spTgt>
                                        </p:tgtEl>
                                      </p:cBhvr>
                                      <p:from x="200000" y="450000"/>
                                      <p:to x="100000" y="100000"/>
                                    </p:animScale>
                                    <p:set>
                                      <p:cBhvr>
                                        <p:cTn id="51" dur="770" fill="hold"/>
                                        <p:tgtEl>
                                          <p:spTgt spid="6">
                                            <p:txEl>
                                              <p:pRg st="6" end="6"/>
                                            </p:txEl>
                                          </p:spTgt>
                                        </p:tgtEl>
                                        <p:attrNameLst>
                                          <p:attrName>ppt_x</p:attrName>
                                        </p:attrNameLst>
                                      </p:cBhvr>
                                      <p:to>
                                        <p:strVal val="(0.5)"/>
                                      </p:to>
                                    </p:set>
                                    <p:anim from="(0.5)" to="(#ppt_x)" calcmode="lin" valueType="num">
                                      <p:cBhvr>
                                        <p:cTn id="52" dur="1230" accel="100000" fill="hold">
                                          <p:stCondLst>
                                            <p:cond delay="770"/>
                                          </p:stCondLst>
                                        </p:cTn>
                                        <p:tgtEl>
                                          <p:spTgt spid="6">
                                            <p:txEl>
                                              <p:pRg st="6" end="6"/>
                                            </p:txEl>
                                          </p:spTgt>
                                        </p:tgtEl>
                                        <p:attrNameLst>
                                          <p:attrName>ppt_x</p:attrName>
                                        </p:attrNameLst>
                                      </p:cBhvr>
                                    </p:anim>
                                    <p:set>
                                      <p:cBhvr>
                                        <p:cTn id="53" dur="770" fill="hold"/>
                                        <p:tgtEl>
                                          <p:spTgt spid="6">
                                            <p:txEl>
                                              <p:pRg st="6" end="6"/>
                                            </p:txEl>
                                          </p:spTgt>
                                        </p:tgtEl>
                                        <p:attrNameLst>
                                          <p:attrName>ppt_y</p:attrName>
                                        </p:attrNameLst>
                                      </p:cBhvr>
                                      <p:to>
                                        <p:strVal val="(#ppt_y+0.4)"/>
                                      </p:to>
                                    </p:set>
                                    <p:anim from="(#ppt_y+0.4)" to="(#ppt_y)" calcmode="lin" valueType="num">
                                      <p:cBhvr>
                                        <p:cTn id="54" dur="1230" accel="100000" fill="hold">
                                          <p:stCondLst>
                                            <p:cond delay="770"/>
                                          </p:stCondLst>
                                        </p:cTn>
                                        <p:tgtEl>
                                          <p:spTgt spid="6">
                                            <p:txEl>
                                              <p:pRg st="6" end="6"/>
                                            </p:txEl>
                                          </p:spTgt>
                                        </p:tgtEl>
                                        <p:attrNameLst>
                                          <p:attrName>ppt_y</p:attrName>
                                        </p:attrNameLst>
                                      </p:cBhvr>
                                    </p:anim>
                                  </p:childTnLst>
                                </p:cTn>
                              </p:par>
                            </p:childTnLst>
                          </p:cTn>
                        </p:par>
                      </p:childTnLst>
                    </p:cTn>
                  </p:par>
                  <p:par>
                    <p:cTn id="55" fill="hold">
                      <p:stCondLst>
                        <p:cond delay="indefinite"/>
                      </p:stCondLst>
                      <p:childTnLst>
                        <p:par>
                          <p:cTn id="56" fill="hold">
                            <p:stCondLst>
                              <p:cond delay="0"/>
                            </p:stCondLst>
                            <p:childTnLst>
                              <p:par>
                                <p:cTn id="57" presetID="51" presetClass="entr" presetSubtype="0" fill="hold" nodeType="clickEffect">
                                  <p:stCondLst>
                                    <p:cond delay="0"/>
                                  </p:stCondLst>
                                  <p:childTnLst>
                                    <p:set>
                                      <p:cBhvr>
                                        <p:cTn id="58" dur="1" fill="hold">
                                          <p:stCondLst>
                                            <p:cond delay="0"/>
                                          </p:stCondLst>
                                        </p:cTn>
                                        <p:tgtEl>
                                          <p:spTgt spid="6">
                                            <p:txEl>
                                              <p:pRg st="7" end="7"/>
                                            </p:txEl>
                                          </p:spTgt>
                                        </p:tgtEl>
                                        <p:attrNameLst>
                                          <p:attrName>style.visibility</p:attrName>
                                        </p:attrNameLst>
                                      </p:cBhvr>
                                      <p:to>
                                        <p:strVal val="visible"/>
                                      </p:to>
                                    </p:set>
                                    <p:animEffect transition="in" filter="fade">
                                      <p:cBhvr>
                                        <p:cTn id="59" dur="770" decel="100000"/>
                                        <p:tgtEl>
                                          <p:spTgt spid="6">
                                            <p:txEl>
                                              <p:pRg st="7" end="7"/>
                                            </p:txEl>
                                          </p:spTgt>
                                        </p:tgtEl>
                                      </p:cBhvr>
                                    </p:animEffect>
                                    <p:animScale>
                                      <p:cBhvr>
                                        <p:cTn id="60" dur="770" decel="100000"/>
                                        <p:tgtEl>
                                          <p:spTgt spid="6">
                                            <p:txEl>
                                              <p:pRg st="7" end="7"/>
                                            </p:txEl>
                                          </p:spTgt>
                                        </p:tgtEl>
                                      </p:cBhvr>
                                      <p:from x="10000" y="10000"/>
                                      <p:to x="200000" y="450000"/>
                                    </p:animScale>
                                    <p:animScale>
                                      <p:cBhvr>
                                        <p:cTn id="61" dur="1230" accel="100000" fill="hold">
                                          <p:stCondLst>
                                            <p:cond delay="770"/>
                                          </p:stCondLst>
                                        </p:cTn>
                                        <p:tgtEl>
                                          <p:spTgt spid="6">
                                            <p:txEl>
                                              <p:pRg st="7" end="7"/>
                                            </p:txEl>
                                          </p:spTgt>
                                        </p:tgtEl>
                                      </p:cBhvr>
                                      <p:from x="200000" y="450000"/>
                                      <p:to x="100000" y="100000"/>
                                    </p:animScale>
                                    <p:set>
                                      <p:cBhvr>
                                        <p:cTn id="62" dur="770" fill="hold"/>
                                        <p:tgtEl>
                                          <p:spTgt spid="6">
                                            <p:txEl>
                                              <p:pRg st="7" end="7"/>
                                            </p:txEl>
                                          </p:spTgt>
                                        </p:tgtEl>
                                        <p:attrNameLst>
                                          <p:attrName>ppt_x</p:attrName>
                                        </p:attrNameLst>
                                      </p:cBhvr>
                                      <p:to>
                                        <p:strVal val="(0.5)"/>
                                      </p:to>
                                    </p:set>
                                    <p:anim from="(0.5)" to="(#ppt_x)" calcmode="lin" valueType="num">
                                      <p:cBhvr>
                                        <p:cTn id="63" dur="1230" accel="100000" fill="hold">
                                          <p:stCondLst>
                                            <p:cond delay="770"/>
                                          </p:stCondLst>
                                        </p:cTn>
                                        <p:tgtEl>
                                          <p:spTgt spid="6">
                                            <p:txEl>
                                              <p:pRg st="7" end="7"/>
                                            </p:txEl>
                                          </p:spTgt>
                                        </p:tgtEl>
                                        <p:attrNameLst>
                                          <p:attrName>ppt_x</p:attrName>
                                        </p:attrNameLst>
                                      </p:cBhvr>
                                    </p:anim>
                                    <p:set>
                                      <p:cBhvr>
                                        <p:cTn id="64" dur="770" fill="hold"/>
                                        <p:tgtEl>
                                          <p:spTgt spid="6">
                                            <p:txEl>
                                              <p:pRg st="7" end="7"/>
                                            </p:txEl>
                                          </p:spTgt>
                                        </p:tgtEl>
                                        <p:attrNameLst>
                                          <p:attrName>ppt_y</p:attrName>
                                        </p:attrNameLst>
                                      </p:cBhvr>
                                      <p:to>
                                        <p:strVal val="(#ppt_y+0.4)"/>
                                      </p:to>
                                    </p:set>
                                    <p:anim from="(#ppt_y+0.4)" to="(#ppt_y)" calcmode="lin" valueType="num">
                                      <p:cBhvr>
                                        <p:cTn id="65" dur="1230" accel="100000" fill="hold">
                                          <p:stCondLst>
                                            <p:cond delay="770"/>
                                          </p:stCondLst>
                                        </p:cTn>
                                        <p:tgtEl>
                                          <p:spTgt spid="6">
                                            <p:txEl>
                                              <p:pRg st="7" end="7"/>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B82581C-B0D9-423B-8797-7109B0550ED7}" type="slidenum">
              <a:rPr lang="es-VE"/>
              <a:pPr/>
              <a:t>14</a:t>
            </a:fld>
            <a:endParaRPr lang="es-VE"/>
          </a:p>
        </p:txBody>
      </p:sp>
      <p:pic>
        <p:nvPicPr>
          <p:cNvPr id="3112" name="Picture 40" descr="S3010018"/>
          <p:cNvPicPr>
            <a:picLocks noChangeAspect="1" noChangeArrowheads="1"/>
          </p:cNvPicPr>
          <p:nvPr/>
        </p:nvPicPr>
        <p:blipFill>
          <a:blip r:embed="rId3" cstate="print">
            <a:duotone>
              <a:prstClr val="black"/>
              <a:srgbClr val="D9C3A5">
                <a:tint val="50000"/>
                <a:satMod val="180000"/>
              </a:srgbClr>
            </a:duotone>
            <a:lum bright="47000" contrast="-41000"/>
          </a:blip>
          <a:stretch>
            <a:fillRect/>
          </a:stretch>
        </p:blipFill>
        <p:spPr bwMode="auto">
          <a:xfrm>
            <a:off x="0" y="0"/>
            <a:ext cx="9144000" cy="6858000"/>
          </a:xfrm>
          <a:prstGeom prst="rect">
            <a:avLst/>
          </a:prstGeom>
          <a:noFill/>
          <a:ln w="9525">
            <a:noFill/>
            <a:miter lim="800000"/>
            <a:headEnd/>
            <a:tailEnd/>
          </a:ln>
        </p:spPr>
      </p:pic>
      <p:sp>
        <p:nvSpPr>
          <p:cNvPr id="3103" name="Rectangle 31"/>
          <p:cNvSpPr>
            <a:spLocks noChangeArrowheads="1"/>
          </p:cNvSpPr>
          <p:nvPr/>
        </p:nvSpPr>
        <p:spPr bwMode="auto">
          <a:xfrm>
            <a:off x="762000" y="4876800"/>
            <a:ext cx="7620000" cy="533400"/>
          </a:xfrm>
          <a:prstGeom prst="rect">
            <a:avLst/>
          </a:prstGeom>
          <a:noFill/>
          <a:ln w="9525">
            <a:noFill/>
            <a:miter lim="800000"/>
            <a:headEnd/>
            <a:tailEnd/>
          </a:ln>
          <a:effectLst/>
        </p:spPr>
        <p:txBody>
          <a:bodyPr/>
          <a:lstStyle/>
          <a:p>
            <a:pPr algn="ctr">
              <a:lnSpc>
                <a:spcPct val="90000"/>
              </a:lnSpc>
              <a:spcBef>
                <a:spcPct val="20000"/>
              </a:spcBef>
              <a:buFontTx/>
              <a:buNone/>
            </a:pPr>
            <a:endParaRPr lang="es-ES_tradnl" sz="2000" u="none">
              <a:solidFill>
                <a:srgbClr val="800000"/>
              </a:solidFill>
              <a:effectLst>
                <a:outerShdw blurRad="38100" dist="38100" dir="2700000" algn="tl">
                  <a:srgbClr val="000000"/>
                </a:outerShdw>
              </a:effectLst>
              <a:latin typeface="Papyrus" pitchFamily="66" charset="0"/>
            </a:endParaRPr>
          </a:p>
        </p:txBody>
      </p:sp>
      <p:sp>
        <p:nvSpPr>
          <p:cNvPr id="3116" name="Rectangle 44"/>
          <p:cNvSpPr>
            <a:spLocks noChangeArrowheads="1"/>
          </p:cNvSpPr>
          <p:nvPr/>
        </p:nvSpPr>
        <p:spPr bwMode="auto">
          <a:xfrm>
            <a:off x="179512" y="620688"/>
            <a:ext cx="8964488" cy="877163"/>
          </a:xfrm>
          <a:prstGeom prst="rect">
            <a:avLst/>
          </a:prstGeom>
          <a:noFill/>
          <a:ln w="9525" algn="ctr">
            <a:noFill/>
            <a:miter lim="800000"/>
            <a:headEnd/>
            <a:tailEnd/>
          </a:ln>
          <a:effectLst/>
        </p:spPr>
        <p:txBody>
          <a:bodyPr wrap="square">
            <a:spAutoFit/>
          </a:bodyPr>
          <a:lstStyle/>
          <a:p>
            <a:pPr algn="ctr">
              <a:lnSpc>
                <a:spcPct val="80000"/>
              </a:lnSpc>
              <a:spcBef>
                <a:spcPct val="20000"/>
              </a:spcBef>
              <a:buFontTx/>
              <a:buNone/>
            </a:pPr>
            <a:endParaRPr lang="en-GB" sz="6000" u="none" dirty="0">
              <a:solidFill>
                <a:srgbClr val="800000"/>
              </a:solidFill>
              <a:effectLst>
                <a:outerShdw blurRad="38100" dist="38100" dir="2700000" algn="tl">
                  <a:srgbClr val="000000"/>
                </a:outerShdw>
              </a:effectLst>
              <a:latin typeface="Papyrus" pitchFamily="66" charset="0"/>
              <a:cs typeface="Arial" pitchFamily="34" charset="0"/>
            </a:endParaRPr>
          </a:p>
        </p:txBody>
      </p:sp>
      <p:sp>
        <p:nvSpPr>
          <p:cNvPr id="6" name="TextBox 5"/>
          <p:cNvSpPr txBox="1"/>
          <p:nvPr/>
        </p:nvSpPr>
        <p:spPr>
          <a:xfrm>
            <a:off x="827584" y="1124744"/>
            <a:ext cx="7416824" cy="4062651"/>
          </a:xfrm>
          <a:prstGeom prst="rect">
            <a:avLst/>
          </a:prstGeom>
          <a:noFill/>
        </p:spPr>
        <p:txBody>
          <a:bodyPr wrap="square" rtlCol="0">
            <a:spAutoFit/>
          </a:bodyPr>
          <a:lstStyle/>
          <a:p>
            <a:pPr eaLnBrk="0" hangingPunct="0"/>
            <a:r>
              <a:rPr lang="en-GB" sz="4000" u="none" dirty="0" smtClean="0">
                <a:effectLst/>
                <a:latin typeface="BrowalliaUPC" pitchFamily="34" charset="-34"/>
                <a:cs typeface="BrowalliaUPC" pitchFamily="34" charset="-34"/>
              </a:rPr>
              <a:t>There is nothing bad (sinful) mentioned about Joseph or Jesus in scripture.</a:t>
            </a:r>
          </a:p>
          <a:p>
            <a:pPr eaLnBrk="0" hangingPunct="0"/>
            <a:r>
              <a:rPr lang="en-GB" sz="4000" u="none" dirty="0" smtClean="0">
                <a:effectLst/>
                <a:latin typeface="BrowalliaUPC" pitchFamily="34" charset="-34"/>
                <a:cs typeface="BrowalliaUPC" pitchFamily="34" charset="-34"/>
              </a:rPr>
              <a:t>Both were loved by their father</a:t>
            </a:r>
          </a:p>
          <a:p>
            <a:pPr eaLnBrk="0" hangingPunct="0"/>
            <a:r>
              <a:rPr lang="en-GB" sz="4000" u="none" dirty="0" smtClean="0">
                <a:effectLst/>
                <a:latin typeface="BrowalliaUPC" pitchFamily="34" charset="-34"/>
                <a:cs typeface="BrowalliaUPC" pitchFamily="34" charset="-34"/>
              </a:rPr>
              <a:t>Both </a:t>
            </a:r>
            <a:r>
              <a:rPr lang="en-GB" sz="4000" u="none" dirty="0" smtClean="0">
                <a:effectLst/>
                <a:latin typeface="BrowalliaUPC" pitchFamily="34" charset="-34"/>
                <a:cs typeface="BrowalliaUPC" pitchFamily="34" charset="-34"/>
              </a:rPr>
              <a:t>were later crowned with glory and honour (Gen 41:39-45, Heb 2:9).</a:t>
            </a:r>
          </a:p>
          <a:p>
            <a:pPr eaLnBrk="0" hangingPunct="0"/>
            <a:r>
              <a:rPr lang="en-GB" sz="4000" u="none" dirty="0" smtClean="0">
                <a:effectLst/>
                <a:latin typeface="BrowalliaUPC" pitchFamily="34" charset="-34"/>
                <a:cs typeface="BrowalliaUPC" pitchFamily="34" charset="-34"/>
              </a:rPr>
              <a:t>Both delivered mankind from death</a:t>
            </a:r>
          </a:p>
          <a:p>
            <a:pPr algn="ctr" eaLnBrk="0" hangingPunct="0">
              <a:buNone/>
            </a:pPr>
            <a:endParaRPr lang="en-GB" dirty="0"/>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3103"/>
                                        </p:tgtEl>
                                        <p:attrNameLst>
                                          <p:attrName>style.visibility</p:attrName>
                                        </p:attrNameLst>
                                      </p:cBhvr>
                                      <p:to>
                                        <p:strVal val="visible"/>
                                      </p:to>
                                    </p:set>
                                    <p:anim calcmode="lin" valueType="num">
                                      <p:cBhvr additive="base">
                                        <p:cTn id="7" dur="500" fill="hold"/>
                                        <p:tgtEl>
                                          <p:spTgt spid="3103"/>
                                        </p:tgtEl>
                                        <p:attrNameLst>
                                          <p:attrName>ppt_x</p:attrName>
                                        </p:attrNameLst>
                                      </p:cBhvr>
                                      <p:tavLst>
                                        <p:tav tm="0">
                                          <p:val>
                                            <p:strVal val="#ppt_x"/>
                                          </p:val>
                                        </p:tav>
                                        <p:tav tm="100000">
                                          <p:val>
                                            <p:strVal val="#ppt_x"/>
                                          </p:val>
                                        </p:tav>
                                      </p:tavLst>
                                    </p:anim>
                                    <p:anim calcmode="lin" valueType="num">
                                      <p:cBhvr additive="base">
                                        <p:cTn id="8" dur="500" fill="hold"/>
                                        <p:tgtEl>
                                          <p:spTgt spid="310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5"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2000"/>
                                        <p:tgtEl>
                                          <p:spTgt spid="6">
                                            <p:txEl>
                                              <p:pRg st="0" end="0"/>
                                            </p:txEl>
                                          </p:spTgt>
                                        </p:tgtEl>
                                      </p:cBhvr>
                                    </p:animEffect>
                                    <p:anim calcmode="lin" valueType="num">
                                      <p:cBhvr>
                                        <p:cTn id="14" dur="2000" fill="hold"/>
                                        <p:tgtEl>
                                          <p:spTgt spid="6">
                                            <p:txEl>
                                              <p:pRg st="0" end="0"/>
                                            </p:txEl>
                                          </p:spTgt>
                                        </p:tgtEl>
                                        <p:attrNameLst>
                                          <p:attrName>style.rotation</p:attrName>
                                        </p:attrNameLst>
                                      </p:cBhvr>
                                      <p:tavLst>
                                        <p:tav tm="0">
                                          <p:val>
                                            <p:fltVal val="720"/>
                                          </p:val>
                                        </p:tav>
                                        <p:tav tm="100000">
                                          <p:val>
                                            <p:fltVal val="0"/>
                                          </p:val>
                                        </p:tav>
                                      </p:tavLst>
                                    </p:anim>
                                    <p:anim calcmode="lin" valueType="num">
                                      <p:cBhvr>
                                        <p:cTn id="15" dur="2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16" dur="2000" fill="hold"/>
                                        <p:tgtEl>
                                          <p:spTgt spid="6">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wipe(down)">
                                      <p:cBhvr>
                                        <p:cTn id="21" dur="580">
                                          <p:stCondLst>
                                            <p:cond delay="0"/>
                                          </p:stCondLst>
                                        </p:cTn>
                                        <p:tgtEl>
                                          <p:spTgt spid="6">
                                            <p:txEl>
                                              <p:pRg st="1" end="1"/>
                                            </p:txEl>
                                          </p:spTgt>
                                        </p:tgtEl>
                                      </p:cBhvr>
                                    </p:animEffect>
                                    <p:anim calcmode="lin" valueType="num">
                                      <p:cBhvr>
                                        <p:cTn id="22" dur="1822" tmFilter="0,0; 0.14,0.36; 0.43,0.73; 0.71,0.91; 1.0,1.0">
                                          <p:stCondLst>
                                            <p:cond delay="0"/>
                                          </p:stCondLst>
                                        </p:cTn>
                                        <p:tgtEl>
                                          <p:spTgt spid="6">
                                            <p:txEl>
                                              <p:pRg st="1" end="1"/>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6">
                                            <p:txEl>
                                              <p:pRg st="1" end="1"/>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6">
                                            <p:txEl>
                                              <p:pRg st="1" end="1"/>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6">
                                            <p:txEl>
                                              <p:pRg st="1" end="1"/>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6">
                                            <p:txEl>
                                              <p:pRg st="1" end="1"/>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6">
                                            <p:txEl>
                                              <p:pRg st="1" end="1"/>
                                            </p:txEl>
                                          </p:spTgt>
                                        </p:tgtEl>
                                      </p:cBhvr>
                                      <p:to x="100000" y="60000"/>
                                    </p:animScale>
                                    <p:animScale>
                                      <p:cBhvr>
                                        <p:cTn id="28" dur="166" decel="50000">
                                          <p:stCondLst>
                                            <p:cond delay="676"/>
                                          </p:stCondLst>
                                        </p:cTn>
                                        <p:tgtEl>
                                          <p:spTgt spid="6">
                                            <p:txEl>
                                              <p:pRg st="1" end="1"/>
                                            </p:txEl>
                                          </p:spTgt>
                                        </p:tgtEl>
                                      </p:cBhvr>
                                      <p:to x="100000" y="100000"/>
                                    </p:animScale>
                                    <p:animScale>
                                      <p:cBhvr>
                                        <p:cTn id="29" dur="26">
                                          <p:stCondLst>
                                            <p:cond delay="1312"/>
                                          </p:stCondLst>
                                        </p:cTn>
                                        <p:tgtEl>
                                          <p:spTgt spid="6">
                                            <p:txEl>
                                              <p:pRg st="1" end="1"/>
                                            </p:txEl>
                                          </p:spTgt>
                                        </p:tgtEl>
                                      </p:cBhvr>
                                      <p:to x="100000" y="80000"/>
                                    </p:animScale>
                                    <p:animScale>
                                      <p:cBhvr>
                                        <p:cTn id="30" dur="166" decel="50000">
                                          <p:stCondLst>
                                            <p:cond delay="1338"/>
                                          </p:stCondLst>
                                        </p:cTn>
                                        <p:tgtEl>
                                          <p:spTgt spid="6">
                                            <p:txEl>
                                              <p:pRg st="1" end="1"/>
                                            </p:txEl>
                                          </p:spTgt>
                                        </p:tgtEl>
                                      </p:cBhvr>
                                      <p:to x="100000" y="100000"/>
                                    </p:animScale>
                                    <p:animScale>
                                      <p:cBhvr>
                                        <p:cTn id="31" dur="26">
                                          <p:stCondLst>
                                            <p:cond delay="1642"/>
                                          </p:stCondLst>
                                        </p:cTn>
                                        <p:tgtEl>
                                          <p:spTgt spid="6">
                                            <p:txEl>
                                              <p:pRg st="1" end="1"/>
                                            </p:txEl>
                                          </p:spTgt>
                                        </p:tgtEl>
                                      </p:cBhvr>
                                      <p:to x="100000" y="90000"/>
                                    </p:animScale>
                                    <p:animScale>
                                      <p:cBhvr>
                                        <p:cTn id="32" dur="166" decel="50000">
                                          <p:stCondLst>
                                            <p:cond delay="1668"/>
                                          </p:stCondLst>
                                        </p:cTn>
                                        <p:tgtEl>
                                          <p:spTgt spid="6">
                                            <p:txEl>
                                              <p:pRg st="1" end="1"/>
                                            </p:txEl>
                                          </p:spTgt>
                                        </p:tgtEl>
                                      </p:cBhvr>
                                      <p:to x="100000" y="100000"/>
                                    </p:animScale>
                                    <p:animScale>
                                      <p:cBhvr>
                                        <p:cTn id="33" dur="26">
                                          <p:stCondLst>
                                            <p:cond delay="1808"/>
                                          </p:stCondLst>
                                        </p:cTn>
                                        <p:tgtEl>
                                          <p:spTgt spid="6">
                                            <p:txEl>
                                              <p:pRg st="1" end="1"/>
                                            </p:txEl>
                                          </p:spTgt>
                                        </p:tgtEl>
                                      </p:cBhvr>
                                      <p:to x="100000" y="95000"/>
                                    </p:animScale>
                                    <p:animScale>
                                      <p:cBhvr>
                                        <p:cTn id="34" dur="166" decel="50000">
                                          <p:stCondLst>
                                            <p:cond delay="1834"/>
                                          </p:stCondLst>
                                        </p:cTn>
                                        <p:tgtEl>
                                          <p:spTgt spid="6">
                                            <p:txEl>
                                              <p:pRg st="1" end="1"/>
                                            </p:txEl>
                                          </p:spTgt>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animEffect transition="in" filter="wipe(down)">
                                      <p:cBhvr>
                                        <p:cTn id="39" dur="580">
                                          <p:stCondLst>
                                            <p:cond delay="0"/>
                                          </p:stCondLst>
                                        </p:cTn>
                                        <p:tgtEl>
                                          <p:spTgt spid="6">
                                            <p:txEl>
                                              <p:pRg st="2" end="2"/>
                                            </p:txEl>
                                          </p:spTgt>
                                        </p:tgtEl>
                                      </p:cBhvr>
                                    </p:animEffect>
                                    <p:anim calcmode="lin" valueType="num">
                                      <p:cBhvr>
                                        <p:cTn id="40" dur="1822" tmFilter="0,0; 0.14,0.36; 0.43,0.73; 0.71,0.91; 1.0,1.0">
                                          <p:stCondLst>
                                            <p:cond delay="0"/>
                                          </p:stCondLst>
                                        </p:cTn>
                                        <p:tgtEl>
                                          <p:spTgt spid="6">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6">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6">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6">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6">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6">
                                            <p:txEl>
                                              <p:pRg st="2" end="2"/>
                                            </p:txEl>
                                          </p:spTgt>
                                        </p:tgtEl>
                                      </p:cBhvr>
                                      <p:to x="100000" y="60000"/>
                                    </p:animScale>
                                    <p:animScale>
                                      <p:cBhvr>
                                        <p:cTn id="46" dur="166" decel="50000">
                                          <p:stCondLst>
                                            <p:cond delay="676"/>
                                          </p:stCondLst>
                                        </p:cTn>
                                        <p:tgtEl>
                                          <p:spTgt spid="6">
                                            <p:txEl>
                                              <p:pRg st="2" end="2"/>
                                            </p:txEl>
                                          </p:spTgt>
                                        </p:tgtEl>
                                      </p:cBhvr>
                                      <p:to x="100000" y="100000"/>
                                    </p:animScale>
                                    <p:animScale>
                                      <p:cBhvr>
                                        <p:cTn id="47" dur="26">
                                          <p:stCondLst>
                                            <p:cond delay="1312"/>
                                          </p:stCondLst>
                                        </p:cTn>
                                        <p:tgtEl>
                                          <p:spTgt spid="6">
                                            <p:txEl>
                                              <p:pRg st="2" end="2"/>
                                            </p:txEl>
                                          </p:spTgt>
                                        </p:tgtEl>
                                      </p:cBhvr>
                                      <p:to x="100000" y="80000"/>
                                    </p:animScale>
                                    <p:animScale>
                                      <p:cBhvr>
                                        <p:cTn id="48" dur="166" decel="50000">
                                          <p:stCondLst>
                                            <p:cond delay="1338"/>
                                          </p:stCondLst>
                                        </p:cTn>
                                        <p:tgtEl>
                                          <p:spTgt spid="6">
                                            <p:txEl>
                                              <p:pRg st="2" end="2"/>
                                            </p:txEl>
                                          </p:spTgt>
                                        </p:tgtEl>
                                      </p:cBhvr>
                                      <p:to x="100000" y="100000"/>
                                    </p:animScale>
                                    <p:animScale>
                                      <p:cBhvr>
                                        <p:cTn id="49" dur="26">
                                          <p:stCondLst>
                                            <p:cond delay="1642"/>
                                          </p:stCondLst>
                                        </p:cTn>
                                        <p:tgtEl>
                                          <p:spTgt spid="6">
                                            <p:txEl>
                                              <p:pRg st="2" end="2"/>
                                            </p:txEl>
                                          </p:spTgt>
                                        </p:tgtEl>
                                      </p:cBhvr>
                                      <p:to x="100000" y="90000"/>
                                    </p:animScale>
                                    <p:animScale>
                                      <p:cBhvr>
                                        <p:cTn id="50" dur="166" decel="50000">
                                          <p:stCondLst>
                                            <p:cond delay="1668"/>
                                          </p:stCondLst>
                                        </p:cTn>
                                        <p:tgtEl>
                                          <p:spTgt spid="6">
                                            <p:txEl>
                                              <p:pRg st="2" end="2"/>
                                            </p:txEl>
                                          </p:spTgt>
                                        </p:tgtEl>
                                      </p:cBhvr>
                                      <p:to x="100000" y="100000"/>
                                    </p:animScale>
                                    <p:animScale>
                                      <p:cBhvr>
                                        <p:cTn id="51" dur="26">
                                          <p:stCondLst>
                                            <p:cond delay="1808"/>
                                          </p:stCondLst>
                                        </p:cTn>
                                        <p:tgtEl>
                                          <p:spTgt spid="6">
                                            <p:txEl>
                                              <p:pRg st="2" end="2"/>
                                            </p:txEl>
                                          </p:spTgt>
                                        </p:tgtEl>
                                      </p:cBhvr>
                                      <p:to x="100000" y="95000"/>
                                    </p:animScale>
                                    <p:animScale>
                                      <p:cBhvr>
                                        <p:cTn id="52" dur="166" decel="50000">
                                          <p:stCondLst>
                                            <p:cond delay="1834"/>
                                          </p:stCondLst>
                                        </p:cTn>
                                        <p:tgtEl>
                                          <p:spTgt spid="6">
                                            <p:txEl>
                                              <p:pRg st="2" end="2"/>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nodeType="clickEffect">
                                  <p:stCondLst>
                                    <p:cond delay="0"/>
                                  </p:stCondLst>
                                  <p:childTnLst>
                                    <p:set>
                                      <p:cBhvr>
                                        <p:cTn id="56" dur="1" fill="hold">
                                          <p:stCondLst>
                                            <p:cond delay="0"/>
                                          </p:stCondLst>
                                        </p:cTn>
                                        <p:tgtEl>
                                          <p:spTgt spid="6">
                                            <p:txEl>
                                              <p:pRg st="3" end="3"/>
                                            </p:txEl>
                                          </p:spTgt>
                                        </p:tgtEl>
                                        <p:attrNameLst>
                                          <p:attrName>style.visibility</p:attrName>
                                        </p:attrNameLst>
                                      </p:cBhvr>
                                      <p:to>
                                        <p:strVal val="visible"/>
                                      </p:to>
                                    </p:set>
                                    <p:animEffect transition="in" filter="wipe(down)">
                                      <p:cBhvr>
                                        <p:cTn id="57" dur="580">
                                          <p:stCondLst>
                                            <p:cond delay="0"/>
                                          </p:stCondLst>
                                        </p:cTn>
                                        <p:tgtEl>
                                          <p:spTgt spid="6">
                                            <p:txEl>
                                              <p:pRg st="3" end="3"/>
                                            </p:txEl>
                                          </p:spTgt>
                                        </p:tgtEl>
                                      </p:cBhvr>
                                    </p:animEffect>
                                    <p:anim calcmode="lin" valueType="num">
                                      <p:cBhvr>
                                        <p:cTn id="58" dur="1822" tmFilter="0,0; 0.14,0.36; 0.43,0.73; 0.71,0.91; 1.0,1.0">
                                          <p:stCondLst>
                                            <p:cond delay="0"/>
                                          </p:stCondLst>
                                        </p:cTn>
                                        <p:tgtEl>
                                          <p:spTgt spid="6">
                                            <p:txEl>
                                              <p:pRg st="3" end="3"/>
                                            </p:tx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6">
                                            <p:txEl>
                                              <p:pRg st="3" end="3"/>
                                            </p:tx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6">
                                            <p:txEl>
                                              <p:pRg st="3" end="3"/>
                                            </p:tx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6">
                                            <p:txEl>
                                              <p:pRg st="3" end="3"/>
                                            </p:tx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6">
                                            <p:txEl>
                                              <p:pRg st="3" end="3"/>
                                            </p:tx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6">
                                            <p:txEl>
                                              <p:pRg st="3" end="3"/>
                                            </p:txEl>
                                          </p:spTgt>
                                        </p:tgtEl>
                                      </p:cBhvr>
                                      <p:to x="100000" y="60000"/>
                                    </p:animScale>
                                    <p:animScale>
                                      <p:cBhvr>
                                        <p:cTn id="64" dur="166" decel="50000">
                                          <p:stCondLst>
                                            <p:cond delay="676"/>
                                          </p:stCondLst>
                                        </p:cTn>
                                        <p:tgtEl>
                                          <p:spTgt spid="6">
                                            <p:txEl>
                                              <p:pRg st="3" end="3"/>
                                            </p:txEl>
                                          </p:spTgt>
                                        </p:tgtEl>
                                      </p:cBhvr>
                                      <p:to x="100000" y="100000"/>
                                    </p:animScale>
                                    <p:animScale>
                                      <p:cBhvr>
                                        <p:cTn id="65" dur="26">
                                          <p:stCondLst>
                                            <p:cond delay="1312"/>
                                          </p:stCondLst>
                                        </p:cTn>
                                        <p:tgtEl>
                                          <p:spTgt spid="6">
                                            <p:txEl>
                                              <p:pRg st="3" end="3"/>
                                            </p:txEl>
                                          </p:spTgt>
                                        </p:tgtEl>
                                      </p:cBhvr>
                                      <p:to x="100000" y="80000"/>
                                    </p:animScale>
                                    <p:animScale>
                                      <p:cBhvr>
                                        <p:cTn id="66" dur="166" decel="50000">
                                          <p:stCondLst>
                                            <p:cond delay="1338"/>
                                          </p:stCondLst>
                                        </p:cTn>
                                        <p:tgtEl>
                                          <p:spTgt spid="6">
                                            <p:txEl>
                                              <p:pRg st="3" end="3"/>
                                            </p:txEl>
                                          </p:spTgt>
                                        </p:tgtEl>
                                      </p:cBhvr>
                                      <p:to x="100000" y="100000"/>
                                    </p:animScale>
                                    <p:animScale>
                                      <p:cBhvr>
                                        <p:cTn id="67" dur="26">
                                          <p:stCondLst>
                                            <p:cond delay="1642"/>
                                          </p:stCondLst>
                                        </p:cTn>
                                        <p:tgtEl>
                                          <p:spTgt spid="6">
                                            <p:txEl>
                                              <p:pRg st="3" end="3"/>
                                            </p:txEl>
                                          </p:spTgt>
                                        </p:tgtEl>
                                      </p:cBhvr>
                                      <p:to x="100000" y="90000"/>
                                    </p:animScale>
                                    <p:animScale>
                                      <p:cBhvr>
                                        <p:cTn id="68" dur="166" decel="50000">
                                          <p:stCondLst>
                                            <p:cond delay="1668"/>
                                          </p:stCondLst>
                                        </p:cTn>
                                        <p:tgtEl>
                                          <p:spTgt spid="6">
                                            <p:txEl>
                                              <p:pRg st="3" end="3"/>
                                            </p:txEl>
                                          </p:spTgt>
                                        </p:tgtEl>
                                      </p:cBhvr>
                                      <p:to x="100000" y="100000"/>
                                    </p:animScale>
                                    <p:animScale>
                                      <p:cBhvr>
                                        <p:cTn id="69" dur="26">
                                          <p:stCondLst>
                                            <p:cond delay="1808"/>
                                          </p:stCondLst>
                                        </p:cTn>
                                        <p:tgtEl>
                                          <p:spTgt spid="6">
                                            <p:txEl>
                                              <p:pRg st="3" end="3"/>
                                            </p:txEl>
                                          </p:spTgt>
                                        </p:tgtEl>
                                      </p:cBhvr>
                                      <p:to x="100000" y="95000"/>
                                    </p:animScale>
                                    <p:animScale>
                                      <p:cBhvr>
                                        <p:cTn id="70" dur="166" decel="50000">
                                          <p:stCondLst>
                                            <p:cond delay="1834"/>
                                          </p:stCondLst>
                                        </p:cTn>
                                        <p:tgtEl>
                                          <p:spTgt spid="6">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B82581C-B0D9-423B-8797-7109B0550ED7}" type="slidenum">
              <a:rPr lang="es-VE"/>
              <a:pPr/>
              <a:t>15</a:t>
            </a:fld>
            <a:endParaRPr lang="es-VE"/>
          </a:p>
        </p:txBody>
      </p:sp>
      <p:pic>
        <p:nvPicPr>
          <p:cNvPr id="3112" name="Picture 40" descr="S3010018"/>
          <p:cNvPicPr>
            <a:picLocks noChangeAspect="1" noChangeArrowheads="1"/>
          </p:cNvPicPr>
          <p:nvPr/>
        </p:nvPicPr>
        <p:blipFill>
          <a:blip r:embed="rId3" cstate="print">
            <a:duotone>
              <a:prstClr val="black"/>
              <a:srgbClr val="D9C3A5">
                <a:tint val="50000"/>
                <a:satMod val="180000"/>
              </a:srgbClr>
            </a:duotone>
            <a:lum bright="47000" contrast="-41000"/>
          </a:blip>
          <a:stretch>
            <a:fillRect/>
          </a:stretch>
        </p:blipFill>
        <p:spPr bwMode="auto">
          <a:xfrm>
            <a:off x="0" y="0"/>
            <a:ext cx="9144000" cy="6858000"/>
          </a:xfrm>
          <a:prstGeom prst="rect">
            <a:avLst/>
          </a:prstGeom>
          <a:noFill/>
          <a:ln w="9525">
            <a:noFill/>
            <a:miter lim="800000"/>
            <a:headEnd/>
            <a:tailEnd/>
          </a:ln>
        </p:spPr>
      </p:pic>
      <p:sp>
        <p:nvSpPr>
          <p:cNvPr id="3103" name="Rectangle 31"/>
          <p:cNvSpPr>
            <a:spLocks noChangeArrowheads="1"/>
          </p:cNvSpPr>
          <p:nvPr/>
        </p:nvSpPr>
        <p:spPr bwMode="auto">
          <a:xfrm>
            <a:off x="762000" y="4876800"/>
            <a:ext cx="7620000" cy="533400"/>
          </a:xfrm>
          <a:prstGeom prst="rect">
            <a:avLst/>
          </a:prstGeom>
          <a:noFill/>
          <a:ln w="9525">
            <a:noFill/>
            <a:miter lim="800000"/>
            <a:headEnd/>
            <a:tailEnd/>
          </a:ln>
          <a:effectLst/>
        </p:spPr>
        <p:txBody>
          <a:bodyPr/>
          <a:lstStyle/>
          <a:p>
            <a:pPr algn="ctr">
              <a:lnSpc>
                <a:spcPct val="90000"/>
              </a:lnSpc>
              <a:spcBef>
                <a:spcPct val="20000"/>
              </a:spcBef>
              <a:buFontTx/>
              <a:buNone/>
            </a:pPr>
            <a:endParaRPr lang="es-ES_tradnl" sz="2000" u="none">
              <a:solidFill>
                <a:srgbClr val="800000"/>
              </a:solidFill>
              <a:effectLst>
                <a:outerShdw blurRad="38100" dist="38100" dir="2700000" algn="tl">
                  <a:srgbClr val="000000"/>
                </a:outerShdw>
              </a:effectLst>
              <a:latin typeface="Papyrus" pitchFamily="66" charset="0"/>
            </a:endParaRPr>
          </a:p>
        </p:txBody>
      </p:sp>
      <p:sp>
        <p:nvSpPr>
          <p:cNvPr id="3116" name="Rectangle 44"/>
          <p:cNvSpPr>
            <a:spLocks noChangeArrowheads="1"/>
          </p:cNvSpPr>
          <p:nvPr/>
        </p:nvSpPr>
        <p:spPr bwMode="auto">
          <a:xfrm>
            <a:off x="179512" y="620688"/>
            <a:ext cx="8964488" cy="877163"/>
          </a:xfrm>
          <a:prstGeom prst="rect">
            <a:avLst/>
          </a:prstGeom>
          <a:noFill/>
          <a:ln w="9525" algn="ctr">
            <a:noFill/>
            <a:miter lim="800000"/>
            <a:headEnd/>
            <a:tailEnd/>
          </a:ln>
          <a:effectLst/>
        </p:spPr>
        <p:txBody>
          <a:bodyPr wrap="square">
            <a:spAutoFit/>
          </a:bodyPr>
          <a:lstStyle/>
          <a:p>
            <a:pPr algn="ctr">
              <a:lnSpc>
                <a:spcPct val="80000"/>
              </a:lnSpc>
              <a:spcBef>
                <a:spcPct val="20000"/>
              </a:spcBef>
              <a:buFontTx/>
              <a:buNone/>
            </a:pPr>
            <a:endParaRPr lang="en-GB" sz="6000" u="none" dirty="0">
              <a:solidFill>
                <a:srgbClr val="800000"/>
              </a:solidFill>
              <a:effectLst>
                <a:outerShdw blurRad="38100" dist="38100" dir="2700000" algn="tl">
                  <a:srgbClr val="000000"/>
                </a:outerShdw>
              </a:effectLst>
              <a:latin typeface="Papyrus" pitchFamily="66" charset="0"/>
              <a:cs typeface="Arial" pitchFamily="34" charset="0"/>
            </a:endParaRPr>
          </a:p>
        </p:txBody>
      </p:sp>
      <p:sp>
        <p:nvSpPr>
          <p:cNvPr id="6" name="TextBox 5"/>
          <p:cNvSpPr txBox="1"/>
          <p:nvPr/>
        </p:nvSpPr>
        <p:spPr>
          <a:xfrm>
            <a:off x="827584" y="1124744"/>
            <a:ext cx="7416824" cy="523220"/>
          </a:xfrm>
          <a:prstGeom prst="rect">
            <a:avLst/>
          </a:prstGeom>
          <a:noFill/>
        </p:spPr>
        <p:txBody>
          <a:bodyPr wrap="square" rtlCol="0">
            <a:spAutoFit/>
          </a:bodyPr>
          <a:lstStyle/>
          <a:p>
            <a:pPr algn="ctr" eaLnBrk="0" hangingPunct="0">
              <a:buNone/>
            </a:pPr>
            <a:r>
              <a:rPr lang="en-GB" sz="2800" b="0" u="none" dirty="0" smtClean="0">
                <a:latin typeface="Calibri" pitchFamily="34" charset="0"/>
                <a:cs typeface="Calibri" pitchFamily="34" charset="0"/>
              </a:rPr>
              <a:t>END.</a:t>
            </a:r>
            <a:endParaRPr lang="en-GB" dirty="0"/>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3103"/>
                                        </p:tgtEl>
                                        <p:attrNameLst>
                                          <p:attrName>style.visibility</p:attrName>
                                        </p:attrNameLst>
                                      </p:cBhvr>
                                      <p:to>
                                        <p:strVal val="visible"/>
                                      </p:to>
                                    </p:set>
                                    <p:anim calcmode="lin" valueType="num">
                                      <p:cBhvr additive="base">
                                        <p:cTn id="7" dur="500" fill="hold"/>
                                        <p:tgtEl>
                                          <p:spTgt spid="3103"/>
                                        </p:tgtEl>
                                        <p:attrNameLst>
                                          <p:attrName>ppt_x</p:attrName>
                                        </p:attrNameLst>
                                      </p:cBhvr>
                                      <p:tavLst>
                                        <p:tav tm="0">
                                          <p:val>
                                            <p:strVal val="#ppt_x"/>
                                          </p:val>
                                        </p:tav>
                                        <p:tav tm="100000">
                                          <p:val>
                                            <p:strVal val="#ppt_x"/>
                                          </p:val>
                                        </p:tav>
                                      </p:tavLst>
                                    </p:anim>
                                    <p:anim calcmode="lin" valueType="num">
                                      <p:cBhvr additive="base">
                                        <p:cTn id="8" dur="500" fill="hold"/>
                                        <p:tgtEl>
                                          <p:spTgt spid="31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B82581C-B0D9-423B-8797-7109B0550ED7}" type="slidenum">
              <a:rPr lang="es-VE"/>
              <a:pPr/>
              <a:t>16</a:t>
            </a:fld>
            <a:endParaRPr lang="es-VE"/>
          </a:p>
        </p:txBody>
      </p:sp>
      <p:pic>
        <p:nvPicPr>
          <p:cNvPr id="3112" name="Picture 40" descr="S3010018"/>
          <p:cNvPicPr>
            <a:picLocks noChangeAspect="1" noChangeArrowheads="1"/>
          </p:cNvPicPr>
          <p:nvPr/>
        </p:nvPicPr>
        <p:blipFill>
          <a:blip r:embed="rId3" cstate="print">
            <a:duotone>
              <a:prstClr val="black"/>
              <a:srgbClr val="D9C3A5">
                <a:tint val="50000"/>
                <a:satMod val="180000"/>
              </a:srgbClr>
            </a:duotone>
            <a:lum bright="47000" contrast="-41000"/>
          </a:blip>
          <a:stretch>
            <a:fillRect/>
          </a:stretch>
        </p:blipFill>
        <p:spPr bwMode="auto">
          <a:xfrm>
            <a:off x="0" y="0"/>
            <a:ext cx="9144000" cy="6858000"/>
          </a:xfrm>
          <a:prstGeom prst="rect">
            <a:avLst/>
          </a:prstGeom>
          <a:noFill/>
          <a:ln w="9525">
            <a:noFill/>
            <a:miter lim="800000"/>
            <a:headEnd/>
            <a:tailEnd/>
          </a:ln>
        </p:spPr>
      </p:pic>
      <p:sp>
        <p:nvSpPr>
          <p:cNvPr id="3103" name="Rectangle 31"/>
          <p:cNvSpPr>
            <a:spLocks noChangeArrowheads="1"/>
          </p:cNvSpPr>
          <p:nvPr/>
        </p:nvSpPr>
        <p:spPr bwMode="auto">
          <a:xfrm>
            <a:off x="762000" y="4876800"/>
            <a:ext cx="7620000" cy="533400"/>
          </a:xfrm>
          <a:prstGeom prst="rect">
            <a:avLst/>
          </a:prstGeom>
          <a:noFill/>
          <a:ln w="9525">
            <a:noFill/>
            <a:miter lim="800000"/>
            <a:headEnd/>
            <a:tailEnd/>
          </a:ln>
          <a:effectLst/>
        </p:spPr>
        <p:txBody>
          <a:bodyPr/>
          <a:lstStyle/>
          <a:p>
            <a:pPr algn="ctr">
              <a:lnSpc>
                <a:spcPct val="90000"/>
              </a:lnSpc>
              <a:spcBef>
                <a:spcPct val="20000"/>
              </a:spcBef>
              <a:buFontTx/>
              <a:buNone/>
            </a:pPr>
            <a:endParaRPr lang="es-ES_tradnl" sz="2000" u="none">
              <a:solidFill>
                <a:srgbClr val="800000"/>
              </a:solidFill>
              <a:effectLst>
                <a:outerShdw blurRad="38100" dist="38100" dir="2700000" algn="tl">
                  <a:srgbClr val="000000"/>
                </a:outerShdw>
              </a:effectLst>
              <a:latin typeface="Papyrus" pitchFamily="66" charset="0"/>
            </a:endParaRPr>
          </a:p>
        </p:txBody>
      </p:sp>
      <p:sp>
        <p:nvSpPr>
          <p:cNvPr id="3116" name="Rectangle 44"/>
          <p:cNvSpPr>
            <a:spLocks noChangeArrowheads="1"/>
          </p:cNvSpPr>
          <p:nvPr/>
        </p:nvSpPr>
        <p:spPr bwMode="auto">
          <a:xfrm>
            <a:off x="179512" y="620688"/>
            <a:ext cx="8964488" cy="877163"/>
          </a:xfrm>
          <a:prstGeom prst="rect">
            <a:avLst/>
          </a:prstGeom>
          <a:noFill/>
          <a:ln w="9525" algn="ctr">
            <a:noFill/>
            <a:miter lim="800000"/>
            <a:headEnd/>
            <a:tailEnd/>
          </a:ln>
          <a:effectLst/>
        </p:spPr>
        <p:txBody>
          <a:bodyPr wrap="square">
            <a:spAutoFit/>
          </a:bodyPr>
          <a:lstStyle/>
          <a:p>
            <a:pPr algn="ctr">
              <a:lnSpc>
                <a:spcPct val="80000"/>
              </a:lnSpc>
              <a:spcBef>
                <a:spcPct val="20000"/>
              </a:spcBef>
              <a:buFontTx/>
              <a:buNone/>
            </a:pPr>
            <a:endParaRPr lang="en-GB" sz="6000" u="none" dirty="0">
              <a:solidFill>
                <a:srgbClr val="800000"/>
              </a:solidFill>
              <a:effectLst>
                <a:outerShdw blurRad="38100" dist="38100" dir="2700000" algn="tl">
                  <a:srgbClr val="000000"/>
                </a:outerShdw>
              </a:effectLst>
              <a:latin typeface="Papyrus" pitchFamily="66" charset="0"/>
              <a:cs typeface="Arial" pitchFamily="34" charset="0"/>
            </a:endParaRPr>
          </a:p>
        </p:txBody>
      </p:sp>
      <p:sp>
        <p:nvSpPr>
          <p:cNvPr id="6" name="TextBox 5"/>
          <p:cNvSpPr txBox="1"/>
          <p:nvPr/>
        </p:nvSpPr>
        <p:spPr>
          <a:xfrm>
            <a:off x="827584" y="1124744"/>
            <a:ext cx="7416824" cy="523220"/>
          </a:xfrm>
          <a:prstGeom prst="rect">
            <a:avLst/>
          </a:prstGeom>
          <a:noFill/>
        </p:spPr>
        <p:txBody>
          <a:bodyPr wrap="square" rtlCol="0">
            <a:spAutoFit/>
          </a:bodyPr>
          <a:lstStyle/>
          <a:p>
            <a:pPr algn="ctr" eaLnBrk="0" hangingPunct="0">
              <a:buNone/>
            </a:pPr>
            <a:r>
              <a:rPr lang="en-GB" sz="2800" b="0" u="none" dirty="0" smtClean="0">
                <a:latin typeface="Calibri" pitchFamily="34" charset="0"/>
                <a:cs typeface="Calibri" pitchFamily="34" charset="0"/>
              </a:rPr>
              <a:t>.</a:t>
            </a:r>
            <a:endParaRPr lang="en-GB" dirty="0"/>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3103"/>
                                        </p:tgtEl>
                                        <p:attrNameLst>
                                          <p:attrName>style.visibility</p:attrName>
                                        </p:attrNameLst>
                                      </p:cBhvr>
                                      <p:to>
                                        <p:strVal val="visible"/>
                                      </p:to>
                                    </p:set>
                                    <p:anim calcmode="lin" valueType="num">
                                      <p:cBhvr additive="base">
                                        <p:cTn id="7" dur="500" fill="hold"/>
                                        <p:tgtEl>
                                          <p:spTgt spid="3103"/>
                                        </p:tgtEl>
                                        <p:attrNameLst>
                                          <p:attrName>ppt_x</p:attrName>
                                        </p:attrNameLst>
                                      </p:cBhvr>
                                      <p:tavLst>
                                        <p:tav tm="0">
                                          <p:val>
                                            <p:strVal val="#ppt_x"/>
                                          </p:val>
                                        </p:tav>
                                        <p:tav tm="100000">
                                          <p:val>
                                            <p:strVal val="#ppt_x"/>
                                          </p:val>
                                        </p:tav>
                                      </p:tavLst>
                                    </p:anim>
                                    <p:anim calcmode="lin" valueType="num">
                                      <p:cBhvr additive="base">
                                        <p:cTn id="8" dur="500" fill="hold"/>
                                        <p:tgtEl>
                                          <p:spTgt spid="31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68A62D61-3D2E-48D4-85FE-1D3EF691E0A6}" type="slidenum">
              <a:rPr lang="es-VE"/>
              <a:pPr/>
              <a:t>17</a:t>
            </a:fld>
            <a:endParaRPr lang="es-VE"/>
          </a:p>
        </p:txBody>
      </p:sp>
      <p:sp>
        <p:nvSpPr>
          <p:cNvPr id="112642" name="Rectangle 2"/>
          <p:cNvSpPr>
            <a:spLocks noGrp="1" noChangeArrowheads="1"/>
          </p:cNvSpPr>
          <p:nvPr>
            <p:ph type="title"/>
          </p:nvPr>
        </p:nvSpPr>
        <p:spPr>
          <a:xfrm>
            <a:off x="457200" y="274638"/>
            <a:ext cx="8229600" cy="633412"/>
          </a:xfrm>
        </p:spPr>
        <p:txBody>
          <a:bodyPr/>
          <a:lstStyle/>
          <a:p>
            <a:endParaRPr lang="en-US" sz="4000"/>
          </a:p>
        </p:txBody>
      </p:sp>
      <p:pic>
        <p:nvPicPr>
          <p:cNvPr id="112643" name="Picture 3" descr="S3010015"/>
          <p:cNvPicPr>
            <a:picLocks noGrp="1" noChangeAspect="1" noChangeArrowheads="1"/>
          </p:cNvPicPr>
          <p:nvPr>
            <p:ph type="body" idx="1"/>
          </p:nvPr>
        </p:nvPicPr>
        <p:blipFill>
          <a:blip r:embed="rId2" cstate="print">
            <a:lum bright="32000" contrast="-42000"/>
          </a:blip>
          <a:srcRect/>
          <a:stretch>
            <a:fillRect/>
          </a:stretch>
        </p:blipFill>
        <p:spPr>
          <a:xfrm>
            <a:off x="0" y="1"/>
            <a:ext cx="9144000" cy="6858000"/>
          </a:xfrm>
          <a:noFill/>
          <a:ln/>
        </p:spPr>
      </p:pic>
    </p:spTree>
  </p:cSld>
  <p:clrMapOvr>
    <a:masterClrMapping/>
  </p:clrMapOvr>
  <p:transition spd="med">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68A62D61-3D2E-48D4-85FE-1D3EF691E0A6}" type="slidenum">
              <a:rPr lang="es-VE"/>
              <a:pPr/>
              <a:t>18</a:t>
            </a:fld>
            <a:endParaRPr lang="es-VE"/>
          </a:p>
        </p:txBody>
      </p:sp>
      <p:sp>
        <p:nvSpPr>
          <p:cNvPr id="112642" name="Rectangle 2"/>
          <p:cNvSpPr>
            <a:spLocks noGrp="1" noChangeArrowheads="1"/>
          </p:cNvSpPr>
          <p:nvPr>
            <p:ph type="title"/>
          </p:nvPr>
        </p:nvSpPr>
        <p:spPr>
          <a:xfrm>
            <a:off x="457200" y="274638"/>
            <a:ext cx="8229600" cy="633412"/>
          </a:xfrm>
        </p:spPr>
        <p:txBody>
          <a:bodyPr/>
          <a:lstStyle/>
          <a:p>
            <a:endParaRPr lang="en-US" sz="4000"/>
          </a:p>
        </p:txBody>
      </p:sp>
      <p:pic>
        <p:nvPicPr>
          <p:cNvPr id="112643" name="Picture 3" descr="S3010015"/>
          <p:cNvPicPr>
            <a:picLocks noGrp="1" noChangeAspect="1" noChangeArrowheads="1"/>
          </p:cNvPicPr>
          <p:nvPr>
            <p:ph type="body" idx="1"/>
          </p:nvPr>
        </p:nvPicPr>
        <p:blipFill>
          <a:blip r:embed="rId2" cstate="print">
            <a:lum bright="32000" contrast="-42000"/>
          </a:blip>
          <a:srcRect/>
          <a:stretch>
            <a:fillRect/>
          </a:stretch>
        </p:blipFill>
        <p:spPr>
          <a:xfrm>
            <a:off x="0" y="0"/>
            <a:ext cx="9144000" cy="6858000"/>
          </a:xfrm>
          <a:noFill/>
          <a:ln/>
        </p:spPr>
      </p:pic>
    </p:spTree>
  </p:cSld>
  <p:clrMapOvr>
    <a:masterClrMapping/>
  </p:clrMapOvr>
  <p:transition spd="med">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68A62D61-3D2E-48D4-85FE-1D3EF691E0A6}" type="slidenum">
              <a:rPr lang="es-VE"/>
              <a:pPr/>
              <a:t>19</a:t>
            </a:fld>
            <a:endParaRPr lang="es-VE"/>
          </a:p>
        </p:txBody>
      </p:sp>
      <p:sp>
        <p:nvSpPr>
          <p:cNvPr id="112642" name="Rectangle 2"/>
          <p:cNvSpPr>
            <a:spLocks noGrp="1" noChangeArrowheads="1"/>
          </p:cNvSpPr>
          <p:nvPr>
            <p:ph type="title"/>
          </p:nvPr>
        </p:nvSpPr>
        <p:spPr>
          <a:xfrm>
            <a:off x="457200" y="274638"/>
            <a:ext cx="8229600" cy="633412"/>
          </a:xfrm>
        </p:spPr>
        <p:txBody>
          <a:bodyPr/>
          <a:lstStyle/>
          <a:p>
            <a:endParaRPr lang="en-US" sz="4000"/>
          </a:p>
        </p:txBody>
      </p:sp>
      <p:pic>
        <p:nvPicPr>
          <p:cNvPr id="112643" name="Picture 3" descr="S3010015"/>
          <p:cNvPicPr>
            <a:picLocks noGrp="1" noChangeAspect="1" noChangeArrowheads="1"/>
          </p:cNvPicPr>
          <p:nvPr>
            <p:ph type="body" idx="1"/>
          </p:nvPr>
        </p:nvPicPr>
        <p:blipFill>
          <a:blip r:embed="rId2" cstate="print">
            <a:lum bright="32000" contrast="-42000"/>
          </a:blip>
          <a:srcRect/>
          <a:stretch>
            <a:fillRect/>
          </a:stretch>
        </p:blipFill>
        <p:spPr>
          <a:xfrm>
            <a:off x="0" y="1"/>
            <a:ext cx="9144000" cy="6858000"/>
          </a:xfrm>
          <a:noFill/>
          <a:ln/>
        </p:spPr>
      </p:pic>
    </p:spTree>
  </p:cSld>
  <p:clrMapOvr>
    <a:masterClrMapping/>
  </p:clrMapOvr>
  <p:transition spd="med">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68A62D61-3D2E-48D4-85FE-1D3EF691E0A6}" type="slidenum">
              <a:rPr lang="es-VE"/>
              <a:pPr/>
              <a:t>20</a:t>
            </a:fld>
            <a:endParaRPr lang="es-VE"/>
          </a:p>
        </p:txBody>
      </p:sp>
      <p:sp>
        <p:nvSpPr>
          <p:cNvPr id="112642" name="Rectangle 2"/>
          <p:cNvSpPr>
            <a:spLocks noGrp="1" noChangeArrowheads="1"/>
          </p:cNvSpPr>
          <p:nvPr>
            <p:ph type="title"/>
          </p:nvPr>
        </p:nvSpPr>
        <p:spPr>
          <a:xfrm>
            <a:off x="457200" y="274638"/>
            <a:ext cx="8229600" cy="633412"/>
          </a:xfrm>
        </p:spPr>
        <p:txBody>
          <a:bodyPr/>
          <a:lstStyle/>
          <a:p>
            <a:endParaRPr lang="en-US" sz="4000"/>
          </a:p>
        </p:txBody>
      </p:sp>
      <p:pic>
        <p:nvPicPr>
          <p:cNvPr id="112643" name="Picture 3" descr="S3010015"/>
          <p:cNvPicPr>
            <a:picLocks noGrp="1" noChangeAspect="1" noChangeArrowheads="1"/>
          </p:cNvPicPr>
          <p:nvPr>
            <p:ph type="body" idx="1"/>
          </p:nvPr>
        </p:nvPicPr>
        <p:blipFill>
          <a:blip r:embed="rId2" cstate="print">
            <a:lum bright="32000" contrast="-42000"/>
          </a:blip>
          <a:srcRect/>
          <a:stretch>
            <a:fillRect/>
          </a:stretch>
        </p:blipFill>
        <p:spPr>
          <a:xfrm>
            <a:off x="0" y="1"/>
            <a:ext cx="9144000" cy="6858000"/>
          </a:xfrm>
          <a:noFill/>
          <a:ln/>
        </p:spPr>
      </p:pic>
    </p:spTree>
  </p:cSld>
  <p:clrMapOvr>
    <a:masterClrMapping/>
  </p:clrMapOvr>
  <p:transition spd="med">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B82581C-B0D9-423B-8797-7109B0550ED7}" type="slidenum">
              <a:rPr lang="es-VE"/>
              <a:pPr/>
              <a:t>21</a:t>
            </a:fld>
            <a:endParaRPr lang="es-VE"/>
          </a:p>
        </p:txBody>
      </p:sp>
      <p:pic>
        <p:nvPicPr>
          <p:cNvPr id="3112" name="Picture 40" descr="S3010018"/>
          <p:cNvPicPr>
            <a:picLocks noChangeAspect="1" noChangeArrowheads="1"/>
          </p:cNvPicPr>
          <p:nvPr/>
        </p:nvPicPr>
        <p:blipFill>
          <a:blip r:embed="rId3" cstate="print"/>
          <a:stretch>
            <a:fillRect/>
          </a:stretch>
        </p:blipFill>
        <p:spPr bwMode="auto">
          <a:xfrm>
            <a:off x="0" y="0"/>
            <a:ext cx="9144000" cy="6858000"/>
          </a:xfrm>
          <a:prstGeom prst="rect">
            <a:avLst/>
          </a:prstGeom>
          <a:noFill/>
          <a:ln w="9525">
            <a:noFill/>
            <a:miter lim="800000"/>
            <a:headEnd/>
            <a:tailEnd/>
          </a:ln>
        </p:spPr>
      </p:pic>
      <p:sp>
        <p:nvSpPr>
          <p:cNvPr id="3103" name="Rectangle 31"/>
          <p:cNvSpPr>
            <a:spLocks noChangeArrowheads="1"/>
          </p:cNvSpPr>
          <p:nvPr/>
        </p:nvSpPr>
        <p:spPr bwMode="auto">
          <a:xfrm>
            <a:off x="762000" y="4876800"/>
            <a:ext cx="7620000" cy="533400"/>
          </a:xfrm>
          <a:prstGeom prst="rect">
            <a:avLst/>
          </a:prstGeom>
          <a:noFill/>
          <a:ln w="9525">
            <a:noFill/>
            <a:miter lim="800000"/>
            <a:headEnd/>
            <a:tailEnd/>
          </a:ln>
          <a:effectLst/>
        </p:spPr>
        <p:txBody>
          <a:bodyPr/>
          <a:lstStyle/>
          <a:p>
            <a:pPr algn="ctr">
              <a:lnSpc>
                <a:spcPct val="90000"/>
              </a:lnSpc>
              <a:spcBef>
                <a:spcPct val="20000"/>
              </a:spcBef>
              <a:buFontTx/>
              <a:buNone/>
            </a:pPr>
            <a:endParaRPr lang="es-ES_tradnl" sz="2000" u="none">
              <a:solidFill>
                <a:srgbClr val="800000"/>
              </a:solidFill>
              <a:effectLst>
                <a:outerShdw blurRad="38100" dist="38100" dir="2700000" algn="tl">
                  <a:srgbClr val="000000"/>
                </a:outerShdw>
              </a:effectLst>
              <a:latin typeface="Papyrus" pitchFamily="66" charset="0"/>
            </a:endParaRPr>
          </a:p>
        </p:txBody>
      </p:sp>
      <p:sp>
        <p:nvSpPr>
          <p:cNvPr id="3116" name="Rectangle 44"/>
          <p:cNvSpPr>
            <a:spLocks noChangeArrowheads="1"/>
          </p:cNvSpPr>
          <p:nvPr/>
        </p:nvSpPr>
        <p:spPr bwMode="auto">
          <a:xfrm>
            <a:off x="179512" y="620688"/>
            <a:ext cx="8964488" cy="1680460"/>
          </a:xfrm>
          <a:prstGeom prst="rect">
            <a:avLst/>
          </a:prstGeom>
          <a:noFill/>
          <a:ln w="9525" algn="ctr">
            <a:noFill/>
            <a:miter lim="800000"/>
            <a:headEnd/>
            <a:tailEnd/>
          </a:ln>
          <a:effectLst/>
        </p:spPr>
        <p:txBody>
          <a:bodyPr wrap="square">
            <a:spAutoFit/>
          </a:bodyPr>
          <a:lstStyle/>
          <a:p>
            <a:pPr algn="ctr">
              <a:lnSpc>
                <a:spcPct val="80000"/>
              </a:lnSpc>
              <a:spcBef>
                <a:spcPct val="20000"/>
              </a:spcBef>
              <a:buFontTx/>
              <a:buNone/>
            </a:pPr>
            <a:endParaRPr lang="es-VE" sz="5400" u="none" dirty="0">
              <a:solidFill>
                <a:srgbClr val="800000"/>
              </a:solidFill>
              <a:effectLst>
                <a:outerShdw blurRad="38100" dist="38100" dir="2700000" algn="tl">
                  <a:srgbClr val="000000"/>
                </a:outerShdw>
              </a:effectLst>
              <a:latin typeface="Papyrus" pitchFamily="66" charset="0"/>
              <a:cs typeface="Arial" pitchFamily="34" charset="0"/>
            </a:endParaRPr>
          </a:p>
          <a:p>
            <a:pPr algn="ctr">
              <a:lnSpc>
                <a:spcPct val="80000"/>
              </a:lnSpc>
              <a:spcBef>
                <a:spcPct val="20000"/>
              </a:spcBef>
              <a:buFontTx/>
              <a:buNone/>
            </a:pPr>
            <a:endParaRPr lang="en-GB" sz="6000" u="none" dirty="0">
              <a:solidFill>
                <a:srgbClr val="800000"/>
              </a:solidFill>
              <a:effectLst>
                <a:outerShdw blurRad="38100" dist="38100" dir="2700000" algn="tl">
                  <a:srgbClr val="000000"/>
                </a:outerShdw>
              </a:effectLst>
              <a:latin typeface="Papyrus" pitchFamily="66" charset="0"/>
              <a:cs typeface="Arial" pitchFamily="34" charset="0"/>
            </a:endParaRP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3103"/>
                                        </p:tgtEl>
                                        <p:attrNameLst>
                                          <p:attrName>style.visibility</p:attrName>
                                        </p:attrNameLst>
                                      </p:cBhvr>
                                      <p:to>
                                        <p:strVal val="visible"/>
                                      </p:to>
                                    </p:set>
                                    <p:anim calcmode="lin" valueType="num">
                                      <p:cBhvr additive="base">
                                        <p:cTn id="7" dur="500" fill="hold"/>
                                        <p:tgtEl>
                                          <p:spTgt spid="3103"/>
                                        </p:tgtEl>
                                        <p:attrNameLst>
                                          <p:attrName>ppt_x</p:attrName>
                                        </p:attrNameLst>
                                      </p:cBhvr>
                                      <p:tavLst>
                                        <p:tav tm="0">
                                          <p:val>
                                            <p:strVal val="#ppt_x"/>
                                          </p:val>
                                        </p:tav>
                                        <p:tav tm="100000">
                                          <p:val>
                                            <p:strVal val="#ppt_x"/>
                                          </p:val>
                                        </p:tav>
                                      </p:tavLst>
                                    </p:anim>
                                    <p:anim calcmode="lin" valueType="num">
                                      <p:cBhvr additive="base">
                                        <p:cTn id="8" dur="500" fill="hold"/>
                                        <p:tgtEl>
                                          <p:spTgt spid="31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68A62D61-3D2E-48D4-85FE-1D3EF691E0A6}" type="slidenum">
              <a:rPr lang="es-VE"/>
              <a:pPr/>
              <a:t>22</a:t>
            </a:fld>
            <a:endParaRPr lang="es-VE"/>
          </a:p>
        </p:txBody>
      </p:sp>
      <p:sp>
        <p:nvSpPr>
          <p:cNvPr id="112642" name="Rectangle 2"/>
          <p:cNvSpPr>
            <a:spLocks noGrp="1" noChangeArrowheads="1"/>
          </p:cNvSpPr>
          <p:nvPr>
            <p:ph type="title"/>
          </p:nvPr>
        </p:nvSpPr>
        <p:spPr>
          <a:xfrm>
            <a:off x="457200" y="274638"/>
            <a:ext cx="8229600" cy="633412"/>
          </a:xfrm>
        </p:spPr>
        <p:txBody>
          <a:bodyPr/>
          <a:lstStyle/>
          <a:p>
            <a:endParaRPr lang="en-US" sz="4000"/>
          </a:p>
        </p:txBody>
      </p:sp>
      <p:pic>
        <p:nvPicPr>
          <p:cNvPr id="112643" name="Picture 3" descr="S3010015"/>
          <p:cNvPicPr>
            <a:picLocks noGrp="1" noChangeAspect="1" noChangeArrowheads="1"/>
          </p:cNvPicPr>
          <p:nvPr>
            <p:ph type="body" idx="1"/>
          </p:nvPr>
        </p:nvPicPr>
        <p:blipFill>
          <a:blip r:embed="rId2" cstate="print">
            <a:lum bright="32000" contrast="-42000"/>
          </a:blip>
          <a:srcRect/>
          <a:stretch>
            <a:fillRect/>
          </a:stretch>
        </p:blipFill>
        <p:spPr>
          <a:xfrm>
            <a:off x="0" y="1"/>
            <a:ext cx="9144000" cy="6858000"/>
          </a:xfrm>
          <a:noFill/>
          <a:ln/>
        </p:spPr>
      </p:pic>
    </p:spTree>
  </p:cSld>
  <p:clrMapOvr>
    <a:masterClrMapping/>
  </p:clrMapOvr>
  <p:transition spd="med">
    <p:wipe dir="d"/>
  </p:transition>
  <p:timing>
    <p:tnLst>
      <p:par>
        <p:cTn id="1" dur="indefinite" restart="never" nodeType="tmRoot"/>
      </p:par>
    </p:tnLst>
  </p:timing>
</p:sld>
</file>

<file path=ppt/theme/theme1.xml><?xml version="1.0" encoding="utf-8"?>
<a:theme xmlns:a="http://schemas.openxmlformats.org/drawingml/2006/main" name="Bible environment">
  <a:themeElements>
    <a:clrScheme name="Bible environm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ible environm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triangle" w="med" len="med"/>
          <a:tailEnd type="triangl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Char char="•"/>
          <a:tabLst/>
          <a:defRPr kumimoji="0" lang="en-GB" sz="1800" b="1" i="0" u="sng"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triangle" w="med" len="med"/>
          <a:tailEnd type="triangl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Char char="•"/>
          <a:tabLst/>
          <a:defRPr kumimoji="0" lang="en-GB" sz="1800" b="1" i="0" u="sng"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Bible environm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ible environmen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ible environmen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ible environmen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ible environmen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ible environmen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ible environmen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ible environmen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ible environmen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ible environmen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ible environmen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ible environmen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Bible environment</Template>
  <TotalTime>13788</TotalTime>
  <Words>803</Words>
  <Application>Microsoft Office PowerPoint</Application>
  <PresentationFormat>On-screen Show (4:3)</PresentationFormat>
  <Paragraphs>128</Paragraphs>
  <Slides>22</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Papyrus</vt:lpstr>
      <vt:lpstr>Calibri</vt:lpstr>
      <vt:lpstr>Cambria</vt:lpstr>
      <vt:lpstr>Times New Roman</vt:lpstr>
      <vt:lpstr>BrowalliaUPC</vt:lpstr>
      <vt:lpstr>BatangChe</vt:lpstr>
      <vt:lpstr>Bible environment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SCRIBESDIRECT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MRS COURTONEL</dc:creator>
  <cp:lastModifiedBy>Mrs Courtonel</cp:lastModifiedBy>
  <cp:revision>202</cp:revision>
  <dcterms:created xsi:type="dcterms:W3CDTF">2009-03-23T12:57:16Z</dcterms:created>
  <dcterms:modified xsi:type="dcterms:W3CDTF">2010-09-29T09:16:59Z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TC012276841033</vt:lpwstr>
  </property>
</Properties>
</file>